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8"/>
  </p:notesMasterIdLst>
  <p:sldIdLst>
    <p:sldId id="258" r:id="rId2"/>
    <p:sldId id="256" r:id="rId3"/>
    <p:sldId id="257" r:id="rId4"/>
    <p:sldId id="259" r:id="rId5"/>
    <p:sldId id="260" r:id="rId6"/>
    <p:sldId id="261" r:id="rId7"/>
    <p:sldId id="262" r:id="rId8"/>
    <p:sldId id="263" r:id="rId9"/>
    <p:sldId id="264" r:id="rId10"/>
    <p:sldId id="265" r:id="rId11"/>
    <p:sldId id="266" r:id="rId12"/>
    <p:sldId id="273" r:id="rId13"/>
    <p:sldId id="268" r:id="rId14"/>
    <p:sldId id="269" r:id="rId15"/>
    <p:sldId id="270" r:id="rId16"/>
    <p:sldId id="271" r:id="rId17"/>
    <p:sldId id="274" r:id="rId18"/>
    <p:sldId id="275" r:id="rId19"/>
    <p:sldId id="276" r:id="rId20"/>
    <p:sldId id="277" r:id="rId21"/>
    <p:sldId id="278" r:id="rId22"/>
    <p:sldId id="292" r:id="rId23"/>
    <p:sldId id="293" r:id="rId24"/>
    <p:sldId id="294" r:id="rId25"/>
    <p:sldId id="295" r:id="rId26"/>
    <p:sldId id="296" r:id="rId27"/>
    <p:sldId id="280" r:id="rId28"/>
    <p:sldId id="281" r:id="rId29"/>
    <p:sldId id="282" r:id="rId30"/>
    <p:sldId id="283" r:id="rId31"/>
    <p:sldId id="284" r:id="rId32"/>
    <p:sldId id="286" r:id="rId33"/>
    <p:sldId id="287" r:id="rId34"/>
    <p:sldId id="288" r:id="rId35"/>
    <p:sldId id="289" r:id="rId36"/>
    <p:sldId id="290" r:id="rId37"/>
  </p:sldIdLst>
  <p:sldSz cx="12192000" cy="6858000"/>
  <p:notesSz cx="6797675" cy="9926638"/>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vuillamy" initials="v" lastIdx="1" clrIdx="0">
    <p:extLst>
      <p:ext uri="{19B8F6BF-5375-455C-9EA6-DF929625EA0E}">
        <p15:presenceInfo xmlns:p15="http://schemas.microsoft.com/office/powerpoint/2012/main" userId="vuillamy"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587FCB"/>
    <a:srgbClr val="DAE3F3"/>
    <a:srgbClr val="328BCB"/>
    <a:srgbClr val="ADD1E9"/>
    <a:srgbClr val="D1EAEF"/>
    <a:srgbClr val="0070BF"/>
    <a:srgbClr val="CCFFFF"/>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96357" autoAdjust="0"/>
  </p:normalViewPr>
  <p:slideViewPr>
    <p:cSldViewPr snapToGrid="0">
      <p:cViewPr varScale="1">
        <p:scale>
          <a:sx n="107" d="100"/>
          <a:sy n="107" d="100"/>
        </p:scale>
        <p:origin x="78"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commentAuthors" Target="commentAuthor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B5E44D7-3173-45EF-AB0F-5A35AA0258B8}" type="doc">
      <dgm:prSet loTypeId="urn:microsoft.com/office/officeart/2005/8/layout/target3" loCatId="relationship" qsTypeId="urn:microsoft.com/office/officeart/2005/8/quickstyle/3d1" qsCatId="3D" csTypeId="urn:microsoft.com/office/officeart/2005/8/colors/accent1_2" csCatId="accent1" phldr="1"/>
      <dgm:spPr/>
      <dgm:t>
        <a:bodyPr/>
        <a:lstStyle/>
        <a:p>
          <a:endParaRPr lang="fr-FR"/>
        </a:p>
      </dgm:t>
    </dgm:pt>
    <dgm:pt modelId="{903547EF-E2CE-4FB5-A6AC-ECAEE1BB8038}">
      <dgm:prSet custT="1"/>
      <dgm:spPr>
        <a:solidFill>
          <a:srgbClr val="ADD1E9"/>
        </a:solidFill>
        <a:ln>
          <a:noFill/>
        </a:ln>
      </dgm:spPr>
      <dgm:t>
        <a:bodyPr/>
        <a:lstStyle/>
        <a:p>
          <a:pPr algn="r"/>
          <a:r>
            <a:rPr lang="fr-FR" sz="6000" dirty="0"/>
            <a:t>JURA </a:t>
          </a:r>
        </a:p>
      </dgm:t>
    </dgm:pt>
    <dgm:pt modelId="{2A5A833F-3FF1-499B-B3A7-B3EC7DA66691}" type="parTrans" cxnId="{21ED44DF-830B-4EBF-BA57-AE7BD960F859}">
      <dgm:prSet/>
      <dgm:spPr/>
      <dgm:t>
        <a:bodyPr/>
        <a:lstStyle/>
        <a:p>
          <a:endParaRPr lang="fr-FR"/>
        </a:p>
      </dgm:t>
    </dgm:pt>
    <dgm:pt modelId="{4AF2B26A-96C9-4970-B1FD-9719F9CE192A}" type="sibTrans" cxnId="{21ED44DF-830B-4EBF-BA57-AE7BD960F859}">
      <dgm:prSet/>
      <dgm:spPr/>
      <dgm:t>
        <a:bodyPr/>
        <a:lstStyle/>
        <a:p>
          <a:endParaRPr lang="fr-FR"/>
        </a:p>
      </dgm:t>
    </dgm:pt>
    <dgm:pt modelId="{206265DF-5251-42D8-B3D7-D93D53C5A0FF}">
      <dgm:prSet custT="1"/>
      <dgm:spPr>
        <a:solidFill>
          <a:srgbClr val="328BCB"/>
        </a:solidFill>
        <a:ln>
          <a:noFill/>
        </a:ln>
      </dgm:spPr>
      <dgm:t>
        <a:bodyPr/>
        <a:lstStyle/>
        <a:p>
          <a:pPr algn="r"/>
          <a:r>
            <a:rPr lang="fr-FR" sz="4000" dirty="0">
              <a:solidFill>
                <a:schemeClr val="bg1"/>
              </a:solidFill>
            </a:rPr>
            <a:t>ANIMATIONS PÉDAGOGIQUES</a:t>
          </a:r>
        </a:p>
      </dgm:t>
    </dgm:pt>
    <dgm:pt modelId="{6D3B1A12-CA81-451C-BC29-7FAB79451621}" type="parTrans" cxnId="{D1D105F2-26DC-4E70-B51B-A573A5A48547}">
      <dgm:prSet/>
      <dgm:spPr/>
      <dgm:t>
        <a:bodyPr/>
        <a:lstStyle/>
        <a:p>
          <a:endParaRPr lang="fr-FR"/>
        </a:p>
      </dgm:t>
    </dgm:pt>
    <dgm:pt modelId="{7B199109-CB6A-4AF7-91B0-21F8399A784C}" type="sibTrans" cxnId="{D1D105F2-26DC-4E70-B51B-A573A5A48547}">
      <dgm:prSet/>
      <dgm:spPr/>
      <dgm:t>
        <a:bodyPr/>
        <a:lstStyle/>
        <a:p>
          <a:endParaRPr lang="fr-FR"/>
        </a:p>
      </dgm:t>
    </dgm:pt>
    <dgm:pt modelId="{19779273-6A56-4209-BB84-E9B781E566E2}">
      <dgm:prSet phldrT="[Texte]" custT="1"/>
      <dgm:spPr>
        <a:solidFill>
          <a:srgbClr val="0070BF"/>
        </a:solidFill>
        <a:ln>
          <a:noFill/>
        </a:ln>
      </dgm:spPr>
      <dgm:t>
        <a:bodyPr/>
        <a:lstStyle/>
        <a:p>
          <a:pPr algn="r">
            <a:buFont typeface="Wingdings" panose="05000000000000000000" pitchFamily="2" charset="2"/>
            <a:buChar char="s"/>
          </a:pPr>
          <a:r>
            <a:rPr lang="fr-FR" sz="4100" dirty="0">
              <a:solidFill>
                <a:schemeClr val="bg1"/>
              </a:solidFill>
            </a:rPr>
            <a:t>PLAN ACADÉMIQUE DE FORMATION</a:t>
          </a:r>
        </a:p>
      </dgm:t>
    </dgm:pt>
    <dgm:pt modelId="{46DE36E1-D997-45B7-85BA-B3314EFE251F}" type="sibTrans" cxnId="{067330E1-7F39-4365-B155-7677EC7038E6}">
      <dgm:prSet/>
      <dgm:spPr/>
      <dgm:t>
        <a:bodyPr/>
        <a:lstStyle/>
        <a:p>
          <a:endParaRPr lang="fr-FR"/>
        </a:p>
      </dgm:t>
    </dgm:pt>
    <dgm:pt modelId="{FF79033C-4500-4641-AACF-4279DDFD4E9B}" type="parTrans" cxnId="{067330E1-7F39-4365-B155-7677EC7038E6}">
      <dgm:prSet/>
      <dgm:spPr/>
      <dgm:t>
        <a:bodyPr/>
        <a:lstStyle/>
        <a:p>
          <a:endParaRPr lang="fr-FR"/>
        </a:p>
      </dgm:t>
    </dgm:pt>
    <dgm:pt modelId="{211F0104-CCC6-4E9C-9FF8-31C5371013B1}">
      <dgm:prSet phldrT="[Texte]" custT="1"/>
      <dgm:spPr>
        <a:solidFill>
          <a:schemeClr val="accent5">
            <a:lumMod val="20000"/>
            <a:lumOff val="80000"/>
            <a:alpha val="90000"/>
          </a:schemeClr>
        </a:solidFill>
        <a:ln>
          <a:noFill/>
        </a:ln>
      </dgm:spPr>
      <dgm:t>
        <a:bodyPr/>
        <a:lstStyle/>
        <a:p>
          <a:pPr algn="r"/>
          <a:r>
            <a:rPr lang="fr-FR" sz="6000" dirty="0"/>
            <a:t>2022-2023</a:t>
          </a:r>
        </a:p>
      </dgm:t>
    </dgm:pt>
    <dgm:pt modelId="{57FFFAB6-AE9C-4734-940D-D78C3CA00E76}" type="sibTrans" cxnId="{D50B99F9-AD64-4BF0-A0D1-CA15039BE4ED}">
      <dgm:prSet/>
      <dgm:spPr/>
      <dgm:t>
        <a:bodyPr/>
        <a:lstStyle/>
        <a:p>
          <a:endParaRPr lang="fr-FR"/>
        </a:p>
      </dgm:t>
    </dgm:pt>
    <dgm:pt modelId="{65611F23-8282-4DD3-B3D5-B954018C5AAE}" type="parTrans" cxnId="{D50B99F9-AD64-4BF0-A0D1-CA15039BE4ED}">
      <dgm:prSet/>
      <dgm:spPr/>
      <dgm:t>
        <a:bodyPr/>
        <a:lstStyle/>
        <a:p>
          <a:endParaRPr lang="fr-FR"/>
        </a:p>
      </dgm:t>
    </dgm:pt>
    <dgm:pt modelId="{89E1A39C-3C35-44A6-A2D6-86E047A48907}" type="pres">
      <dgm:prSet presAssocID="{1B5E44D7-3173-45EF-AB0F-5A35AA0258B8}" presName="Name0" presStyleCnt="0">
        <dgm:presLayoutVars>
          <dgm:chMax val="7"/>
          <dgm:dir/>
          <dgm:animLvl val="lvl"/>
          <dgm:resizeHandles val="exact"/>
        </dgm:presLayoutVars>
      </dgm:prSet>
      <dgm:spPr/>
    </dgm:pt>
    <dgm:pt modelId="{CFD3F5A6-E380-4CC3-9F85-51FE4E2B6714}" type="pres">
      <dgm:prSet presAssocID="{19779273-6A56-4209-BB84-E9B781E566E2}" presName="circle1" presStyleLbl="node1" presStyleIdx="0" presStyleCnt="4"/>
      <dgm:spPr>
        <a:solidFill>
          <a:srgbClr val="0070BF"/>
        </a:solidFill>
        <a:ln>
          <a:noFill/>
        </a:ln>
      </dgm:spPr>
    </dgm:pt>
    <dgm:pt modelId="{1D531D07-93AB-4F75-BC16-1A1BA3AFC858}" type="pres">
      <dgm:prSet presAssocID="{19779273-6A56-4209-BB84-E9B781E566E2}" presName="space" presStyleCnt="0"/>
      <dgm:spPr/>
    </dgm:pt>
    <dgm:pt modelId="{5CDB4AE1-2940-4165-ABAC-9746E2DF68FB}" type="pres">
      <dgm:prSet presAssocID="{19779273-6A56-4209-BB84-E9B781E566E2}" presName="rect1" presStyleLbl="alignAcc1" presStyleIdx="0" presStyleCnt="4" custLinFactNeighborX="-550" custLinFactNeighborY="180"/>
      <dgm:spPr/>
    </dgm:pt>
    <dgm:pt modelId="{05AFE6C8-F6DD-4F60-A263-4EA65EC6AAB5}" type="pres">
      <dgm:prSet presAssocID="{206265DF-5251-42D8-B3D7-D93D53C5A0FF}" presName="vertSpace2" presStyleLbl="node1" presStyleIdx="0" presStyleCnt="4"/>
      <dgm:spPr/>
    </dgm:pt>
    <dgm:pt modelId="{C4A16F5F-BCDE-4F9E-8ACC-3D65B186BE74}" type="pres">
      <dgm:prSet presAssocID="{206265DF-5251-42D8-B3D7-D93D53C5A0FF}" presName="circle2" presStyleLbl="node1" presStyleIdx="1" presStyleCnt="4"/>
      <dgm:spPr>
        <a:solidFill>
          <a:srgbClr val="328BCB"/>
        </a:solidFill>
        <a:ln>
          <a:noFill/>
        </a:ln>
      </dgm:spPr>
    </dgm:pt>
    <dgm:pt modelId="{3E807F6D-FFF2-43F5-B2F4-C2125AC4918C}" type="pres">
      <dgm:prSet presAssocID="{206265DF-5251-42D8-B3D7-D93D53C5A0FF}" presName="rect2" presStyleLbl="alignAcc1" presStyleIdx="1" presStyleCnt="4" custLinFactNeighborX="-826" custLinFactNeighborY="245"/>
      <dgm:spPr/>
    </dgm:pt>
    <dgm:pt modelId="{5B36364A-543A-4CA0-8EEE-65E90B24AF93}" type="pres">
      <dgm:prSet presAssocID="{903547EF-E2CE-4FB5-A6AC-ECAEE1BB8038}" presName="vertSpace3" presStyleLbl="node1" presStyleIdx="1" presStyleCnt="4"/>
      <dgm:spPr/>
    </dgm:pt>
    <dgm:pt modelId="{6A474AF3-CB19-40F7-99D3-6D35737582FF}" type="pres">
      <dgm:prSet presAssocID="{903547EF-E2CE-4FB5-A6AC-ECAEE1BB8038}" presName="circle3" presStyleLbl="node1" presStyleIdx="2" presStyleCnt="4"/>
      <dgm:spPr>
        <a:solidFill>
          <a:srgbClr val="ADD1E9"/>
        </a:solidFill>
        <a:ln>
          <a:noFill/>
        </a:ln>
      </dgm:spPr>
    </dgm:pt>
    <dgm:pt modelId="{A836E91E-2065-448A-9D3A-B72B86E084FD}" type="pres">
      <dgm:prSet presAssocID="{903547EF-E2CE-4FB5-A6AC-ECAEE1BB8038}" presName="rect3" presStyleLbl="alignAcc1" presStyleIdx="2" presStyleCnt="4" custLinFactNeighborX="-550"/>
      <dgm:spPr/>
    </dgm:pt>
    <dgm:pt modelId="{14DE35AE-7F13-4907-858C-B17561489CD4}" type="pres">
      <dgm:prSet presAssocID="{211F0104-CCC6-4E9C-9FF8-31C5371013B1}" presName="vertSpace4" presStyleLbl="node1" presStyleIdx="2" presStyleCnt="4"/>
      <dgm:spPr/>
    </dgm:pt>
    <dgm:pt modelId="{3908282C-86F9-4F2B-A00F-77AE2A72243A}" type="pres">
      <dgm:prSet presAssocID="{211F0104-CCC6-4E9C-9FF8-31C5371013B1}" presName="circle4" presStyleLbl="node1" presStyleIdx="3" presStyleCnt="4" custLinFactNeighborX="-860" custLinFactNeighborY="-1516"/>
      <dgm:spPr>
        <a:solidFill>
          <a:schemeClr val="accent5">
            <a:lumMod val="20000"/>
            <a:lumOff val="80000"/>
          </a:schemeClr>
        </a:solidFill>
        <a:ln>
          <a:noFill/>
        </a:ln>
      </dgm:spPr>
    </dgm:pt>
    <dgm:pt modelId="{BB19762C-DA22-4D36-A040-24840C0C9447}" type="pres">
      <dgm:prSet presAssocID="{211F0104-CCC6-4E9C-9FF8-31C5371013B1}" presName="rect4" presStyleLbl="alignAcc1" presStyleIdx="3" presStyleCnt="4" custScaleY="94855" custLinFactNeighborX="-274" custLinFactNeighborY="-1516"/>
      <dgm:spPr/>
    </dgm:pt>
    <dgm:pt modelId="{98850C1A-9C09-4472-A55C-D8788DBF733A}" type="pres">
      <dgm:prSet presAssocID="{19779273-6A56-4209-BB84-E9B781E566E2}" presName="rect1ParTxNoCh" presStyleLbl="alignAcc1" presStyleIdx="3" presStyleCnt="4">
        <dgm:presLayoutVars>
          <dgm:chMax val="1"/>
          <dgm:bulletEnabled val="1"/>
        </dgm:presLayoutVars>
      </dgm:prSet>
      <dgm:spPr/>
    </dgm:pt>
    <dgm:pt modelId="{D07FF30B-F473-4193-9773-C14278F973DF}" type="pres">
      <dgm:prSet presAssocID="{206265DF-5251-42D8-B3D7-D93D53C5A0FF}" presName="rect2ParTxNoCh" presStyleLbl="alignAcc1" presStyleIdx="3" presStyleCnt="4">
        <dgm:presLayoutVars>
          <dgm:chMax val="1"/>
          <dgm:bulletEnabled val="1"/>
        </dgm:presLayoutVars>
      </dgm:prSet>
      <dgm:spPr/>
    </dgm:pt>
    <dgm:pt modelId="{38ECD8AD-5637-4399-B7F3-F3AD2D42ABFF}" type="pres">
      <dgm:prSet presAssocID="{903547EF-E2CE-4FB5-A6AC-ECAEE1BB8038}" presName="rect3ParTxNoCh" presStyleLbl="alignAcc1" presStyleIdx="3" presStyleCnt="4">
        <dgm:presLayoutVars>
          <dgm:chMax val="1"/>
          <dgm:bulletEnabled val="1"/>
        </dgm:presLayoutVars>
      </dgm:prSet>
      <dgm:spPr/>
    </dgm:pt>
    <dgm:pt modelId="{7E37684C-5A26-45E6-97FB-CF8DD21F1F97}" type="pres">
      <dgm:prSet presAssocID="{211F0104-CCC6-4E9C-9FF8-31C5371013B1}" presName="rect4ParTxNoCh" presStyleLbl="alignAcc1" presStyleIdx="3" presStyleCnt="4">
        <dgm:presLayoutVars>
          <dgm:chMax val="1"/>
          <dgm:bulletEnabled val="1"/>
        </dgm:presLayoutVars>
      </dgm:prSet>
      <dgm:spPr/>
    </dgm:pt>
  </dgm:ptLst>
  <dgm:cxnLst>
    <dgm:cxn modelId="{0593B701-9540-4182-A6FB-F3BE9FE2D9C0}" type="presOf" srcId="{19779273-6A56-4209-BB84-E9B781E566E2}" destId="{5CDB4AE1-2940-4165-ABAC-9746E2DF68FB}" srcOrd="0" destOrd="0" presId="urn:microsoft.com/office/officeart/2005/8/layout/target3"/>
    <dgm:cxn modelId="{78513934-F858-42E1-AC57-30F28E42ACC5}" type="presOf" srcId="{1B5E44D7-3173-45EF-AB0F-5A35AA0258B8}" destId="{89E1A39C-3C35-44A6-A2D6-86E047A48907}" srcOrd="0" destOrd="0" presId="urn:microsoft.com/office/officeart/2005/8/layout/target3"/>
    <dgm:cxn modelId="{27CEDB3C-45E9-413A-9434-08168DA559CC}" type="presOf" srcId="{211F0104-CCC6-4E9C-9FF8-31C5371013B1}" destId="{7E37684C-5A26-45E6-97FB-CF8DD21F1F97}" srcOrd="1" destOrd="0" presId="urn:microsoft.com/office/officeart/2005/8/layout/target3"/>
    <dgm:cxn modelId="{F7938E67-876B-4F7F-A144-9FAEE6421B67}" type="presOf" srcId="{19779273-6A56-4209-BB84-E9B781E566E2}" destId="{98850C1A-9C09-4472-A55C-D8788DBF733A}" srcOrd="1" destOrd="0" presId="urn:microsoft.com/office/officeart/2005/8/layout/target3"/>
    <dgm:cxn modelId="{1C5BEC72-6827-4C30-90D0-552D2DADF43A}" type="presOf" srcId="{206265DF-5251-42D8-B3D7-D93D53C5A0FF}" destId="{3E807F6D-FFF2-43F5-B2F4-C2125AC4918C}" srcOrd="0" destOrd="0" presId="urn:microsoft.com/office/officeart/2005/8/layout/target3"/>
    <dgm:cxn modelId="{232E4194-9227-43FD-9934-565E0A224AC0}" type="presOf" srcId="{903547EF-E2CE-4FB5-A6AC-ECAEE1BB8038}" destId="{38ECD8AD-5637-4399-B7F3-F3AD2D42ABFF}" srcOrd="1" destOrd="0" presId="urn:microsoft.com/office/officeart/2005/8/layout/target3"/>
    <dgm:cxn modelId="{7EA025B1-D90A-4C01-A366-B320E0183ABC}" type="presOf" srcId="{903547EF-E2CE-4FB5-A6AC-ECAEE1BB8038}" destId="{A836E91E-2065-448A-9D3A-B72B86E084FD}" srcOrd="0" destOrd="0" presId="urn:microsoft.com/office/officeart/2005/8/layout/target3"/>
    <dgm:cxn modelId="{21ED44DF-830B-4EBF-BA57-AE7BD960F859}" srcId="{1B5E44D7-3173-45EF-AB0F-5A35AA0258B8}" destId="{903547EF-E2CE-4FB5-A6AC-ECAEE1BB8038}" srcOrd="2" destOrd="0" parTransId="{2A5A833F-3FF1-499B-B3A7-B3EC7DA66691}" sibTransId="{4AF2B26A-96C9-4970-B1FD-9719F9CE192A}"/>
    <dgm:cxn modelId="{067330E1-7F39-4365-B155-7677EC7038E6}" srcId="{1B5E44D7-3173-45EF-AB0F-5A35AA0258B8}" destId="{19779273-6A56-4209-BB84-E9B781E566E2}" srcOrd="0" destOrd="0" parTransId="{FF79033C-4500-4641-AACF-4279DDFD4E9B}" sibTransId="{46DE36E1-D997-45B7-85BA-B3314EFE251F}"/>
    <dgm:cxn modelId="{D1D105F2-26DC-4E70-B51B-A573A5A48547}" srcId="{1B5E44D7-3173-45EF-AB0F-5A35AA0258B8}" destId="{206265DF-5251-42D8-B3D7-D93D53C5A0FF}" srcOrd="1" destOrd="0" parTransId="{6D3B1A12-CA81-451C-BC29-7FAB79451621}" sibTransId="{7B199109-CB6A-4AF7-91B0-21F8399A784C}"/>
    <dgm:cxn modelId="{D50B99F9-AD64-4BF0-A0D1-CA15039BE4ED}" srcId="{1B5E44D7-3173-45EF-AB0F-5A35AA0258B8}" destId="{211F0104-CCC6-4E9C-9FF8-31C5371013B1}" srcOrd="3" destOrd="0" parTransId="{65611F23-8282-4DD3-B3D5-B954018C5AAE}" sibTransId="{57FFFAB6-AE9C-4734-940D-D78C3CA00E76}"/>
    <dgm:cxn modelId="{5F52EEFA-6F5C-4162-BFDD-D1D848FACA87}" type="presOf" srcId="{211F0104-CCC6-4E9C-9FF8-31C5371013B1}" destId="{BB19762C-DA22-4D36-A040-24840C0C9447}" srcOrd="0" destOrd="0" presId="urn:microsoft.com/office/officeart/2005/8/layout/target3"/>
    <dgm:cxn modelId="{31BD69FD-F9AF-45AF-8283-7CDA3A86176D}" type="presOf" srcId="{206265DF-5251-42D8-B3D7-D93D53C5A0FF}" destId="{D07FF30B-F473-4193-9773-C14278F973DF}" srcOrd="1" destOrd="0" presId="urn:microsoft.com/office/officeart/2005/8/layout/target3"/>
    <dgm:cxn modelId="{B0060906-201B-404C-9A36-C25431616F4B}" type="presParOf" srcId="{89E1A39C-3C35-44A6-A2D6-86E047A48907}" destId="{CFD3F5A6-E380-4CC3-9F85-51FE4E2B6714}" srcOrd="0" destOrd="0" presId="urn:microsoft.com/office/officeart/2005/8/layout/target3"/>
    <dgm:cxn modelId="{4E54080C-8B18-43BE-B085-0B27D6F3F89A}" type="presParOf" srcId="{89E1A39C-3C35-44A6-A2D6-86E047A48907}" destId="{1D531D07-93AB-4F75-BC16-1A1BA3AFC858}" srcOrd="1" destOrd="0" presId="urn:microsoft.com/office/officeart/2005/8/layout/target3"/>
    <dgm:cxn modelId="{F4E5FE0C-DE7D-495B-80FF-EAF3A68DA941}" type="presParOf" srcId="{89E1A39C-3C35-44A6-A2D6-86E047A48907}" destId="{5CDB4AE1-2940-4165-ABAC-9746E2DF68FB}" srcOrd="2" destOrd="0" presId="urn:microsoft.com/office/officeart/2005/8/layout/target3"/>
    <dgm:cxn modelId="{0834B0F3-8900-47A6-ADA7-CBF73F66BD28}" type="presParOf" srcId="{89E1A39C-3C35-44A6-A2D6-86E047A48907}" destId="{05AFE6C8-F6DD-4F60-A263-4EA65EC6AAB5}" srcOrd="3" destOrd="0" presId="urn:microsoft.com/office/officeart/2005/8/layout/target3"/>
    <dgm:cxn modelId="{A87D4F90-8996-4F0C-95A3-7209A5C372EE}" type="presParOf" srcId="{89E1A39C-3C35-44A6-A2D6-86E047A48907}" destId="{C4A16F5F-BCDE-4F9E-8ACC-3D65B186BE74}" srcOrd="4" destOrd="0" presId="urn:microsoft.com/office/officeart/2005/8/layout/target3"/>
    <dgm:cxn modelId="{429FED8A-F28F-41C7-A865-1112EF2E65C3}" type="presParOf" srcId="{89E1A39C-3C35-44A6-A2D6-86E047A48907}" destId="{3E807F6D-FFF2-43F5-B2F4-C2125AC4918C}" srcOrd="5" destOrd="0" presId="urn:microsoft.com/office/officeart/2005/8/layout/target3"/>
    <dgm:cxn modelId="{5B5C5461-330B-4B1C-8A5F-A8BD755248EC}" type="presParOf" srcId="{89E1A39C-3C35-44A6-A2D6-86E047A48907}" destId="{5B36364A-543A-4CA0-8EEE-65E90B24AF93}" srcOrd="6" destOrd="0" presId="urn:microsoft.com/office/officeart/2005/8/layout/target3"/>
    <dgm:cxn modelId="{99B0BE60-BBF8-4AEA-B3CD-5E1D814A2F86}" type="presParOf" srcId="{89E1A39C-3C35-44A6-A2D6-86E047A48907}" destId="{6A474AF3-CB19-40F7-99D3-6D35737582FF}" srcOrd="7" destOrd="0" presId="urn:microsoft.com/office/officeart/2005/8/layout/target3"/>
    <dgm:cxn modelId="{44FA3DCE-4BF1-4A1C-AE60-41105659675B}" type="presParOf" srcId="{89E1A39C-3C35-44A6-A2D6-86E047A48907}" destId="{A836E91E-2065-448A-9D3A-B72B86E084FD}" srcOrd="8" destOrd="0" presId="urn:microsoft.com/office/officeart/2005/8/layout/target3"/>
    <dgm:cxn modelId="{FAC9EE50-4818-423E-B41D-74EB20A93244}" type="presParOf" srcId="{89E1A39C-3C35-44A6-A2D6-86E047A48907}" destId="{14DE35AE-7F13-4907-858C-B17561489CD4}" srcOrd="9" destOrd="0" presId="urn:microsoft.com/office/officeart/2005/8/layout/target3"/>
    <dgm:cxn modelId="{B6FCC011-1230-4CFD-85A1-6622B6BFF1D5}" type="presParOf" srcId="{89E1A39C-3C35-44A6-A2D6-86E047A48907}" destId="{3908282C-86F9-4F2B-A00F-77AE2A72243A}" srcOrd="10" destOrd="0" presId="urn:microsoft.com/office/officeart/2005/8/layout/target3"/>
    <dgm:cxn modelId="{F0A9112D-6BD2-4D91-84D2-A20AE3B1C783}" type="presParOf" srcId="{89E1A39C-3C35-44A6-A2D6-86E047A48907}" destId="{BB19762C-DA22-4D36-A040-24840C0C9447}" srcOrd="11" destOrd="0" presId="urn:microsoft.com/office/officeart/2005/8/layout/target3"/>
    <dgm:cxn modelId="{A40B48B7-3F28-4125-BB78-9185997F8045}" type="presParOf" srcId="{89E1A39C-3C35-44A6-A2D6-86E047A48907}" destId="{98850C1A-9C09-4472-A55C-D8788DBF733A}" srcOrd="12" destOrd="0" presId="urn:microsoft.com/office/officeart/2005/8/layout/target3"/>
    <dgm:cxn modelId="{E187225D-0F1B-4D2E-BD0C-7CE08B326D70}" type="presParOf" srcId="{89E1A39C-3C35-44A6-A2D6-86E047A48907}" destId="{D07FF30B-F473-4193-9773-C14278F973DF}" srcOrd="13" destOrd="0" presId="urn:microsoft.com/office/officeart/2005/8/layout/target3"/>
    <dgm:cxn modelId="{D7225D08-8733-4B9D-8A41-22A24185B49F}" type="presParOf" srcId="{89E1A39C-3C35-44A6-A2D6-86E047A48907}" destId="{38ECD8AD-5637-4399-B7F3-F3AD2D42ABFF}" srcOrd="14" destOrd="0" presId="urn:microsoft.com/office/officeart/2005/8/layout/target3"/>
    <dgm:cxn modelId="{F4EB4C2B-8294-4E47-BE77-9953C899747E}" type="presParOf" srcId="{89E1A39C-3C35-44A6-A2D6-86E047A48907}" destId="{7E37684C-5A26-45E6-97FB-CF8DD21F1F97}" srcOrd="15" destOrd="0" presId="urn:microsoft.com/office/officeart/2005/8/layout/targe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FD3F5A6-E380-4CC3-9F85-51FE4E2B6714}">
      <dsp:nvSpPr>
        <dsp:cNvPr id="0" name=""/>
        <dsp:cNvSpPr/>
      </dsp:nvSpPr>
      <dsp:spPr>
        <a:xfrm>
          <a:off x="0" y="0"/>
          <a:ext cx="5383529" cy="5383529"/>
        </a:xfrm>
        <a:prstGeom prst="pie">
          <a:avLst>
            <a:gd name="adj1" fmla="val 5400000"/>
            <a:gd name="adj2" fmla="val 16200000"/>
          </a:avLst>
        </a:prstGeom>
        <a:solidFill>
          <a:srgbClr val="0070BF"/>
        </a:soli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sp>
    <dsp:sp modelId="{5CDB4AE1-2940-4165-ABAC-9746E2DF68FB}">
      <dsp:nvSpPr>
        <dsp:cNvPr id="0" name=""/>
        <dsp:cNvSpPr/>
      </dsp:nvSpPr>
      <dsp:spPr>
        <a:xfrm>
          <a:off x="2645601" y="0"/>
          <a:ext cx="8393330" cy="5383529"/>
        </a:xfrm>
        <a:prstGeom prst="rect">
          <a:avLst/>
        </a:prstGeom>
        <a:solidFill>
          <a:srgbClr val="0070BF"/>
        </a:solidFill>
        <a:ln w="6350" cap="flat" cmpd="sng" algn="ctr">
          <a:noFill/>
          <a:prstDash val="solid"/>
          <a:miter lim="800000"/>
        </a:ln>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156210" tIns="156210" rIns="156210" bIns="156210" numCol="1" spcCol="1270" anchor="ctr" anchorCtr="0">
          <a:noAutofit/>
        </a:bodyPr>
        <a:lstStyle/>
        <a:p>
          <a:pPr marL="0" lvl="0" indent="0" algn="r" defTabSz="1822450">
            <a:lnSpc>
              <a:spcPct val="90000"/>
            </a:lnSpc>
            <a:spcBef>
              <a:spcPct val="0"/>
            </a:spcBef>
            <a:spcAft>
              <a:spcPct val="35000"/>
            </a:spcAft>
            <a:buFont typeface="Wingdings" panose="05000000000000000000" pitchFamily="2" charset="2"/>
            <a:buNone/>
          </a:pPr>
          <a:r>
            <a:rPr lang="fr-FR" sz="4100" kern="1200" dirty="0">
              <a:solidFill>
                <a:schemeClr val="bg1"/>
              </a:solidFill>
            </a:rPr>
            <a:t>PLAN ACADÉMIQUE DE FORMATION</a:t>
          </a:r>
        </a:p>
      </dsp:txBody>
      <dsp:txXfrm>
        <a:off x="2645601" y="0"/>
        <a:ext cx="8393330" cy="1143999"/>
      </dsp:txXfrm>
    </dsp:sp>
    <dsp:sp modelId="{C4A16F5F-BCDE-4F9E-8ACC-3D65B186BE74}">
      <dsp:nvSpPr>
        <dsp:cNvPr id="0" name=""/>
        <dsp:cNvSpPr/>
      </dsp:nvSpPr>
      <dsp:spPr>
        <a:xfrm>
          <a:off x="706588" y="1143999"/>
          <a:ext cx="3970352" cy="3970352"/>
        </a:xfrm>
        <a:prstGeom prst="pie">
          <a:avLst>
            <a:gd name="adj1" fmla="val 5400000"/>
            <a:gd name="adj2" fmla="val 16200000"/>
          </a:avLst>
        </a:prstGeom>
        <a:solidFill>
          <a:srgbClr val="328BCB"/>
        </a:soli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sp>
    <dsp:sp modelId="{3E807F6D-FFF2-43F5-B2F4-C2125AC4918C}">
      <dsp:nvSpPr>
        <dsp:cNvPr id="0" name=""/>
        <dsp:cNvSpPr/>
      </dsp:nvSpPr>
      <dsp:spPr>
        <a:xfrm>
          <a:off x="2622435" y="1153727"/>
          <a:ext cx="8393330" cy="3970352"/>
        </a:xfrm>
        <a:prstGeom prst="rect">
          <a:avLst/>
        </a:prstGeom>
        <a:solidFill>
          <a:srgbClr val="328BCB"/>
        </a:solidFill>
        <a:ln w="6350" cap="flat" cmpd="sng" algn="ctr">
          <a:noFill/>
          <a:prstDash val="solid"/>
          <a:miter lim="800000"/>
        </a:ln>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152400" tIns="152400" rIns="152400" bIns="152400" numCol="1" spcCol="1270" anchor="ctr" anchorCtr="0">
          <a:noAutofit/>
        </a:bodyPr>
        <a:lstStyle/>
        <a:p>
          <a:pPr marL="0" lvl="0" indent="0" algn="r" defTabSz="1778000">
            <a:lnSpc>
              <a:spcPct val="90000"/>
            </a:lnSpc>
            <a:spcBef>
              <a:spcPct val="0"/>
            </a:spcBef>
            <a:spcAft>
              <a:spcPct val="35000"/>
            </a:spcAft>
            <a:buNone/>
          </a:pPr>
          <a:r>
            <a:rPr lang="fr-FR" sz="4000" kern="1200" dirty="0">
              <a:solidFill>
                <a:schemeClr val="bg1"/>
              </a:solidFill>
            </a:rPr>
            <a:t>ANIMATIONS PÉDAGOGIQUES</a:t>
          </a:r>
        </a:p>
      </dsp:txBody>
      <dsp:txXfrm>
        <a:off x="2622435" y="1153727"/>
        <a:ext cx="8393330" cy="1143999"/>
      </dsp:txXfrm>
    </dsp:sp>
    <dsp:sp modelId="{6A474AF3-CB19-40F7-99D3-6D35737582FF}">
      <dsp:nvSpPr>
        <dsp:cNvPr id="0" name=""/>
        <dsp:cNvSpPr/>
      </dsp:nvSpPr>
      <dsp:spPr>
        <a:xfrm>
          <a:off x="1413176" y="2287999"/>
          <a:ext cx="2557176" cy="2557176"/>
        </a:xfrm>
        <a:prstGeom prst="pie">
          <a:avLst>
            <a:gd name="adj1" fmla="val 5400000"/>
            <a:gd name="adj2" fmla="val 16200000"/>
          </a:avLst>
        </a:prstGeom>
        <a:solidFill>
          <a:srgbClr val="ADD1E9"/>
        </a:soli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sp>
    <dsp:sp modelId="{A836E91E-2065-448A-9D3A-B72B86E084FD}">
      <dsp:nvSpPr>
        <dsp:cNvPr id="0" name=""/>
        <dsp:cNvSpPr/>
      </dsp:nvSpPr>
      <dsp:spPr>
        <a:xfrm>
          <a:off x="2645601" y="2287999"/>
          <a:ext cx="8393330" cy="2557176"/>
        </a:xfrm>
        <a:prstGeom prst="rect">
          <a:avLst/>
        </a:prstGeom>
        <a:solidFill>
          <a:srgbClr val="ADD1E9"/>
        </a:solidFill>
        <a:ln w="6350" cap="flat" cmpd="sng" algn="ctr">
          <a:noFill/>
          <a:prstDash val="solid"/>
          <a:miter lim="800000"/>
        </a:ln>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228600" tIns="228600" rIns="228600" bIns="228600" numCol="1" spcCol="1270" anchor="ctr" anchorCtr="0">
          <a:noAutofit/>
        </a:bodyPr>
        <a:lstStyle/>
        <a:p>
          <a:pPr marL="0" lvl="0" indent="0" algn="r" defTabSz="2667000">
            <a:lnSpc>
              <a:spcPct val="90000"/>
            </a:lnSpc>
            <a:spcBef>
              <a:spcPct val="0"/>
            </a:spcBef>
            <a:spcAft>
              <a:spcPct val="35000"/>
            </a:spcAft>
            <a:buNone/>
          </a:pPr>
          <a:r>
            <a:rPr lang="fr-FR" sz="6000" kern="1200" dirty="0"/>
            <a:t>JURA </a:t>
          </a:r>
        </a:p>
      </dsp:txBody>
      <dsp:txXfrm>
        <a:off x="2645601" y="2287999"/>
        <a:ext cx="8393330" cy="1143999"/>
      </dsp:txXfrm>
    </dsp:sp>
    <dsp:sp modelId="{3908282C-86F9-4F2B-A00F-77AE2A72243A}">
      <dsp:nvSpPr>
        <dsp:cNvPr id="0" name=""/>
        <dsp:cNvSpPr/>
      </dsp:nvSpPr>
      <dsp:spPr>
        <a:xfrm>
          <a:off x="2109926" y="3414656"/>
          <a:ext cx="1143999" cy="1143999"/>
        </a:xfrm>
        <a:prstGeom prst="pie">
          <a:avLst>
            <a:gd name="adj1" fmla="val 5400000"/>
            <a:gd name="adj2" fmla="val 16200000"/>
          </a:avLst>
        </a:prstGeom>
        <a:solidFill>
          <a:schemeClr val="accent5">
            <a:lumMod val="20000"/>
            <a:lumOff val="80000"/>
          </a:schemeClr>
        </a:soli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sp>
    <dsp:sp modelId="{BB19762C-DA22-4D36-A040-24840C0C9447}">
      <dsp:nvSpPr>
        <dsp:cNvPr id="0" name=""/>
        <dsp:cNvSpPr/>
      </dsp:nvSpPr>
      <dsp:spPr>
        <a:xfrm>
          <a:off x="2668766" y="3444086"/>
          <a:ext cx="8393330" cy="1085141"/>
        </a:xfrm>
        <a:prstGeom prst="rect">
          <a:avLst/>
        </a:prstGeom>
        <a:solidFill>
          <a:schemeClr val="accent5">
            <a:lumMod val="20000"/>
            <a:lumOff val="80000"/>
            <a:alpha val="90000"/>
          </a:schemeClr>
        </a:solidFill>
        <a:ln w="6350" cap="flat" cmpd="sng" algn="ctr">
          <a:noFill/>
          <a:prstDash val="solid"/>
          <a:miter lim="800000"/>
        </a:ln>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228600" tIns="228600" rIns="228600" bIns="228600" numCol="1" spcCol="1270" anchor="ctr" anchorCtr="0">
          <a:noAutofit/>
        </a:bodyPr>
        <a:lstStyle/>
        <a:p>
          <a:pPr marL="0" lvl="0" indent="0" algn="r" defTabSz="2667000">
            <a:lnSpc>
              <a:spcPct val="90000"/>
            </a:lnSpc>
            <a:spcBef>
              <a:spcPct val="0"/>
            </a:spcBef>
            <a:spcAft>
              <a:spcPct val="35000"/>
            </a:spcAft>
            <a:buNone/>
          </a:pPr>
          <a:r>
            <a:rPr lang="fr-FR" sz="6000" kern="1200" dirty="0"/>
            <a:t>2022-2023</a:t>
          </a:r>
        </a:p>
      </dsp:txBody>
      <dsp:txXfrm>
        <a:off x="2668766" y="3444086"/>
        <a:ext cx="8393330" cy="1085141"/>
      </dsp:txXfrm>
    </dsp:sp>
  </dsp:spTree>
</dsp:drawing>
</file>

<file path=ppt/diagrams/layout1.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59AA7714-A92F-41E1-8DD4-6363E817AF95}" type="datetimeFigureOut">
              <a:rPr lang="fr-FR" smtClean="0"/>
              <a:t>18/10/2022</a:t>
            </a:fld>
            <a:endParaRPr lang="fr-FR"/>
          </a:p>
        </p:txBody>
      </p:sp>
      <p:sp>
        <p:nvSpPr>
          <p:cNvPr id="4" name="Espace réservé de l'image des diapositives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3D7C11CA-67A1-48E0-B66F-7DED6B6DB70E}" type="slidenum">
              <a:rPr lang="fr-FR" smtClean="0"/>
              <a:t>‹N°›</a:t>
            </a:fld>
            <a:endParaRPr lang="fr-FR"/>
          </a:p>
        </p:txBody>
      </p:sp>
    </p:spTree>
    <p:extLst>
      <p:ext uri="{BB962C8B-B14F-4D97-AF65-F5344CB8AC3E}">
        <p14:creationId xmlns:p14="http://schemas.microsoft.com/office/powerpoint/2010/main" val="32671928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A0BCE5D-6A28-433F-B036-0BC785A757AD}"/>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a:extLst>
              <a:ext uri="{FF2B5EF4-FFF2-40B4-BE49-F238E27FC236}">
                <a16:creationId xmlns:a16="http://schemas.microsoft.com/office/drawing/2014/main" id="{81CEE5F5-3C98-4291-9AF9-41AAAF1B067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id="{A2F876D0-D31D-4319-82C2-D93AC626B22C}"/>
              </a:ext>
            </a:extLst>
          </p:cNvPr>
          <p:cNvSpPr>
            <a:spLocks noGrp="1"/>
          </p:cNvSpPr>
          <p:nvPr>
            <p:ph type="dt" sz="half" idx="10"/>
          </p:nvPr>
        </p:nvSpPr>
        <p:spPr/>
        <p:txBody>
          <a:bodyPr/>
          <a:lstStyle/>
          <a:p>
            <a:fld id="{E946CE30-D592-4432-992A-CB0F483446EE}" type="datetime1">
              <a:rPr lang="fr-FR" smtClean="0"/>
              <a:t>18/10/2022</a:t>
            </a:fld>
            <a:endParaRPr lang="fr-FR" dirty="0"/>
          </a:p>
        </p:txBody>
      </p:sp>
      <p:sp>
        <p:nvSpPr>
          <p:cNvPr id="5" name="Espace réservé du pied de page 4">
            <a:extLst>
              <a:ext uri="{FF2B5EF4-FFF2-40B4-BE49-F238E27FC236}">
                <a16:creationId xmlns:a16="http://schemas.microsoft.com/office/drawing/2014/main" id="{FE2050FB-99D9-4FF7-9A36-1CA707D60332}"/>
              </a:ext>
            </a:extLst>
          </p:cNvPr>
          <p:cNvSpPr>
            <a:spLocks noGrp="1"/>
          </p:cNvSpPr>
          <p:nvPr>
            <p:ph type="ftr" sz="quarter" idx="11"/>
          </p:nvPr>
        </p:nvSpPr>
        <p:spPr/>
        <p:txBody>
          <a:bodyPr/>
          <a:lstStyle/>
          <a:p>
            <a:endParaRPr lang="fr-FR" dirty="0"/>
          </a:p>
        </p:txBody>
      </p:sp>
      <p:sp>
        <p:nvSpPr>
          <p:cNvPr id="6" name="Espace réservé du numéro de diapositive 5">
            <a:extLst>
              <a:ext uri="{FF2B5EF4-FFF2-40B4-BE49-F238E27FC236}">
                <a16:creationId xmlns:a16="http://schemas.microsoft.com/office/drawing/2014/main" id="{38E57EBE-1E75-468D-85C3-A249BF062AF0}"/>
              </a:ext>
            </a:extLst>
          </p:cNvPr>
          <p:cNvSpPr>
            <a:spLocks noGrp="1"/>
          </p:cNvSpPr>
          <p:nvPr>
            <p:ph type="sldNum" sz="quarter" idx="12"/>
          </p:nvPr>
        </p:nvSpPr>
        <p:spPr/>
        <p:txBody>
          <a:bodyPr/>
          <a:lstStyle/>
          <a:p>
            <a:fld id="{B09499B9-A54A-48B6-A9F5-EC93DEB5225B}" type="slidenum">
              <a:rPr lang="fr-FR" smtClean="0"/>
              <a:t>‹N°›</a:t>
            </a:fld>
            <a:endParaRPr lang="fr-FR" dirty="0"/>
          </a:p>
        </p:txBody>
      </p:sp>
    </p:spTree>
    <p:extLst>
      <p:ext uri="{BB962C8B-B14F-4D97-AF65-F5344CB8AC3E}">
        <p14:creationId xmlns:p14="http://schemas.microsoft.com/office/powerpoint/2010/main" val="33944788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8BC8E66-5CB3-4C7C-82AD-E72B2C0A38BC}"/>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id="{E0CA89CC-7584-449E-854E-D290B507C10D}"/>
              </a:ext>
            </a:extLst>
          </p:cNvPr>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A6B51571-526A-4E16-B07A-13F6C8DBB9EA}"/>
              </a:ext>
            </a:extLst>
          </p:cNvPr>
          <p:cNvSpPr>
            <a:spLocks noGrp="1"/>
          </p:cNvSpPr>
          <p:nvPr>
            <p:ph type="dt" sz="half" idx="10"/>
          </p:nvPr>
        </p:nvSpPr>
        <p:spPr/>
        <p:txBody>
          <a:bodyPr/>
          <a:lstStyle/>
          <a:p>
            <a:fld id="{3ED594F0-791A-47C7-9D31-72C65FAE0412}" type="datetime1">
              <a:rPr lang="fr-FR" smtClean="0"/>
              <a:t>18/10/2022</a:t>
            </a:fld>
            <a:endParaRPr lang="fr-FR" dirty="0"/>
          </a:p>
        </p:txBody>
      </p:sp>
      <p:sp>
        <p:nvSpPr>
          <p:cNvPr id="5" name="Espace réservé du pied de page 4">
            <a:extLst>
              <a:ext uri="{FF2B5EF4-FFF2-40B4-BE49-F238E27FC236}">
                <a16:creationId xmlns:a16="http://schemas.microsoft.com/office/drawing/2014/main" id="{A3459C59-733A-4231-88B0-71711D7D78C3}"/>
              </a:ext>
            </a:extLst>
          </p:cNvPr>
          <p:cNvSpPr>
            <a:spLocks noGrp="1"/>
          </p:cNvSpPr>
          <p:nvPr>
            <p:ph type="ftr" sz="quarter" idx="11"/>
          </p:nvPr>
        </p:nvSpPr>
        <p:spPr/>
        <p:txBody>
          <a:bodyPr/>
          <a:lstStyle/>
          <a:p>
            <a:endParaRPr lang="fr-FR" dirty="0"/>
          </a:p>
        </p:txBody>
      </p:sp>
      <p:sp>
        <p:nvSpPr>
          <p:cNvPr id="6" name="Espace réservé du numéro de diapositive 5">
            <a:extLst>
              <a:ext uri="{FF2B5EF4-FFF2-40B4-BE49-F238E27FC236}">
                <a16:creationId xmlns:a16="http://schemas.microsoft.com/office/drawing/2014/main" id="{4FA69F94-34D8-4A5E-9411-AAC5FF59BF70}"/>
              </a:ext>
            </a:extLst>
          </p:cNvPr>
          <p:cNvSpPr>
            <a:spLocks noGrp="1"/>
          </p:cNvSpPr>
          <p:nvPr>
            <p:ph type="sldNum" sz="quarter" idx="12"/>
          </p:nvPr>
        </p:nvSpPr>
        <p:spPr/>
        <p:txBody>
          <a:bodyPr/>
          <a:lstStyle/>
          <a:p>
            <a:fld id="{B09499B9-A54A-48B6-A9F5-EC93DEB5225B}" type="slidenum">
              <a:rPr lang="fr-FR" smtClean="0"/>
              <a:t>‹N°›</a:t>
            </a:fld>
            <a:endParaRPr lang="fr-FR" dirty="0"/>
          </a:p>
        </p:txBody>
      </p:sp>
    </p:spTree>
    <p:extLst>
      <p:ext uri="{BB962C8B-B14F-4D97-AF65-F5344CB8AC3E}">
        <p14:creationId xmlns:p14="http://schemas.microsoft.com/office/powerpoint/2010/main" val="32361829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639E1452-0FEF-4557-ACC8-44EECB4A4BAB}"/>
              </a:ext>
            </a:extLst>
          </p:cNvPr>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id="{59B0D1A4-B5CA-482B-A0C4-D76E343E9024}"/>
              </a:ext>
            </a:extLst>
          </p:cNvPr>
          <p:cNvSpPr>
            <a:spLocks noGrp="1"/>
          </p:cNvSpPr>
          <p:nvPr>
            <p:ph type="body" orient="vert" idx="1"/>
          </p:nvPr>
        </p:nvSpPr>
        <p:spPr>
          <a:xfrm>
            <a:off x="838200" y="365125"/>
            <a:ext cx="7734300"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F68460BF-1D81-4139-9D36-4434AA267D60}"/>
              </a:ext>
            </a:extLst>
          </p:cNvPr>
          <p:cNvSpPr>
            <a:spLocks noGrp="1"/>
          </p:cNvSpPr>
          <p:nvPr>
            <p:ph type="dt" sz="half" idx="10"/>
          </p:nvPr>
        </p:nvSpPr>
        <p:spPr/>
        <p:txBody>
          <a:bodyPr/>
          <a:lstStyle/>
          <a:p>
            <a:fld id="{8C30ECFB-8844-4945-96D5-B1AB9B201878}" type="datetime1">
              <a:rPr lang="fr-FR" smtClean="0"/>
              <a:t>18/10/2022</a:t>
            </a:fld>
            <a:endParaRPr lang="fr-FR" dirty="0"/>
          </a:p>
        </p:txBody>
      </p:sp>
      <p:sp>
        <p:nvSpPr>
          <p:cNvPr id="5" name="Espace réservé du pied de page 4">
            <a:extLst>
              <a:ext uri="{FF2B5EF4-FFF2-40B4-BE49-F238E27FC236}">
                <a16:creationId xmlns:a16="http://schemas.microsoft.com/office/drawing/2014/main" id="{037E9776-6747-4E15-9126-231AAD432667}"/>
              </a:ext>
            </a:extLst>
          </p:cNvPr>
          <p:cNvSpPr>
            <a:spLocks noGrp="1"/>
          </p:cNvSpPr>
          <p:nvPr>
            <p:ph type="ftr" sz="quarter" idx="11"/>
          </p:nvPr>
        </p:nvSpPr>
        <p:spPr/>
        <p:txBody>
          <a:bodyPr/>
          <a:lstStyle/>
          <a:p>
            <a:endParaRPr lang="fr-FR" dirty="0"/>
          </a:p>
        </p:txBody>
      </p:sp>
      <p:sp>
        <p:nvSpPr>
          <p:cNvPr id="6" name="Espace réservé du numéro de diapositive 5">
            <a:extLst>
              <a:ext uri="{FF2B5EF4-FFF2-40B4-BE49-F238E27FC236}">
                <a16:creationId xmlns:a16="http://schemas.microsoft.com/office/drawing/2014/main" id="{848E39D9-A16E-4011-A82D-5CEA1372E874}"/>
              </a:ext>
            </a:extLst>
          </p:cNvPr>
          <p:cNvSpPr>
            <a:spLocks noGrp="1"/>
          </p:cNvSpPr>
          <p:nvPr>
            <p:ph type="sldNum" sz="quarter" idx="12"/>
          </p:nvPr>
        </p:nvSpPr>
        <p:spPr/>
        <p:txBody>
          <a:bodyPr/>
          <a:lstStyle/>
          <a:p>
            <a:fld id="{B09499B9-A54A-48B6-A9F5-EC93DEB5225B}" type="slidenum">
              <a:rPr lang="fr-FR" smtClean="0"/>
              <a:t>‹N°›</a:t>
            </a:fld>
            <a:endParaRPr lang="fr-FR" dirty="0"/>
          </a:p>
        </p:txBody>
      </p:sp>
    </p:spTree>
    <p:extLst>
      <p:ext uri="{BB962C8B-B14F-4D97-AF65-F5344CB8AC3E}">
        <p14:creationId xmlns:p14="http://schemas.microsoft.com/office/powerpoint/2010/main" val="37990097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956AFB6-A5A6-4548-B7B0-279628E2B9C6}"/>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7D59E487-EE1D-4095-85B6-237DEFD67779}"/>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A7E5D3A8-6831-4505-9192-1C616BBC24DF}"/>
              </a:ext>
            </a:extLst>
          </p:cNvPr>
          <p:cNvSpPr>
            <a:spLocks noGrp="1"/>
          </p:cNvSpPr>
          <p:nvPr>
            <p:ph type="dt" sz="half" idx="10"/>
          </p:nvPr>
        </p:nvSpPr>
        <p:spPr/>
        <p:txBody>
          <a:bodyPr/>
          <a:lstStyle/>
          <a:p>
            <a:fld id="{7866B2D0-F21D-4D81-AE98-CF976A3DC483}" type="datetime1">
              <a:rPr lang="fr-FR" smtClean="0"/>
              <a:t>18/10/2022</a:t>
            </a:fld>
            <a:endParaRPr lang="fr-FR" dirty="0"/>
          </a:p>
        </p:txBody>
      </p:sp>
      <p:sp>
        <p:nvSpPr>
          <p:cNvPr id="5" name="Espace réservé du pied de page 4">
            <a:extLst>
              <a:ext uri="{FF2B5EF4-FFF2-40B4-BE49-F238E27FC236}">
                <a16:creationId xmlns:a16="http://schemas.microsoft.com/office/drawing/2014/main" id="{E59C9784-6018-45F4-9E40-393CE662FEF2}"/>
              </a:ext>
            </a:extLst>
          </p:cNvPr>
          <p:cNvSpPr>
            <a:spLocks noGrp="1"/>
          </p:cNvSpPr>
          <p:nvPr>
            <p:ph type="ftr" sz="quarter" idx="11"/>
          </p:nvPr>
        </p:nvSpPr>
        <p:spPr/>
        <p:txBody>
          <a:bodyPr/>
          <a:lstStyle/>
          <a:p>
            <a:endParaRPr lang="fr-FR" dirty="0"/>
          </a:p>
        </p:txBody>
      </p:sp>
      <p:sp>
        <p:nvSpPr>
          <p:cNvPr id="6" name="Espace réservé du numéro de diapositive 5">
            <a:extLst>
              <a:ext uri="{FF2B5EF4-FFF2-40B4-BE49-F238E27FC236}">
                <a16:creationId xmlns:a16="http://schemas.microsoft.com/office/drawing/2014/main" id="{2DEB147B-D5DC-40A0-BF8A-DFED493BA61D}"/>
              </a:ext>
            </a:extLst>
          </p:cNvPr>
          <p:cNvSpPr>
            <a:spLocks noGrp="1"/>
          </p:cNvSpPr>
          <p:nvPr>
            <p:ph type="sldNum" sz="quarter" idx="12"/>
          </p:nvPr>
        </p:nvSpPr>
        <p:spPr/>
        <p:txBody>
          <a:bodyPr/>
          <a:lstStyle/>
          <a:p>
            <a:fld id="{B09499B9-A54A-48B6-A9F5-EC93DEB5225B}" type="slidenum">
              <a:rPr lang="fr-FR" smtClean="0"/>
              <a:t>‹N°›</a:t>
            </a:fld>
            <a:endParaRPr lang="fr-FR" dirty="0"/>
          </a:p>
        </p:txBody>
      </p:sp>
    </p:spTree>
    <p:extLst>
      <p:ext uri="{BB962C8B-B14F-4D97-AF65-F5344CB8AC3E}">
        <p14:creationId xmlns:p14="http://schemas.microsoft.com/office/powerpoint/2010/main" val="3066378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E3BBCA1-3DE5-494B-9C92-BE46983AE22B}"/>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a:extLst>
              <a:ext uri="{FF2B5EF4-FFF2-40B4-BE49-F238E27FC236}">
                <a16:creationId xmlns:a16="http://schemas.microsoft.com/office/drawing/2014/main" id="{DBEE36E3-BE88-4257-893B-9DBBA113553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id="{95DCF4C6-7619-4200-8130-AB8FB611A6A2}"/>
              </a:ext>
            </a:extLst>
          </p:cNvPr>
          <p:cNvSpPr>
            <a:spLocks noGrp="1"/>
          </p:cNvSpPr>
          <p:nvPr>
            <p:ph type="dt" sz="half" idx="10"/>
          </p:nvPr>
        </p:nvSpPr>
        <p:spPr/>
        <p:txBody>
          <a:bodyPr/>
          <a:lstStyle/>
          <a:p>
            <a:fld id="{72AA807D-ABC2-4AC0-A61F-43F7316F84F6}" type="datetime1">
              <a:rPr lang="fr-FR" smtClean="0"/>
              <a:t>18/10/2022</a:t>
            </a:fld>
            <a:endParaRPr lang="fr-FR" dirty="0"/>
          </a:p>
        </p:txBody>
      </p:sp>
      <p:sp>
        <p:nvSpPr>
          <p:cNvPr id="5" name="Espace réservé du pied de page 4">
            <a:extLst>
              <a:ext uri="{FF2B5EF4-FFF2-40B4-BE49-F238E27FC236}">
                <a16:creationId xmlns:a16="http://schemas.microsoft.com/office/drawing/2014/main" id="{D0E20F70-C7B2-4D39-A2D9-D8629FBED155}"/>
              </a:ext>
            </a:extLst>
          </p:cNvPr>
          <p:cNvSpPr>
            <a:spLocks noGrp="1"/>
          </p:cNvSpPr>
          <p:nvPr>
            <p:ph type="ftr" sz="quarter" idx="11"/>
          </p:nvPr>
        </p:nvSpPr>
        <p:spPr/>
        <p:txBody>
          <a:bodyPr/>
          <a:lstStyle/>
          <a:p>
            <a:endParaRPr lang="fr-FR" dirty="0"/>
          </a:p>
        </p:txBody>
      </p:sp>
      <p:sp>
        <p:nvSpPr>
          <p:cNvPr id="6" name="Espace réservé du numéro de diapositive 5">
            <a:extLst>
              <a:ext uri="{FF2B5EF4-FFF2-40B4-BE49-F238E27FC236}">
                <a16:creationId xmlns:a16="http://schemas.microsoft.com/office/drawing/2014/main" id="{6014CBB4-FEFC-4A79-9DC1-212C8556A705}"/>
              </a:ext>
            </a:extLst>
          </p:cNvPr>
          <p:cNvSpPr>
            <a:spLocks noGrp="1"/>
          </p:cNvSpPr>
          <p:nvPr>
            <p:ph type="sldNum" sz="quarter" idx="12"/>
          </p:nvPr>
        </p:nvSpPr>
        <p:spPr/>
        <p:txBody>
          <a:bodyPr/>
          <a:lstStyle/>
          <a:p>
            <a:fld id="{B09499B9-A54A-48B6-A9F5-EC93DEB5225B}" type="slidenum">
              <a:rPr lang="fr-FR" smtClean="0"/>
              <a:t>‹N°›</a:t>
            </a:fld>
            <a:endParaRPr lang="fr-FR" dirty="0"/>
          </a:p>
        </p:txBody>
      </p:sp>
    </p:spTree>
    <p:extLst>
      <p:ext uri="{BB962C8B-B14F-4D97-AF65-F5344CB8AC3E}">
        <p14:creationId xmlns:p14="http://schemas.microsoft.com/office/powerpoint/2010/main" val="7064446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60D1FB3-3524-4ADF-B366-2FF11CC9FB87}"/>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DE1BC617-F6F0-47BD-93C2-C3CF21FAC834}"/>
              </a:ext>
            </a:extLst>
          </p:cNvPr>
          <p:cNvSpPr>
            <a:spLocks noGrp="1"/>
          </p:cNvSpPr>
          <p:nvPr>
            <p:ph sz="half" idx="1"/>
          </p:nvPr>
        </p:nvSpPr>
        <p:spPr>
          <a:xfrm>
            <a:off x="838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a:extLst>
              <a:ext uri="{FF2B5EF4-FFF2-40B4-BE49-F238E27FC236}">
                <a16:creationId xmlns:a16="http://schemas.microsoft.com/office/drawing/2014/main" id="{6F249B52-E65C-4162-A548-B59638E67669}"/>
              </a:ext>
            </a:extLst>
          </p:cNvPr>
          <p:cNvSpPr>
            <a:spLocks noGrp="1"/>
          </p:cNvSpPr>
          <p:nvPr>
            <p:ph sz="half" idx="2"/>
          </p:nvPr>
        </p:nvSpPr>
        <p:spPr>
          <a:xfrm>
            <a:off x="6172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a:extLst>
              <a:ext uri="{FF2B5EF4-FFF2-40B4-BE49-F238E27FC236}">
                <a16:creationId xmlns:a16="http://schemas.microsoft.com/office/drawing/2014/main" id="{176DD82D-3530-4EEF-996F-C0250CC8075B}"/>
              </a:ext>
            </a:extLst>
          </p:cNvPr>
          <p:cNvSpPr>
            <a:spLocks noGrp="1"/>
          </p:cNvSpPr>
          <p:nvPr>
            <p:ph type="dt" sz="half" idx="10"/>
          </p:nvPr>
        </p:nvSpPr>
        <p:spPr/>
        <p:txBody>
          <a:bodyPr/>
          <a:lstStyle/>
          <a:p>
            <a:fld id="{872CF04F-16C5-41B6-A946-DA2B3325F20C}" type="datetime1">
              <a:rPr lang="fr-FR" smtClean="0"/>
              <a:t>18/10/2022</a:t>
            </a:fld>
            <a:endParaRPr lang="fr-FR" dirty="0"/>
          </a:p>
        </p:txBody>
      </p:sp>
      <p:sp>
        <p:nvSpPr>
          <p:cNvPr id="6" name="Espace réservé du pied de page 5">
            <a:extLst>
              <a:ext uri="{FF2B5EF4-FFF2-40B4-BE49-F238E27FC236}">
                <a16:creationId xmlns:a16="http://schemas.microsoft.com/office/drawing/2014/main" id="{3D72739D-F1BA-4434-8979-7AF8F705E428}"/>
              </a:ext>
            </a:extLst>
          </p:cNvPr>
          <p:cNvSpPr>
            <a:spLocks noGrp="1"/>
          </p:cNvSpPr>
          <p:nvPr>
            <p:ph type="ftr" sz="quarter" idx="11"/>
          </p:nvPr>
        </p:nvSpPr>
        <p:spPr/>
        <p:txBody>
          <a:bodyPr/>
          <a:lstStyle/>
          <a:p>
            <a:endParaRPr lang="fr-FR" dirty="0"/>
          </a:p>
        </p:txBody>
      </p:sp>
      <p:sp>
        <p:nvSpPr>
          <p:cNvPr id="7" name="Espace réservé du numéro de diapositive 6">
            <a:extLst>
              <a:ext uri="{FF2B5EF4-FFF2-40B4-BE49-F238E27FC236}">
                <a16:creationId xmlns:a16="http://schemas.microsoft.com/office/drawing/2014/main" id="{5A6D7F6F-632A-4E20-B648-9EB1A2C544E0}"/>
              </a:ext>
            </a:extLst>
          </p:cNvPr>
          <p:cNvSpPr>
            <a:spLocks noGrp="1"/>
          </p:cNvSpPr>
          <p:nvPr>
            <p:ph type="sldNum" sz="quarter" idx="12"/>
          </p:nvPr>
        </p:nvSpPr>
        <p:spPr/>
        <p:txBody>
          <a:bodyPr/>
          <a:lstStyle/>
          <a:p>
            <a:fld id="{B09499B9-A54A-48B6-A9F5-EC93DEB5225B}" type="slidenum">
              <a:rPr lang="fr-FR" smtClean="0"/>
              <a:t>‹N°›</a:t>
            </a:fld>
            <a:endParaRPr lang="fr-FR" dirty="0"/>
          </a:p>
        </p:txBody>
      </p:sp>
    </p:spTree>
    <p:extLst>
      <p:ext uri="{BB962C8B-B14F-4D97-AF65-F5344CB8AC3E}">
        <p14:creationId xmlns:p14="http://schemas.microsoft.com/office/powerpoint/2010/main" val="34369190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FF7DFD9-4B51-427D-BE57-4DC634685EDB}"/>
              </a:ext>
            </a:extLst>
          </p:cNvPr>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a:extLst>
              <a:ext uri="{FF2B5EF4-FFF2-40B4-BE49-F238E27FC236}">
                <a16:creationId xmlns:a16="http://schemas.microsoft.com/office/drawing/2014/main" id="{A3B3D10E-FF1D-4431-89F0-0B9109F7745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a:extLst>
              <a:ext uri="{FF2B5EF4-FFF2-40B4-BE49-F238E27FC236}">
                <a16:creationId xmlns:a16="http://schemas.microsoft.com/office/drawing/2014/main" id="{13874F41-EFE5-4E1D-AEAC-478E9B32D917}"/>
              </a:ext>
            </a:extLst>
          </p:cNvPr>
          <p:cNvSpPr>
            <a:spLocks noGrp="1"/>
          </p:cNvSpPr>
          <p:nvPr>
            <p:ph sz="half" idx="2"/>
          </p:nvPr>
        </p:nvSpPr>
        <p:spPr>
          <a:xfrm>
            <a:off x="839788" y="2505075"/>
            <a:ext cx="5157787"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a:extLst>
              <a:ext uri="{FF2B5EF4-FFF2-40B4-BE49-F238E27FC236}">
                <a16:creationId xmlns:a16="http://schemas.microsoft.com/office/drawing/2014/main" id="{79D2C921-078F-42E5-B269-316D4933CBA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a:extLst>
              <a:ext uri="{FF2B5EF4-FFF2-40B4-BE49-F238E27FC236}">
                <a16:creationId xmlns:a16="http://schemas.microsoft.com/office/drawing/2014/main" id="{AC77BAA9-714E-41A9-A391-E2C3E3205435}"/>
              </a:ext>
            </a:extLst>
          </p:cNvPr>
          <p:cNvSpPr>
            <a:spLocks noGrp="1"/>
          </p:cNvSpPr>
          <p:nvPr>
            <p:ph sz="quarter" idx="4"/>
          </p:nvPr>
        </p:nvSpPr>
        <p:spPr>
          <a:xfrm>
            <a:off x="6172200" y="2505075"/>
            <a:ext cx="5183188"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a:extLst>
              <a:ext uri="{FF2B5EF4-FFF2-40B4-BE49-F238E27FC236}">
                <a16:creationId xmlns:a16="http://schemas.microsoft.com/office/drawing/2014/main" id="{4931E3C2-D456-4DAF-9E1A-0320316C54F2}"/>
              </a:ext>
            </a:extLst>
          </p:cNvPr>
          <p:cNvSpPr>
            <a:spLocks noGrp="1"/>
          </p:cNvSpPr>
          <p:nvPr>
            <p:ph type="dt" sz="half" idx="10"/>
          </p:nvPr>
        </p:nvSpPr>
        <p:spPr/>
        <p:txBody>
          <a:bodyPr/>
          <a:lstStyle/>
          <a:p>
            <a:fld id="{A10D7F7D-3FB9-44F5-A24E-D91959D753A6}" type="datetime1">
              <a:rPr lang="fr-FR" smtClean="0"/>
              <a:t>18/10/2022</a:t>
            </a:fld>
            <a:endParaRPr lang="fr-FR" dirty="0"/>
          </a:p>
        </p:txBody>
      </p:sp>
      <p:sp>
        <p:nvSpPr>
          <p:cNvPr id="8" name="Espace réservé du pied de page 7">
            <a:extLst>
              <a:ext uri="{FF2B5EF4-FFF2-40B4-BE49-F238E27FC236}">
                <a16:creationId xmlns:a16="http://schemas.microsoft.com/office/drawing/2014/main" id="{773D4DBB-CC91-4CB7-87CD-644D402E1366}"/>
              </a:ext>
            </a:extLst>
          </p:cNvPr>
          <p:cNvSpPr>
            <a:spLocks noGrp="1"/>
          </p:cNvSpPr>
          <p:nvPr>
            <p:ph type="ftr" sz="quarter" idx="11"/>
          </p:nvPr>
        </p:nvSpPr>
        <p:spPr/>
        <p:txBody>
          <a:bodyPr/>
          <a:lstStyle/>
          <a:p>
            <a:endParaRPr lang="fr-FR" dirty="0"/>
          </a:p>
        </p:txBody>
      </p:sp>
      <p:sp>
        <p:nvSpPr>
          <p:cNvPr id="9" name="Espace réservé du numéro de diapositive 8">
            <a:extLst>
              <a:ext uri="{FF2B5EF4-FFF2-40B4-BE49-F238E27FC236}">
                <a16:creationId xmlns:a16="http://schemas.microsoft.com/office/drawing/2014/main" id="{424FD1D7-E202-4542-B605-889A0EE80D08}"/>
              </a:ext>
            </a:extLst>
          </p:cNvPr>
          <p:cNvSpPr>
            <a:spLocks noGrp="1"/>
          </p:cNvSpPr>
          <p:nvPr>
            <p:ph type="sldNum" sz="quarter" idx="12"/>
          </p:nvPr>
        </p:nvSpPr>
        <p:spPr/>
        <p:txBody>
          <a:bodyPr/>
          <a:lstStyle/>
          <a:p>
            <a:fld id="{B09499B9-A54A-48B6-A9F5-EC93DEB5225B}" type="slidenum">
              <a:rPr lang="fr-FR" smtClean="0"/>
              <a:t>‹N°›</a:t>
            </a:fld>
            <a:endParaRPr lang="fr-FR" dirty="0"/>
          </a:p>
        </p:txBody>
      </p:sp>
    </p:spTree>
    <p:extLst>
      <p:ext uri="{BB962C8B-B14F-4D97-AF65-F5344CB8AC3E}">
        <p14:creationId xmlns:p14="http://schemas.microsoft.com/office/powerpoint/2010/main" val="42269863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BCBF2EA-875B-4DE7-A02C-E26CD54F1655}"/>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a16="http://schemas.microsoft.com/office/drawing/2014/main" id="{374E6E78-EA95-442B-BCAB-50C052CF412C}"/>
              </a:ext>
            </a:extLst>
          </p:cNvPr>
          <p:cNvSpPr>
            <a:spLocks noGrp="1"/>
          </p:cNvSpPr>
          <p:nvPr>
            <p:ph type="dt" sz="half" idx="10"/>
          </p:nvPr>
        </p:nvSpPr>
        <p:spPr/>
        <p:txBody>
          <a:bodyPr/>
          <a:lstStyle/>
          <a:p>
            <a:fld id="{1E327A46-0816-4C5A-899E-F8C399421544}" type="datetime1">
              <a:rPr lang="fr-FR" smtClean="0"/>
              <a:t>18/10/2022</a:t>
            </a:fld>
            <a:endParaRPr lang="fr-FR" dirty="0"/>
          </a:p>
        </p:txBody>
      </p:sp>
      <p:sp>
        <p:nvSpPr>
          <p:cNvPr id="4" name="Espace réservé du pied de page 3">
            <a:extLst>
              <a:ext uri="{FF2B5EF4-FFF2-40B4-BE49-F238E27FC236}">
                <a16:creationId xmlns:a16="http://schemas.microsoft.com/office/drawing/2014/main" id="{F4A53690-C2CC-4007-BCEC-CF57EE2EB549}"/>
              </a:ext>
            </a:extLst>
          </p:cNvPr>
          <p:cNvSpPr>
            <a:spLocks noGrp="1"/>
          </p:cNvSpPr>
          <p:nvPr>
            <p:ph type="ftr" sz="quarter" idx="11"/>
          </p:nvPr>
        </p:nvSpPr>
        <p:spPr/>
        <p:txBody>
          <a:bodyPr/>
          <a:lstStyle/>
          <a:p>
            <a:endParaRPr lang="fr-FR" dirty="0"/>
          </a:p>
        </p:txBody>
      </p:sp>
      <p:sp>
        <p:nvSpPr>
          <p:cNvPr id="5" name="Espace réservé du numéro de diapositive 4">
            <a:extLst>
              <a:ext uri="{FF2B5EF4-FFF2-40B4-BE49-F238E27FC236}">
                <a16:creationId xmlns:a16="http://schemas.microsoft.com/office/drawing/2014/main" id="{35CF47C7-78C0-477A-8881-E96ADE9C9637}"/>
              </a:ext>
            </a:extLst>
          </p:cNvPr>
          <p:cNvSpPr>
            <a:spLocks noGrp="1"/>
          </p:cNvSpPr>
          <p:nvPr>
            <p:ph type="sldNum" sz="quarter" idx="12"/>
          </p:nvPr>
        </p:nvSpPr>
        <p:spPr/>
        <p:txBody>
          <a:bodyPr/>
          <a:lstStyle/>
          <a:p>
            <a:fld id="{B09499B9-A54A-48B6-A9F5-EC93DEB5225B}" type="slidenum">
              <a:rPr lang="fr-FR" smtClean="0"/>
              <a:t>‹N°›</a:t>
            </a:fld>
            <a:endParaRPr lang="fr-FR" dirty="0"/>
          </a:p>
        </p:txBody>
      </p:sp>
    </p:spTree>
    <p:extLst>
      <p:ext uri="{BB962C8B-B14F-4D97-AF65-F5344CB8AC3E}">
        <p14:creationId xmlns:p14="http://schemas.microsoft.com/office/powerpoint/2010/main" val="20531870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8382EADB-884C-4AA7-A2D2-F98C29927ABB}"/>
              </a:ext>
            </a:extLst>
          </p:cNvPr>
          <p:cNvSpPr>
            <a:spLocks noGrp="1"/>
          </p:cNvSpPr>
          <p:nvPr>
            <p:ph type="dt" sz="half" idx="10"/>
          </p:nvPr>
        </p:nvSpPr>
        <p:spPr/>
        <p:txBody>
          <a:bodyPr/>
          <a:lstStyle/>
          <a:p>
            <a:fld id="{7B04313E-B186-4592-85FA-712CEC5DAA93}" type="datetime1">
              <a:rPr lang="fr-FR" smtClean="0"/>
              <a:t>18/10/2022</a:t>
            </a:fld>
            <a:endParaRPr lang="fr-FR" dirty="0"/>
          </a:p>
        </p:txBody>
      </p:sp>
      <p:sp>
        <p:nvSpPr>
          <p:cNvPr id="3" name="Espace réservé du pied de page 2">
            <a:extLst>
              <a:ext uri="{FF2B5EF4-FFF2-40B4-BE49-F238E27FC236}">
                <a16:creationId xmlns:a16="http://schemas.microsoft.com/office/drawing/2014/main" id="{05361C0F-8FF6-4E8B-B90A-7EEC64F60EA7}"/>
              </a:ext>
            </a:extLst>
          </p:cNvPr>
          <p:cNvSpPr>
            <a:spLocks noGrp="1"/>
          </p:cNvSpPr>
          <p:nvPr>
            <p:ph type="ftr" sz="quarter" idx="11"/>
          </p:nvPr>
        </p:nvSpPr>
        <p:spPr/>
        <p:txBody>
          <a:bodyPr/>
          <a:lstStyle/>
          <a:p>
            <a:endParaRPr lang="fr-FR" dirty="0"/>
          </a:p>
        </p:txBody>
      </p:sp>
      <p:sp>
        <p:nvSpPr>
          <p:cNvPr id="4" name="Espace réservé du numéro de diapositive 3">
            <a:extLst>
              <a:ext uri="{FF2B5EF4-FFF2-40B4-BE49-F238E27FC236}">
                <a16:creationId xmlns:a16="http://schemas.microsoft.com/office/drawing/2014/main" id="{7A40FF83-D153-46D8-B34B-D460B67C6199}"/>
              </a:ext>
            </a:extLst>
          </p:cNvPr>
          <p:cNvSpPr>
            <a:spLocks noGrp="1"/>
          </p:cNvSpPr>
          <p:nvPr>
            <p:ph type="sldNum" sz="quarter" idx="12"/>
          </p:nvPr>
        </p:nvSpPr>
        <p:spPr/>
        <p:txBody>
          <a:bodyPr/>
          <a:lstStyle/>
          <a:p>
            <a:fld id="{B09499B9-A54A-48B6-A9F5-EC93DEB5225B}" type="slidenum">
              <a:rPr lang="fr-FR" smtClean="0"/>
              <a:t>‹N°›</a:t>
            </a:fld>
            <a:endParaRPr lang="fr-FR" dirty="0"/>
          </a:p>
        </p:txBody>
      </p:sp>
    </p:spTree>
    <p:extLst>
      <p:ext uri="{BB962C8B-B14F-4D97-AF65-F5344CB8AC3E}">
        <p14:creationId xmlns:p14="http://schemas.microsoft.com/office/powerpoint/2010/main" val="22781700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17B31FF-EFB4-4FFC-81C6-7E38E6FF723D}"/>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a:extLst>
              <a:ext uri="{FF2B5EF4-FFF2-40B4-BE49-F238E27FC236}">
                <a16:creationId xmlns:a16="http://schemas.microsoft.com/office/drawing/2014/main" id="{68B4E575-7EE5-44FD-8AB5-D0E6154C628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a:extLst>
              <a:ext uri="{FF2B5EF4-FFF2-40B4-BE49-F238E27FC236}">
                <a16:creationId xmlns:a16="http://schemas.microsoft.com/office/drawing/2014/main" id="{244CC767-987B-4AF4-BE46-FF17DFB121A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6D8A044F-EF1E-4B45-A2E2-DF03D297F23C}"/>
              </a:ext>
            </a:extLst>
          </p:cNvPr>
          <p:cNvSpPr>
            <a:spLocks noGrp="1"/>
          </p:cNvSpPr>
          <p:nvPr>
            <p:ph type="dt" sz="half" idx="10"/>
          </p:nvPr>
        </p:nvSpPr>
        <p:spPr/>
        <p:txBody>
          <a:bodyPr/>
          <a:lstStyle/>
          <a:p>
            <a:fld id="{886424A9-EC5E-4B4D-8F5B-DD4B59CE1BBB}" type="datetime1">
              <a:rPr lang="fr-FR" smtClean="0"/>
              <a:t>18/10/2022</a:t>
            </a:fld>
            <a:endParaRPr lang="fr-FR" dirty="0"/>
          </a:p>
        </p:txBody>
      </p:sp>
      <p:sp>
        <p:nvSpPr>
          <p:cNvPr id="6" name="Espace réservé du pied de page 5">
            <a:extLst>
              <a:ext uri="{FF2B5EF4-FFF2-40B4-BE49-F238E27FC236}">
                <a16:creationId xmlns:a16="http://schemas.microsoft.com/office/drawing/2014/main" id="{3FFF7D5D-F690-4757-9691-530D4F49408B}"/>
              </a:ext>
            </a:extLst>
          </p:cNvPr>
          <p:cNvSpPr>
            <a:spLocks noGrp="1"/>
          </p:cNvSpPr>
          <p:nvPr>
            <p:ph type="ftr" sz="quarter" idx="11"/>
          </p:nvPr>
        </p:nvSpPr>
        <p:spPr/>
        <p:txBody>
          <a:bodyPr/>
          <a:lstStyle/>
          <a:p>
            <a:endParaRPr lang="fr-FR" dirty="0"/>
          </a:p>
        </p:txBody>
      </p:sp>
      <p:sp>
        <p:nvSpPr>
          <p:cNvPr id="7" name="Espace réservé du numéro de diapositive 6">
            <a:extLst>
              <a:ext uri="{FF2B5EF4-FFF2-40B4-BE49-F238E27FC236}">
                <a16:creationId xmlns:a16="http://schemas.microsoft.com/office/drawing/2014/main" id="{6C43E3B0-113F-4780-91EE-1DD42EDA0BED}"/>
              </a:ext>
            </a:extLst>
          </p:cNvPr>
          <p:cNvSpPr>
            <a:spLocks noGrp="1"/>
          </p:cNvSpPr>
          <p:nvPr>
            <p:ph type="sldNum" sz="quarter" idx="12"/>
          </p:nvPr>
        </p:nvSpPr>
        <p:spPr/>
        <p:txBody>
          <a:bodyPr/>
          <a:lstStyle/>
          <a:p>
            <a:fld id="{B09499B9-A54A-48B6-A9F5-EC93DEB5225B}" type="slidenum">
              <a:rPr lang="fr-FR" smtClean="0"/>
              <a:t>‹N°›</a:t>
            </a:fld>
            <a:endParaRPr lang="fr-FR" dirty="0"/>
          </a:p>
        </p:txBody>
      </p:sp>
    </p:spTree>
    <p:extLst>
      <p:ext uri="{BB962C8B-B14F-4D97-AF65-F5344CB8AC3E}">
        <p14:creationId xmlns:p14="http://schemas.microsoft.com/office/powerpoint/2010/main" val="10824893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1B941FE-7747-4E44-9BCA-5842DAA39B0D}"/>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a:extLst>
              <a:ext uri="{FF2B5EF4-FFF2-40B4-BE49-F238E27FC236}">
                <a16:creationId xmlns:a16="http://schemas.microsoft.com/office/drawing/2014/main" id="{904474B9-489E-4625-B697-35C51C23925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dirty="0"/>
          </a:p>
        </p:txBody>
      </p:sp>
      <p:sp>
        <p:nvSpPr>
          <p:cNvPr id="4" name="Espace réservé du texte 3">
            <a:extLst>
              <a:ext uri="{FF2B5EF4-FFF2-40B4-BE49-F238E27FC236}">
                <a16:creationId xmlns:a16="http://schemas.microsoft.com/office/drawing/2014/main" id="{F4BED01F-3E5C-490F-996F-1622387B3D8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6569B1D5-BBC3-46C4-BECE-D5DC2E04F6D1}"/>
              </a:ext>
            </a:extLst>
          </p:cNvPr>
          <p:cNvSpPr>
            <a:spLocks noGrp="1"/>
          </p:cNvSpPr>
          <p:nvPr>
            <p:ph type="dt" sz="half" idx="10"/>
          </p:nvPr>
        </p:nvSpPr>
        <p:spPr/>
        <p:txBody>
          <a:bodyPr/>
          <a:lstStyle/>
          <a:p>
            <a:fld id="{7B46E6CB-A923-47D1-91B5-0F81277B81A4}" type="datetime1">
              <a:rPr lang="fr-FR" smtClean="0"/>
              <a:t>18/10/2022</a:t>
            </a:fld>
            <a:endParaRPr lang="fr-FR" dirty="0"/>
          </a:p>
        </p:txBody>
      </p:sp>
      <p:sp>
        <p:nvSpPr>
          <p:cNvPr id="6" name="Espace réservé du pied de page 5">
            <a:extLst>
              <a:ext uri="{FF2B5EF4-FFF2-40B4-BE49-F238E27FC236}">
                <a16:creationId xmlns:a16="http://schemas.microsoft.com/office/drawing/2014/main" id="{858B5141-AF7F-4236-8AD9-78AAD7272CA6}"/>
              </a:ext>
            </a:extLst>
          </p:cNvPr>
          <p:cNvSpPr>
            <a:spLocks noGrp="1"/>
          </p:cNvSpPr>
          <p:nvPr>
            <p:ph type="ftr" sz="quarter" idx="11"/>
          </p:nvPr>
        </p:nvSpPr>
        <p:spPr/>
        <p:txBody>
          <a:bodyPr/>
          <a:lstStyle/>
          <a:p>
            <a:endParaRPr lang="fr-FR" dirty="0"/>
          </a:p>
        </p:txBody>
      </p:sp>
      <p:sp>
        <p:nvSpPr>
          <p:cNvPr id="7" name="Espace réservé du numéro de diapositive 6">
            <a:extLst>
              <a:ext uri="{FF2B5EF4-FFF2-40B4-BE49-F238E27FC236}">
                <a16:creationId xmlns:a16="http://schemas.microsoft.com/office/drawing/2014/main" id="{D0393A83-A456-4F88-B666-D00100B89FDD}"/>
              </a:ext>
            </a:extLst>
          </p:cNvPr>
          <p:cNvSpPr>
            <a:spLocks noGrp="1"/>
          </p:cNvSpPr>
          <p:nvPr>
            <p:ph type="sldNum" sz="quarter" idx="12"/>
          </p:nvPr>
        </p:nvSpPr>
        <p:spPr/>
        <p:txBody>
          <a:bodyPr/>
          <a:lstStyle/>
          <a:p>
            <a:fld id="{B09499B9-A54A-48B6-A9F5-EC93DEB5225B}" type="slidenum">
              <a:rPr lang="fr-FR" smtClean="0"/>
              <a:t>‹N°›</a:t>
            </a:fld>
            <a:endParaRPr lang="fr-FR" dirty="0"/>
          </a:p>
        </p:txBody>
      </p:sp>
    </p:spTree>
    <p:extLst>
      <p:ext uri="{BB962C8B-B14F-4D97-AF65-F5344CB8AC3E}">
        <p14:creationId xmlns:p14="http://schemas.microsoft.com/office/powerpoint/2010/main" val="143158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272B8B3B-7E4B-4EB9-845F-D4FF1985F95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id="{14F3283B-4754-4421-9232-DA4A8D72939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D9B2E467-4722-4404-9D78-F6F4D5D3C89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06025B5-8E13-4C68-A871-9350B92FCFF4}" type="datetime1">
              <a:rPr lang="fr-FR" smtClean="0"/>
              <a:t>18/10/2022</a:t>
            </a:fld>
            <a:endParaRPr lang="fr-FR" dirty="0"/>
          </a:p>
        </p:txBody>
      </p:sp>
      <p:sp>
        <p:nvSpPr>
          <p:cNvPr id="5" name="Espace réservé du pied de page 4">
            <a:extLst>
              <a:ext uri="{FF2B5EF4-FFF2-40B4-BE49-F238E27FC236}">
                <a16:creationId xmlns:a16="http://schemas.microsoft.com/office/drawing/2014/main" id="{8B60BA0B-FE01-4853-876B-0A6D44F104C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dirty="0"/>
          </a:p>
        </p:txBody>
      </p:sp>
      <p:sp>
        <p:nvSpPr>
          <p:cNvPr id="6" name="Espace réservé du numéro de diapositive 5">
            <a:extLst>
              <a:ext uri="{FF2B5EF4-FFF2-40B4-BE49-F238E27FC236}">
                <a16:creationId xmlns:a16="http://schemas.microsoft.com/office/drawing/2014/main" id="{E939CBA2-BC0A-450C-8A70-38CA33862A1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09499B9-A54A-48B6-A9F5-EC93DEB5225B}" type="slidenum">
              <a:rPr lang="fr-FR" smtClean="0"/>
              <a:t>‹N°›</a:t>
            </a:fld>
            <a:endParaRPr lang="fr-FR" dirty="0"/>
          </a:p>
        </p:txBody>
      </p:sp>
    </p:spTree>
    <p:extLst>
      <p:ext uri="{BB962C8B-B14F-4D97-AF65-F5344CB8AC3E}">
        <p14:creationId xmlns:p14="http://schemas.microsoft.com/office/powerpoint/2010/main" val="1866100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1.jpg"/><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ZoneTexte 19">
            <a:extLst>
              <a:ext uri="{FF2B5EF4-FFF2-40B4-BE49-F238E27FC236}">
                <a16:creationId xmlns:a16="http://schemas.microsoft.com/office/drawing/2014/main" id="{5CB808E0-5BAC-4D79-9C8A-48B17650248A}"/>
              </a:ext>
            </a:extLst>
          </p:cNvPr>
          <p:cNvSpPr txBox="1"/>
          <p:nvPr/>
        </p:nvSpPr>
        <p:spPr>
          <a:xfrm>
            <a:off x="1879812" y="1707655"/>
            <a:ext cx="4968552" cy="1477328"/>
          </a:xfrm>
          <a:prstGeom prst="rect">
            <a:avLst/>
          </a:prstGeom>
          <a:noFill/>
        </p:spPr>
        <p:txBody>
          <a:bodyPr wrap="square" rtlCol="0">
            <a:spAutoFit/>
          </a:bodyPr>
          <a:lstStyle/>
          <a:p>
            <a:pPr marL="285750" indent="-285750">
              <a:buFont typeface="Wingdings" panose="05000000000000000000" pitchFamily="2" charset="2"/>
              <a:buChar char="s"/>
            </a:pPr>
            <a:endParaRPr lang="fr-FR" dirty="0"/>
          </a:p>
          <a:p>
            <a:pPr marL="285750" indent="-285750">
              <a:buFont typeface="Wingdings" panose="05000000000000000000" pitchFamily="2" charset="2"/>
              <a:buChar char="s"/>
            </a:pPr>
            <a:endParaRPr lang="fr-FR" dirty="0"/>
          </a:p>
          <a:p>
            <a:pPr marL="285750" indent="-285750">
              <a:buFont typeface="Wingdings" panose="05000000000000000000" pitchFamily="2" charset="2"/>
              <a:buChar char="s"/>
            </a:pPr>
            <a:endParaRPr lang="fr-FR" dirty="0"/>
          </a:p>
          <a:p>
            <a:pPr marL="285750" indent="-285750">
              <a:buFont typeface="Wingdings" panose="05000000000000000000" pitchFamily="2" charset="2"/>
              <a:buChar char="s"/>
            </a:pPr>
            <a:br>
              <a:rPr lang="fr-FR" dirty="0"/>
            </a:br>
            <a:endParaRPr lang="fr-FR" dirty="0"/>
          </a:p>
        </p:txBody>
      </p:sp>
      <p:graphicFrame>
        <p:nvGraphicFramePr>
          <p:cNvPr id="21" name="Diagramme 20">
            <a:extLst>
              <a:ext uri="{FF2B5EF4-FFF2-40B4-BE49-F238E27FC236}">
                <a16:creationId xmlns:a16="http://schemas.microsoft.com/office/drawing/2014/main" id="{3476C59C-20A3-494D-8194-0B734D418004}"/>
              </a:ext>
            </a:extLst>
          </p:cNvPr>
          <p:cNvGraphicFramePr/>
          <p:nvPr>
            <p:extLst>
              <p:ext uri="{D42A27DB-BD31-4B8C-83A1-F6EECF244321}">
                <p14:modId xmlns:p14="http://schemas.microsoft.com/office/powerpoint/2010/main" val="2269096431"/>
              </p:ext>
            </p:extLst>
          </p:nvPr>
        </p:nvGraphicFramePr>
        <p:xfrm>
          <a:off x="1106905" y="1429649"/>
          <a:ext cx="11085095" cy="538352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23" name="Image 22">
            <a:extLst>
              <a:ext uri="{FF2B5EF4-FFF2-40B4-BE49-F238E27FC236}">
                <a16:creationId xmlns:a16="http://schemas.microsoft.com/office/drawing/2014/main" id="{4E317532-BAE4-4A09-9325-CDE19A27AD97}"/>
              </a:ext>
            </a:extLst>
          </p:cNvPr>
          <p:cNvPicPr>
            <a:picLocks noChangeAspect="1"/>
          </p:cNvPicPr>
          <p:nvPr/>
        </p:nvPicPr>
        <p:blipFill>
          <a:blip r:embed="rId7">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120680" y="170106"/>
            <a:ext cx="5271234" cy="1766978"/>
          </a:xfrm>
          <a:prstGeom prst="rect">
            <a:avLst/>
          </a:prstGeom>
        </p:spPr>
      </p:pic>
      <p:sp>
        <p:nvSpPr>
          <p:cNvPr id="24" name="ZoneTexte 23">
            <a:extLst>
              <a:ext uri="{FF2B5EF4-FFF2-40B4-BE49-F238E27FC236}">
                <a16:creationId xmlns:a16="http://schemas.microsoft.com/office/drawing/2014/main" id="{5E5A7932-1A0C-4F6F-9345-38887C1227EF}"/>
              </a:ext>
            </a:extLst>
          </p:cNvPr>
          <p:cNvSpPr txBox="1"/>
          <p:nvPr/>
        </p:nvSpPr>
        <p:spPr>
          <a:xfrm>
            <a:off x="4359442" y="5977574"/>
            <a:ext cx="7832558" cy="369332"/>
          </a:xfrm>
          <a:prstGeom prst="rect">
            <a:avLst/>
          </a:prstGeom>
          <a:noFill/>
        </p:spPr>
        <p:txBody>
          <a:bodyPr wrap="square" rtlCol="0">
            <a:spAutoFit/>
          </a:bodyPr>
          <a:lstStyle/>
          <a:p>
            <a:r>
              <a:rPr lang="fr-FR" b="1" dirty="0"/>
              <a:t>CIRCONSCRIPTION LONS NORD              CIRCONSCRIPTION LONS SUD</a:t>
            </a:r>
          </a:p>
        </p:txBody>
      </p:sp>
      <p:sp>
        <p:nvSpPr>
          <p:cNvPr id="25" name="ZoneTexte 24">
            <a:extLst>
              <a:ext uri="{FF2B5EF4-FFF2-40B4-BE49-F238E27FC236}">
                <a16:creationId xmlns:a16="http://schemas.microsoft.com/office/drawing/2014/main" id="{B2ECA76C-9659-47F5-9B26-729234DD20AA}"/>
              </a:ext>
            </a:extLst>
          </p:cNvPr>
          <p:cNvSpPr txBox="1"/>
          <p:nvPr/>
        </p:nvSpPr>
        <p:spPr>
          <a:xfrm>
            <a:off x="4359442" y="6235193"/>
            <a:ext cx="7832558" cy="369332"/>
          </a:xfrm>
          <a:prstGeom prst="rect">
            <a:avLst/>
          </a:prstGeom>
          <a:noFill/>
        </p:spPr>
        <p:txBody>
          <a:bodyPr wrap="square" rtlCol="0">
            <a:spAutoFit/>
          </a:bodyPr>
          <a:lstStyle/>
          <a:p>
            <a:r>
              <a:rPr lang="fr-FR" b="1" dirty="0"/>
              <a:t>CIRCONSCRIPTION DOLE NORD              CIRCONSCRIPTION DOLE SUD</a:t>
            </a:r>
          </a:p>
        </p:txBody>
      </p:sp>
      <p:sp>
        <p:nvSpPr>
          <p:cNvPr id="26" name="ZoneTexte 25">
            <a:extLst>
              <a:ext uri="{FF2B5EF4-FFF2-40B4-BE49-F238E27FC236}">
                <a16:creationId xmlns:a16="http://schemas.microsoft.com/office/drawing/2014/main" id="{0BCE7C18-C5F5-4ADD-B8A0-C41AF27D23E0}"/>
              </a:ext>
            </a:extLst>
          </p:cNvPr>
          <p:cNvSpPr txBox="1"/>
          <p:nvPr/>
        </p:nvSpPr>
        <p:spPr>
          <a:xfrm>
            <a:off x="4359442" y="6488668"/>
            <a:ext cx="7832558" cy="369332"/>
          </a:xfrm>
          <a:prstGeom prst="rect">
            <a:avLst/>
          </a:prstGeom>
          <a:noFill/>
        </p:spPr>
        <p:txBody>
          <a:bodyPr wrap="square" rtlCol="0">
            <a:spAutoFit/>
          </a:bodyPr>
          <a:lstStyle/>
          <a:p>
            <a:r>
              <a:rPr lang="fr-FR" b="1" dirty="0"/>
              <a:t>CIRCONSCRIPTION CHAMPAGNOLE       CIRCONSCRIPTION SAIINT-CLAUDE</a:t>
            </a:r>
          </a:p>
        </p:txBody>
      </p:sp>
      <p:sp>
        <p:nvSpPr>
          <p:cNvPr id="27" name="Espace réservé du numéro de diapositive 26">
            <a:extLst>
              <a:ext uri="{FF2B5EF4-FFF2-40B4-BE49-F238E27FC236}">
                <a16:creationId xmlns:a16="http://schemas.microsoft.com/office/drawing/2014/main" id="{137100CD-C480-42A3-88C5-A939A850F1BF}"/>
              </a:ext>
            </a:extLst>
          </p:cNvPr>
          <p:cNvSpPr>
            <a:spLocks noGrp="1"/>
          </p:cNvSpPr>
          <p:nvPr>
            <p:ph type="sldNum" sz="quarter" idx="12"/>
          </p:nvPr>
        </p:nvSpPr>
        <p:spPr/>
        <p:txBody>
          <a:bodyPr/>
          <a:lstStyle/>
          <a:p>
            <a:fld id="{B09499B9-A54A-48B6-A9F5-EC93DEB5225B}" type="slidenum">
              <a:rPr lang="fr-FR" smtClean="0"/>
              <a:t>1</a:t>
            </a:fld>
            <a:endParaRPr lang="fr-FR" dirty="0"/>
          </a:p>
        </p:txBody>
      </p:sp>
    </p:spTree>
    <p:extLst>
      <p:ext uri="{BB962C8B-B14F-4D97-AF65-F5344CB8AC3E}">
        <p14:creationId xmlns:p14="http://schemas.microsoft.com/office/powerpoint/2010/main" val="25067709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a:extLst>
              <a:ext uri="{FF2B5EF4-FFF2-40B4-BE49-F238E27FC236}">
                <a16:creationId xmlns:a16="http://schemas.microsoft.com/office/drawing/2014/main" id="{D6A43AE9-8C72-47CA-AF56-8A2BE61762F8}"/>
              </a:ext>
            </a:extLst>
          </p:cNvPr>
          <p:cNvSpPr txBox="1"/>
          <p:nvPr/>
        </p:nvSpPr>
        <p:spPr>
          <a:xfrm>
            <a:off x="4854744" y="141586"/>
            <a:ext cx="2482511" cy="307777"/>
          </a:xfrm>
          <a:prstGeom prst="rect">
            <a:avLst/>
          </a:prstGeom>
          <a:noFill/>
        </p:spPr>
        <p:txBody>
          <a:bodyPr wrap="square" rtlCol="0">
            <a:spAutoFit/>
          </a:bodyPr>
          <a:lstStyle/>
          <a:p>
            <a:r>
              <a:rPr lang="fr-FR" sz="1400" dirty="0"/>
              <a:t>DISPOSITIFS du PAF 2022-2023</a:t>
            </a:r>
          </a:p>
        </p:txBody>
      </p:sp>
      <p:sp>
        <p:nvSpPr>
          <p:cNvPr id="4" name="Espace réservé du numéro de diapositive 3">
            <a:extLst>
              <a:ext uri="{FF2B5EF4-FFF2-40B4-BE49-F238E27FC236}">
                <a16:creationId xmlns:a16="http://schemas.microsoft.com/office/drawing/2014/main" id="{74843308-F5C1-48E9-85EB-A85F6734E5B6}"/>
              </a:ext>
            </a:extLst>
          </p:cNvPr>
          <p:cNvSpPr>
            <a:spLocks noGrp="1"/>
          </p:cNvSpPr>
          <p:nvPr>
            <p:ph type="sldNum" sz="quarter" idx="12"/>
          </p:nvPr>
        </p:nvSpPr>
        <p:spPr/>
        <p:txBody>
          <a:bodyPr/>
          <a:lstStyle/>
          <a:p>
            <a:fld id="{B09499B9-A54A-48B6-A9F5-EC93DEB5225B}" type="slidenum">
              <a:rPr lang="fr-FR" smtClean="0"/>
              <a:t>10</a:t>
            </a:fld>
            <a:endParaRPr lang="fr-FR" dirty="0"/>
          </a:p>
        </p:txBody>
      </p:sp>
      <p:graphicFrame>
        <p:nvGraphicFramePr>
          <p:cNvPr id="5" name="Tableau 4">
            <a:extLst>
              <a:ext uri="{FF2B5EF4-FFF2-40B4-BE49-F238E27FC236}">
                <a16:creationId xmlns:a16="http://schemas.microsoft.com/office/drawing/2014/main" id="{AC9C7866-9956-42AC-A2D6-1C2D12A8F53D}"/>
              </a:ext>
            </a:extLst>
          </p:cNvPr>
          <p:cNvGraphicFramePr>
            <a:graphicFrameLocks noGrp="1"/>
          </p:cNvGraphicFramePr>
          <p:nvPr>
            <p:extLst>
              <p:ext uri="{D42A27DB-BD31-4B8C-83A1-F6EECF244321}">
                <p14:modId xmlns:p14="http://schemas.microsoft.com/office/powerpoint/2010/main" val="637626626"/>
              </p:ext>
            </p:extLst>
          </p:nvPr>
        </p:nvGraphicFramePr>
        <p:xfrm>
          <a:off x="838198" y="418806"/>
          <a:ext cx="10515599" cy="2360785"/>
        </p:xfrm>
        <a:graphic>
          <a:graphicData uri="http://schemas.openxmlformats.org/drawingml/2006/table">
            <a:tbl>
              <a:tblPr firstRow="1" firstCol="1" lastRow="1" lastCol="1" bandRow="1" bandCol="1"/>
              <a:tblGrid>
                <a:gridCol w="5199224">
                  <a:extLst>
                    <a:ext uri="{9D8B030D-6E8A-4147-A177-3AD203B41FA5}">
                      <a16:colId xmlns:a16="http://schemas.microsoft.com/office/drawing/2014/main" val="3467062186"/>
                    </a:ext>
                  </a:extLst>
                </a:gridCol>
                <a:gridCol w="5316375">
                  <a:extLst>
                    <a:ext uri="{9D8B030D-6E8A-4147-A177-3AD203B41FA5}">
                      <a16:colId xmlns:a16="http://schemas.microsoft.com/office/drawing/2014/main" val="1597582688"/>
                    </a:ext>
                  </a:extLst>
                </a:gridCol>
              </a:tblGrid>
              <a:tr h="219710">
                <a:tc gridSpan="2">
                  <a:txBody>
                    <a:bodyPr/>
                    <a:lstStyle/>
                    <a:p>
                      <a:pPr marL="43180">
                        <a:spcBef>
                          <a:spcPts val="95"/>
                        </a:spcBef>
                        <a:spcAft>
                          <a:spcPts val="0"/>
                        </a:spcAft>
                      </a:pPr>
                      <a:r>
                        <a:rPr lang="fr-FR" sz="1100" b="1" dirty="0">
                          <a:solidFill>
                            <a:schemeClr val="bg1"/>
                          </a:solidFill>
                          <a:effectLst/>
                          <a:latin typeface="Arial" panose="020B0604020202020204" pitchFamily="34" charset="0"/>
                          <a:ea typeface="Arial MT"/>
                          <a:cs typeface="Arial MT"/>
                        </a:rPr>
                        <a:t>Dispositif</a:t>
                      </a:r>
                      <a:r>
                        <a:rPr lang="fr-FR" sz="1100" b="1" spc="10" dirty="0">
                          <a:solidFill>
                            <a:schemeClr val="bg1"/>
                          </a:solidFill>
                          <a:effectLst/>
                          <a:latin typeface="Arial" panose="020B0604020202020204" pitchFamily="34" charset="0"/>
                          <a:ea typeface="Arial MT"/>
                          <a:cs typeface="Arial MT"/>
                        </a:rPr>
                        <a:t> </a:t>
                      </a:r>
                      <a:r>
                        <a:rPr lang="fr-FR" sz="1100" b="1" dirty="0">
                          <a:solidFill>
                            <a:schemeClr val="bg1"/>
                          </a:solidFill>
                          <a:effectLst/>
                          <a:latin typeface="Arial" panose="020B0604020202020204" pitchFamily="34" charset="0"/>
                          <a:ea typeface="Arial MT"/>
                          <a:cs typeface="Arial MT"/>
                        </a:rPr>
                        <a:t>:</a:t>
                      </a:r>
                      <a:r>
                        <a:rPr lang="fr-FR" sz="1100" b="1" spc="10" dirty="0">
                          <a:solidFill>
                            <a:schemeClr val="bg1"/>
                          </a:solidFill>
                          <a:effectLst/>
                          <a:latin typeface="Arial" panose="020B0604020202020204" pitchFamily="34" charset="0"/>
                          <a:ea typeface="Arial MT"/>
                          <a:cs typeface="Arial MT"/>
                        </a:rPr>
                        <a:t> </a:t>
                      </a:r>
                      <a:r>
                        <a:rPr lang="fr-FR" sz="1100" b="1" dirty="0">
                          <a:solidFill>
                            <a:schemeClr val="bg1"/>
                          </a:solidFill>
                          <a:effectLst/>
                          <a:latin typeface="Arial" panose="020B0604020202020204" pitchFamily="34" charset="0"/>
                          <a:ea typeface="Arial MT"/>
                          <a:cs typeface="Arial MT"/>
                        </a:rPr>
                        <a:t>LS04</a:t>
                      </a:r>
                      <a:r>
                        <a:rPr lang="fr-FR" sz="1100" b="1" spc="10" dirty="0">
                          <a:solidFill>
                            <a:schemeClr val="bg1"/>
                          </a:solidFill>
                          <a:effectLst/>
                          <a:latin typeface="Arial" panose="020B0604020202020204" pitchFamily="34" charset="0"/>
                          <a:ea typeface="Arial MT"/>
                          <a:cs typeface="Arial MT"/>
                        </a:rPr>
                        <a:t> </a:t>
                      </a:r>
                      <a:r>
                        <a:rPr lang="fr-FR" sz="1100" b="1" dirty="0">
                          <a:solidFill>
                            <a:schemeClr val="bg1"/>
                          </a:solidFill>
                          <a:effectLst/>
                          <a:latin typeface="Arial" panose="020B0604020202020204" pitchFamily="34" charset="0"/>
                          <a:ea typeface="Arial MT"/>
                          <a:cs typeface="Arial MT"/>
                        </a:rPr>
                        <a:t>-</a:t>
                      </a:r>
                      <a:r>
                        <a:rPr lang="fr-FR" sz="1100" b="1" spc="5" dirty="0">
                          <a:solidFill>
                            <a:schemeClr val="bg1"/>
                          </a:solidFill>
                          <a:effectLst/>
                          <a:latin typeface="Arial" panose="020B0604020202020204" pitchFamily="34" charset="0"/>
                          <a:ea typeface="Arial MT"/>
                          <a:cs typeface="Arial MT"/>
                        </a:rPr>
                        <a:t> </a:t>
                      </a:r>
                      <a:r>
                        <a:rPr lang="fr-FR" sz="1100" b="1" dirty="0">
                          <a:solidFill>
                            <a:schemeClr val="bg1"/>
                          </a:solidFill>
                          <a:effectLst/>
                          <a:latin typeface="Arial" panose="020B0604020202020204" pitchFamily="34" charset="0"/>
                          <a:ea typeface="Arial MT"/>
                          <a:cs typeface="Arial MT"/>
                        </a:rPr>
                        <a:t>Chanter</a:t>
                      </a:r>
                      <a:r>
                        <a:rPr lang="fr-FR" sz="1100" b="1" spc="15" dirty="0">
                          <a:solidFill>
                            <a:schemeClr val="bg1"/>
                          </a:solidFill>
                          <a:effectLst/>
                          <a:latin typeface="Arial" panose="020B0604020202020204" pitchFamily="34" charset="0"/>
                          <a:ea typeface="Arial MT"/>
                          <a:cs typeface="Arial MT"/>
                        </a:rPr>
                        <a:t> </a:t>
                      </a:r>
                      <a:r>
                        <a:rPr lang="fr-FR" sz="1100" b="1" dirty="0">
                          <a:solidFill>
                            <a:schemeClr val="bg1"/>
                          </a:solidFill>
                          <a:effectLst/>
                          <a:latin typeface="Arial" panose="020B0604020202020204" pitchFamily="34" charset="0"/>
                          <a:ea typeface="Arial MT"/>
                          <a:cs typeface="Arial MT"/>
                        </a:rPr>
                        <a:t>a l</a:t>
                      </a:r>
                      <a:r>
                        <a:rPr lang="fr-FR" sz="1100" b="1" spc="15" dirty="0">
                          <a:solidFill>
                            <a:schemeClr val="bg1"/>
                          </a:solidFill>
                          <a:effectLst/>
                          <a:latin typeface="Arial" panose="020B0604020202020204" pitchFamily="34" charset="0"/>
                          <a:ea typeface="Arial MT"/>
                          <a:cs typeface="Arial MT"/>
                        </a:rPr>
                        <a:t>’é</a:t>
                      </a:r>
                      <a:r>
                        <a:rPr lang="fr-FR" sz="1100" b="1" dirty="0">
                          <a:solidFill>
                            <a:schemeClr val="bg1"/>
                          </a:solidFill>
                          <a:effectLst/>
                          <a:latin typeface="Arial" panose="020B0604020202020204" pitchFamily="34" charset="0"/>
                          <a:ea typeface="Arial MT"/>
                          <a:cs typeface="Arial MT"/>
                        </a:rPr>
                        <a:t>cole</a:t>
                      </a:r>
                      <a:r>
                        <a:rPr lang="fr-FR" sz="1100" b="1" spc="5" dirty="0">
                          <a:solidFill>
                            <a:schemeClr val="bg1"/>
                          </a:solidFill>
                          <a:effectLst/>
                          <a:latin typeface="Arial" panose="020B0604020202020204" pitchFamily="34" charset="0"/>
                          <a:ea typeface="Arial MT"/>
                          <a:cs typeface="Arial MT"/>
                        </a:rPr>
                        <a:t> </a:t>
                      </a:r>
                      <a:r>
                        <a:rPr lang="fr-FR" sz="1100" b="1" dirty="0">
                          <a:solidFill>
                            <a:schemeClr val="bg1"/>
                          </a:solidFill>
                          <a:effectLst/>
                          <a:latin typeface="Arial" panose="020B0604020202020204" pitchFamily="34" charset="0"/>
                          <a:ea typeface="Arial MT"/>
                          <a:cs typeface="Arial MT"/>
                        </a:rPr>
                        <a:t>et</a:t>
                      </a:r>
                      <a:r>
                        <a:rPr lang="fr-FR" sz="1100" b="1" spc="15" dirty="0">
                          <a:solidFill>
                            <a:schemeClr val="bg1"/>
                          </a:solidFill>
                          <a:effectLst/>
                          <a:latin typeface="Arial" panose="020B0604020202020204" pitchFamily="34" charset="0"/>
                          <a:ea typeface="Arial MT"/>
                          <a:cs typeface="Arial MT"/>
                        </a:rPr>
                        <a:t> </a:t>
                      </a:r>
                      <a:r>
                        <a:rPr lang="fr-FR" sz="1100" b="1" dirty="0">
                          <a:solidFill>
                            <a:schemeClr val="bg1"/>
                          </a:solidFill>
                          <a:effectLst/>
                          <a:latin typeface="Arial" panose="020B0604020202020204" pitchFamily="34" charset="0"/>
                          <a:ea typeface="Arial MT"/>
                          <a:cs typeface="Arial MT"/>
                        </a:rPr>
                        <a:t>en</a:t>
                      </a:r>
                      <a:r>
                        <a:rPr lang="fr-FR" sz="1100" b="1" spc="5" dirty="0">
                          <a:solidFill>
                            <a:schemeClr val="bg1"/>
                          </a:solidFill>
                          <a:effectLst/>
                          <a:latin typeface="Arial" panose="020B0604020202020204" pitchFamily="34" charset="0"/>
                          <a:ea typeface="Arial MT"/>
                          <a:cs typeface="Arial MT"/>
                        </a:rPr>
                        <a:t> </a:t>
                      </a:r>
                      <a:r>
                        <a:rPr lang="fr-FR" sz="1100" b="1" dirty="0">
                          <a:solidFill>
                            <a:schemeClr val="bg1"/>
                          </a:solidFill>
                          <a:effectLst/>
                          <a:latin typeface="Arial" panose="020B0604020202020204" pitchFamily="34" charset="0"/>
                          <a:ea typeface="Arial MT"/>
                          <a:cs typeface="Arial MT"/>
                        </a:rPr>
                        <a:t>chœur</a:t>
                      </a:r>
                      <a:endParaRPr lang="fr-FR" sz="1100" dirty="0">
                        <a:solidFill>
                          <a:schemeClr val="bg1"/>
                        </a:solidFill>
                        <a:effectLst/>
                        <a:latin typeface="Arial MT"/>
                        <a:ea typeface="Arial MT"/>
                        <a:cs typeface="Arial M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solidFill>
                      <a:srgbClr val="587FCB"/>
                    </a:solidFill>
                  </a:tcPr>
                </a:tc>
                <a:tc hMerge="1">
                  <a:txBody>
                    <a:bodyPr/>
                    <a:lstStyle/>
                    <a:p>
                      <a:endParaRPr lang="fr-FR"/>
                    </a:p>
                  </a:txBody>
                  <a:tcPr/>
                </a:tc>
                <a:extLst>
                  <a:ext uri="{0D108BD9-81ED-4DB2-BD59-A6C34878D82A}">
                    <a16:rowId xmlns:a16="http://schemas.microsoft.com/office/drawing/2014/main" val="1370942544"/>
                  </a:ext>
                </a:extLst>
              </a:tr>
              <a:tr h="265430">
                <a:tc>
                  <a:txBody>
                    <a:bodyPr/>
                    <a:lstStyle/>
                    <a:p>
                      <a:pPr marL="38735">
                        <a:spcBef>
                          <a:spcPts val="265"/>
                        </a:spcBef>
                      </a:pPr>
                      <a:r>
                        <a:rPr lang="fr-FR" sz="1000" b="1" dirty="0">
                          <a:effectLst/>
                          <a:latin typeface="Arial" panose="020B0604020202020204" pitchFamily="34" charset="0"/>
                          <a:ea typeface="Arial MT"/>
                          <a:cs typeface="Arial MT"/>
                        </a:rPr>
                        <a:t>Identifiant</a:t>
                      </a:r>
                      <a:r>
                        <a:rPr lang="fr-FR" sz="1000" b="1" spc="-20" dirty="0">
                          <a:effectLst/>
                          <a:latin typeface="Arial" panose="020B0604020202020204" pitchFamily="34" charset="0"/>
                          <a:ea typeface="Arial MT"/>
                          <a:cs typeface="Arial MT"/>
                        </a:rPr>
                        <a:t> </a:t>
                      </a:r>
                      <a:r>
                        <a:rPr lang="fr-FR" sz="1000" b="1" dirty="0">
                          <a:effectLst/>
                          <a:latin typeface="Arial" panose="020B0604020202020204" pitchFamily="34" charset="0"/>
                          <a:ea typeface="Arial MT"/>
                          <a:cs typeface="Arial MT"/>
                        </a:rPr>
                        <a:t>:</a:t>
                      </a:r>
                      <a:r>
                        <a:rPr lang="fr-FR" sz="1000" b="1" spc="-25" dirty="0">
                          <a:effectLst/>
                          <a:latin typeface="Arial" panose="020B0604020202020204" pitchFamily="34" charset="0"/>
                          <a:ea typeface="Arial MT"/>
                          <a:cs typeface="Arial MT"/>
                        </a:rPr>
                        <a:t> </a:t>
                      </a:r>
                      <a:r>
                        <a:rPr lang="fr-FR" sz="1000" b="1" dirty="0">
                          <a:effectLst/>
                          <a:latin typeface="Arial" panose="020B0604020202020204" pitchFamily="34" charset="0"/>
                          <a:ea typeface="Arial MT"/>
                          <a:cs typeface="Arial MT"/>
                        </a:rPr>
                        <a:t>22D0392085</a:t>
                      </a:r>
                      <a:endParaRPr lang="fr-FR" sz="1100" dirty="0">
                        <a:effectLst/>
                        <a:latin typeface="Arial MT"/>
                        <a:ea typeface="Arial MT"/>
                        <a:cs typeface="Arial M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tcPr>
                </a:tc>
                <a:tc>
                  <a:txBody>
                    <a:bodyPr/>
                    <a:lstStyle/>
                    <a:p>
                      <a:pPr marL="40005">
                        <a:spcBef>
                          <a:spcPts val="235"/>
                        </a:spcBef>
                        <a:spcAft>
                          <a:spcPts val="0"/>
                        </a:spcAft>
                      </a:pPr>
                      <a:r>
                        <a:rPr lang="fr-FR" sz="1000" dirty="0">
                          <a:effectLst/>
                          <a:latin typeface="Arial MT"/>
                        </a:rPr>
                        <a:t>Inscription</a:t>
                      </a:r>
                      <a:r>
                        <a:rPr lang="fr-FR" sz="1000" spc="-25" dirty="0">
                          <a:effectLst/>
                          <a:latin typeface="Arial MT"/>
                        </a:rPr>
                        <a:t> </a:t>
                      </a:r>
                      <a:r>
                        <a:rPr lang="fr-FR" sz="1000" dirty="0">
                          <a:effectLst/>
                          <a:latin typeface="Arial MT"/>
                        </a:rPr>
                        <a:t>:</a:t>
                      </a:r>
                      <a:r>
                        <a:rPr lang="fr-FR" sz="1000" spc="-30" dirty="0">
                          <a:effectLst/>
                          <a:latin typeface="Arial MT"/>
                        </a:rPr>
                        <a:t> </a:t>
                      </a:r>
                      <a:r>
                        <a:rPr lang="fr-FR" sz="1000" dirty="0">
                          <a:effectLst/>
                          <a:latin typeface="Arial MT"/>
                        </a:rPr>
                        <a:t>du</a:t>
                      </a:r>
                      <a:r>
                        <a:rPr lang="fr-FR" sz="1000" spc="-25" dirty="0">
                          <a:effectLst/>
                          <a:latin typeface="Arial MT"/>
                        </a:rPr>
                        <a:t> </a:t>
                      </a:r>
                      <a:r>
                        <a:rPr lang="fr-FR" sz="1000" dirty="0">
                          <a:effectLst/>
                          <a:latin typeface="Arial MT"/>
                        </a:rPr>
                        <a:t>19/10 au 09/11/2022</a:t>
                      </a:r>
                      <a:endParaRPr lang="fr-FR" sz="1100" dirty="0">
                        <a:effectLst/>
                        <a:latin typeface="Arial M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55204340"/>
                  </a:ext>
                </a:extLst>
              </a:tr>
              <a:tr h="355840">
                <a:tc gridSpan="2">
                  <a:txBody>
                    <a:bodyPr/>
                    <a:lstStyle/>
                    <a:p>
                      <a:pPr marL="4445" indent="34290">
                        <a:lnSpc>
                          <a:spcPts val="1130"/>
                        </a:lnSpc>
                        <a:spcBef>
                          <a:spcPts val="15"/>
                        </a:spcBef>
                        <a:spcAft>
                          <a:spcPts val="0"/>
                        </a:spcAft>
                      </a:pPr>
                      <a:r>
                        <a:rPr lang="fr-FR" sz="1000" dirty="0">
                          <a:effectLst/>
                          <a:latin typeface="Arial MT"/>
                          <a:ea typeface="Arial MT"/>
                          <a:cs typeface="Arial MT"/>
                        </a:rPr>
                        <a:t>Objectifs</a:t>
                      </a:r>
                      <a:r>
                        <a:rPr lang="fr-FR" sz="1000" spc="-20" dirty="0">
                          <a:effectLst/>
                          <a:latin typeface="Arial MT"/>
                          <a:ea typeface="Arial MT"/>
                          <a:cs typeface="Arial MT"/>
                        </a:rPr>
                        <a:t> </a:t>
                      </a:r>
                      <a:r>
                        <a:rPr lang="fr-FR" sz="1000" dirty="0">
                          <a:effectLst/>
                          <a:latin typeface="Arial MT"/>
                          <a:ea typeface="Arial MT"/>
                          <a:cs typeface="Arial MT"/>
                        </a:rPr>
                        <a:t>généraux</a:t>
                      </a:r>
                      <a:r>
                        <a:rPr lang="fr-FR" sz="1000" spc="-20" dirty="0">
                          <a:effectLst/>
                          <a:latin typeface="Arial MT"/>
                          <a:ea typeface="Arial MT"/>
                          <a:cs typeface="Arial MT"/>
                        </a:rPr>
                        <a:t> </a:t>
                      </a:r>
                      <a:r>
                        <a:rPr lang="fr-FR" sz="1000" dirty="0">
                          <a:effectLst/>
                          <a:latin typeface="Arial MT"/>
                          <a:ea typeface="Arial MT"/>
                          <a:cs typeface="Arial MT"/>
                        </a:rPr>
                        <a:t>:</a:t>
                      </a:r>
                      <a:r>
                        <a:rPr lang="fr-FR" sz="1000" spc="-30" dirty="0">
                          <a:effectLst/>
                          <a:latin typeface="Arial MT"/>
                          <a:ea typeface="Arial MT"/>
                          <a:cs typeface="Arial MT"/>
                        </a:rPr>
                        <a:t> </a:t>
                      </a:r>
                      <a:r>
                        <a:rPr lang="fr-FR" sz="1000" dirty="0">
                          <a:effectLst/>
                          <a:latin typeface="Arial MT"/>
                          <a:ea typeface="Arial MT"/>
                          <a:cs typeface="Arial MT"/>
                        </a:rPr>
                        <a:t>Acquérir</a:t>
                      </a:r>
                      <a:r>
                        <a:rPr lang="fr-FR" sz="1000" spc="-25" dirty="0">
                          <a:effectLst/>
                          <a:latin typeface="Arial MT"/>
                          <a:ea typeface="Arial MT"/>
                          <a:cs typeface="Arial MT"/>
                        </a:rPr>
                        <a:t> </a:t>
                      </a:r>
                      <a:r>
                        <a:rPr lang="fr-FR" sz="1000" dirty="0">
                          <a:effectLst/>
                          <a:latin typeface="Arial MT"/>
                          <a:ea typeface="Arial MT"/>
                          <a:cs typeface="Arial MT"/>
                        </a:rPr>
                        <a:t>de</a:t>
                      </a:r>
                      <a:r>
                        <a:rPr lang="fr-FR" sz="1000" spc="-25" dirty="0">
                          <a:effectLst/>
                          <a:latin typeface="Arial MT"/>
                          <a:ea typeface="Arial MT"/>
                          <a:cs typeface="Arial MT"/>
                        </a:rPr>
                        <a:t> </a:t>
                      </a:r>
                      <a:r>
                        <a:rPr lang="fr-FR" sz="1000" dirty="0">
                          <a:effectLst/>
                          <a:latin typeface="Arial MT"/>
                          <a:ea typeface="Arial MT"/>
                          <a:cs typeface="Arial MT"/>
                        </a:rPr>
                        <a:t>nouvelles</a:t>
                      </a:r>
                      <a:r>
                        <a:rPr lang="fr-FR" sz="1000" spc="-20" dirty="0">
                          <a:effectLst/>
                          <a:latin typeface="Arial MT"/>
                          <a:ea typeface="Arial MT"/>
                          <a:cs typeface="Arial MT"/>
                        </a:rPr>
                        <a:t> </a:t>
                      </a:r>
                      <a:r>
                        <a:rPr lang="fr-FR" sz="1000" dirty="0">
                          <a:effectLst/>
                          <a:latin typeface="Arial MT"/>
                          <a:ea typeface="Arial MT"/>
                          <a:cs typeface="Arial MT"/>
                        </a:rPr>
                        <a:t>compétences</a:t>
                      </a:r>
                      <a:r>
                        <a:rPr lang="fr-FR" sz="1000" spc="-20" dirty="0">
                          <a:effectLst/>
                          <a:latin typeface="Arial MT"/>
                          <a:ea typeface="Arial MT"/>
                          <a:cs typeface="Arial MT"/>
                        </a:rPr>
                        <a:t> </a:t>
                      </a:r>
                      <a:r>
                        <a:rPr lang="fr-FR" sz="1000" dirty="0">
                          <a:effectLst/>
                          <a:latin typeface="Arial MT"/>
                          <a:ea typeface="Arial MT"/>
                          <a:cs typeface="Arial MT"/>
                        </a:rPr>
                        <a:t>concernant</a:t>
                      </a:r>
                      <a:r>
                        <a:rPr lang="fr-FR" sz="1000" spc="-30" dirty="0">
                          <a:effectLst/>
                          <a:latin typeface="Arial MT"/>
                          <a:ea typeface="Arial MT"/>
                          <a:cs typeface="Arial MT"/>
                        </a:rPr>
                        <a:t> </a:t>
                      </a:r>
                      <a:r>
                        <a:rPr lang="fr-FR" sz="1000" dirty="0">
                          <a:effectLst/>
                          <a:latin typeface="Arial MT"/>
                          <a:ea typeface="Arial MT"/>
                          <a:cs typeface="Arial MT"/>
                        </a:rPr>
                        <a:t>la</a:t>
                      </a:r>
                      <a:r>
                        <a:rPr lang="fr-FR" sz="1000" spc="-25" dirty="0">
                          <a:effectLst/>
                          <a:latin typeface="Arial MT"/>
                          <a:ea typeface="Arial MT"/>
                          <a:cs typeface="Arial MT"/>
                        </a:rPr>
                        <a:t> </a:t>
                      </a:r>
                      <a:r>
                        <a:rPr lang="fr-FR" sz="1000" dirty="0">
                          <a:effectLst/>
                          <a:latin typeface="Arial MT"/>
                          <a:ea typeface="Arial MT"/>
                          <a:cs typeface="Arial MT"/>
                        </a:rPr>
                        <a:t>voix</a:t>
                      </a:r>
                      <a:r>
                        <a:rPr lang="fr-FR" sz="1000" spc="-15" dirty="0">
                          <a:effectLst/>
                          <a:latin typeface="Arial MT"/>
                          <a:ea typeface="Arial MT"/>
                          <a:cs typeface="Arial MT"/>
                        </a:rPr>
                        <a:t> </a:t>
                      </a:r>
                      <a:r>
                        <a:rPr lang="fr-FR" sz="1000" dirty="0">
                          <a:effectLst/>
                          <a:latin typeface="Arial MT"/>
                          <a:ea typeface="Arial MT"/>
                          <a:cs typeface="Arial MT"/>
                        </a:rPr>
                        <a:t>et</a:t>
                      </a:r>
                      <a:r>
                        <a:rPr lang="fr-FR" sz="1000" spc="-25" dirty="0">
                          <a:effectLst/>
                          <a:latin typeface="Arial MT"/>
                          <a:ea typeface="Arial MT"/>
                          <a:cs typeface="Arial MT"/>
                        </a:rPr>
                        <a:t> </a:t>
                      </a:r>
                      <a:r>
                        <a:rPr lang="fr-FR" sz="1000" dirty="0">
                          <a:effectLst/>
                          <a:latin typeface="Arial MT"/>
                          <a:ea typeface="Arial MT"/>
                          <a:cs typeface="Arial MT"/>
                        </a:rPr>
                        <a:t>le</a:t>
                      </a:r>
                      <a:r>
                        <a:rPr lang="fr-FR" sz="1000" spc="-25" dirty="0">
                          <a:effectLst/>
                          <a:latin typeface="Arial MT"/>
                          <a:ea typeface="Arial MT"/>
                          <a:cs typeface="Arial MT"/>
                        </a:rPr>
                        <a:t> </a:t>
                      </a:r>
                      <a:r>
                        <a:rPr lang="fr-FR" sz="1000" dirty="0">
                          <a:effectLst/>
                          <a:latin typeface="Arial MT"/>
                          <a:ea typeface="Arial MT"/>
                          <a:cs typeface="Arial MT"/>
                        </a:rPr>
                        <a:t>chant,</a:t>
                      </a:r>
                      <a:r>
                        <a:rPr lang="fr-FR" sz="1000" spc="-30" dirty="0">
                          <a:effectLst/>
                          <a:latin typeface="Arial MT"/>
                          <a:ea typeface="Arial MT"/>
                          <a:cs typeface="Arial MT"/>
                        </a:rPr>
                        <a:t> </a:t>
                      </a:r>
                      <a:r>
                        <a:rPr lang="fr-FR" sz="1000" dirty="0">
                          <a:effectLst/>
                          <a:latin typeface="Arial MT"/>
                          <a:ea typeface="Arial MT"/>
                          <a:cs typeface="Arial MT"/>
                        </a:rPr>
                        <a:t>ainsi</a:t>
                      </a:r>
                      <a:r>
                        <a:rPr lang="fr-FR" sz="1000" spc="-30" dirty="0">
                          <a:effectLst/>
                          <a:latin typeface="Arial MT"/>
                          <a:ea typeface="Arial MT"/>
                          <a:cs typeface="Arial MT"/>
                        </a:rPr>
                        <a:t> </a:t>
                      </a:r>
                      <a:r>
                        <a:rPr lang="fr-FR" sz="1000" dirty="0">
                          <a:effectLst/>
                          <a:latin typeface="Arial MT"/>
                          <a:ea typeface="Arial MT"/>
                          <a:cs typeface="Arial MT"/>
                        </a:rPr>
                        <a:t>que</a:t>
                      </a:r>
                      <a:r>
                        <a:rPr lang="fr-FR" sz="1000" spc="-25" dirty="0">
                          <a:effectLst/>
                          <a:latin typeface="Arial MT"/>
                          <a:ea typeface="Arial MT"/>
                          <a:cs typeface="Arial MT"/>
                        </a:rPr>
                        <a:t> </a:t>
                      </a:r>
                      <a:r>
                        <a:rPr lang="fr-FR" sz="1000" dirty="0">
                          <a:effectLst/>
                          <a:latin typeface="Arial MT"/>
                          <a:ea typeface="Arial MT"/>
                          <a:cs typeface="Arial MT"/>
                        </a:rPr>
                        <a:t>des</a:t>
                      </a:r>
                      <a:r>
                        <a:rPr lang="fr-FR" sz="1000" spc="-20" dirty="0">
                          <a:effectLst/>
                          <a:latin typeface="Arial MT"/>
                          <a:ea typeface="Arial MT"/>
                          <a:cs typeface="Arial MT"/>
                        </a:rPr>
                        <a:t> </a:t>
                      </a:r>
                      <a:r>
                        <a:rPr lang="fr-FR" sz="1000" dirty="0">
                          <a:effectLst/>
                          <a:latin typeface="Arial MT"/>
                          <a:ea typeface="Arial MT"/>
                          <a:cs typeface="Arial MT"/>
                        </a:rPr>
                        <a:t>techniques</a:t>
                      </a:r>
                      <a:r>
                        <a:rPr lang="fr-FR" sz="1000" spc="-260" dirty="0">
                          <a:effectLst/>
                          <a:latin typeface="Arial MT"/>
                          <a:ea typeface="Arial MT"/>
                          <a:cs typeface="Arial MT"/>
                        </a:rPr>
                        <a:t> </a:t>
                      </a:r>
                      <a:r>
                        <a:rPr lang="fr-FR" sz="1000" dirty="0">
                          <a:effectLst/>
                          <a:latin typeface="Arial MT"/>
                          <a:ea typeface="Arial MT"/>
                          <a:cs typeface="Arial MT"/>
                        </a:rPr>
                        <a:t>pour faire chanter les élèves en chœur dans sa classe ou son école. Choisir, préparer, faire mémoriser et</a:t>
                      </a:r>
                      <a:r>
                        <a:rPr lang="fr-FR" sz="1000" spc="5" dirty="0">
                          <a:effectLst/>
                          <a:latin typeface="Arial MT"/>
                          <a:ea typeface="Arial MT"/>
                          <a:cs typeface="Arial MT"/>
                        </a:rPr>
                        <a:t> </a:t>
                      </a:r>
                      <a:r>
                        <a:rPr lang="fr-FR" sz="1000" dirty="0">
                          <a:effectLst/>
                          <a:latin typeface="Arial MT"/>
                          <a:ea typeface="Arial MT"/>
                          <a:cs typeface="Arial MT"/>
                        </a:rPr>
                        <a:t>interpréter</a:t>
                      </a:r>
                      <a:r>
                        <a:rPr lang="fr-FR" sz="1000" spc="-10" dirty="0">
                          <a:effectLst/>
                          <a:latin typeface="Arial MT"/>
                          <a:ea typeface="Arial MT"/>
                          <a:cs typeface="Arial MT"/>
                        </a:rPr>
                        <a:t> </a:t>
                      </a:r>
                      <a:r>
                        <a:rPr lang="fr-FR" sz="1000" dirty="0">
                          <a:effectLst/>
                          <a:latin typeface="Arial MT"/>
                          <a:ea typeface="Arial MT"/>
                          <a:cs typeface="Arial MT"/>
                        </a:rPr>
                        <a:t>un</a:t>
                      </a:r>
                      <a:r>
                        <a:rPr lang="fr-FR" sz="1000" spc="-15" dirty="0">
                          <a:effectLst/>
                          <a:latin typeface="Arial MT"/>
                          <a:ea typeface="Arial MT"/>
                          <a:cs typeface="Arial MT"/>
                        </a:rPr>
                        <a:t> </a:t>
                      </a:r>
                      <a:r>
                        <a:rPr lang="fr-FR" sz="1000" dirty="0">
                          <a:effectLst/>
                          <a:latin typeface="Arial MT"/>
                          <a:ea typeface="Arial MT"/>
                          <a:cs typeface="Arial MT"/>
                        </a:rPr>
                        <a:t>chant;</a:t>
                      </a:r>
                      <a:r>
                        <a:rPr lang="fr-FR" sz="1000" spc="-10" dirty="0">
                          <a:effectLst/>
                          <a:latin typeface="Arial MT"/>
                          <a:ea typeface="Arial MT"/>
                          <a:cs typeface="Arial MT"/>
                        </a:rPr>
                        <a:t> </a:t>
                      </a:r>
                      <a:r>
                        <a:rPr lang="fr-FR" sz="1000" dirty="0">
                          <a:effectLst/>
                          <a:latin typeface="Arial MT"/>
                          <a:ea typeface="Arial MT"/>
                          <a:cs typeface="Arial MT"/>
                        </a:rPr>
                        <a:t>diriger</a:t>
                      </a:r>
                      <a:r>
                        <a:rPr lang="fr-FR" sz="1000" spc="-5" dirty="0">
                          <a:effectLst/>
                          <a:latin typeface="Arial MT"/>
                          <a:ea typeface="Arial MT"/>
                          <a:cs typeface="Arial MT"/>
                        </a:rPr>
                        <a:t> </a:t>
                      </a:r>
                      <a:r>
                        <a:rPr lang="fr-FR" sz="1000" dirty="0">
                          <a:effectLst/>
                          <a:latin typeface="Arial MT"/>
                          <a:ea typeface="Arial MT"/>
                          <a:cs typeface="Arial MT"/>
                        </a:rPr>
                        <a:t>un</a:t>
                      </a:r>
                      <a:r>
                        <a:rPr lang="fr-FR" sz="1000" spc="-20" dirty="0">
                          <a:effectLst/>
                          <a:latin typeface="Arial MT"/>
                          <a:ea typeface="Arial MT"/>
                          <a:cs typeface="Arial MT"/>
                        </a:rPr>
                        <a:t> </a:t>
                      </a:r>
                      <a:r>
                        <a:rPr lang="fr-FR" sz="1000" dirty="0">
                          <a:effectLst/>
                          <a:latin typeface="Arial MT"/>
                          <a:ea typeface="Arial MT"/>
                          <a:cs typeface="Arial MT"/>
                        </a:rPr>
                        <a:t>groupe</a:t>
                      </a:r>
                      <a:r>
                        <a:rPr lang="fr-FR" sz="1000" spc="-5" dirty="0">
                          <a:effectLst/>
                          <a:latin typeface="Arial MT"/>
                          <a:ea typeface="Arial MT"/>
                          <a:cs typeface="Arial MT"/>
                        </a:rPr>
                        <a:t> </a:t>
                      </a:r>
                      <a:r>
                        <a:rPr lang="fr-FR" sz="1000" dirty="0">
                          <a:effectLst/>
                          <a:latin typeface="Arial MT"/>
                          <a:ea typeface="Arial MT"/>
                          <a:cs typeface="Arial MT"/>
                        </a:rPr>
                        <a:t>de</a:t>
                      </a:r>
                      <a:r>
                        <a:rPr lang="fr-FR" sz="1000" spc="-10" dirty="0">
                          <a:effectLst/>
                          <a:latin typeface="Arial MT"/>
                          <a:ea typeface="Arial MT"/>
                          <a:cs typeface="Arial MT"/>
                        </a:rPr>
                        <a:t> </a:t>
                      </a:r>
                      <a:r>
                        <a:rPr lang="fr-FR" sz="1000" dirty="0">
                          <a:effectLst/>
                          <a:latin typeface="Arial MT"/>
                          <a:ea typeface="Arial MT"/>
                          <a:cs typeface="Arial MT"/>
                        </a:rPr>
                        <a:t>jeunes</a:t>
                      </a:r>
                      <a:r>
                        <a:rPr lang="fr-FR" sz="1000" spc="-5" dirty="0">
                          <a:effectLst/>
                          <a:latin typeface="Arial MT"/>
                          <a:ea typeface="Arial MT"/>
                          <a:cs typeface="Arial MT"/>
                        </a:rPr>
                        <a:t> </a:t>
                      </a:r>
                      <a:r>
                        <a:rPr lang="fr-FR" sz="1000" dirty="0">
                          <a:effectLst/>
                          <a:latin typeface="Arial MT"/>
                          <a:ea typeface="Arial MT"/>
                          <a:cs typeface="Arial MT"/>
                        </a:rPr>
                        <a:t>chanteurs</a:t>
                      </a:r>
                      <a:r>
                        <a:rPr lang="fr-FR" sz="1000" spc="5" dirty="0">
                          <a:effectLst/>
                          <a:latin typeface="Arial MT"/>
                          <a:ea typeface="Arial MT"/>
                          <a:cs typeface="Arial MT"/>
                        </a:rPr>
                        <a:t> </a:t>
                      </a:r>
                      <a:r>
                        <a:rPr lang="fr-FR" sz="1000" dirty="0">
                          <a:effectLst/>
                          <a:latin typeface="Arial MT"/>
                          <a:ea typeface="Arial MT"/>
                          <a:cs typeface="Arial MT"/>
                        </a:rPr>
                        <a:t>(classe,</a:t>
                      </a:r>
                      <a:r>
                        <a:rPr lang="fr-FR" sz="1000" spc="-15" dirty="0">
                          <a:effectLst/>
                          <a:latin typeface="Arial MT"/>
                          <a:ea typeface="Arial MT"/>
                          <a:cs typeface="Arial MT"/>
                        </a:rPr>
                        <a:t> </a:t>
                      </a:r>
                      <a:r>
                        <a:rPr lang="fr-FR" sz="1000" dirty="0">
                          <a:effectLst/>
                          <a:latin typeface="Arial MT"/>
                          <a:ea typeface="Arial MT"/>
                          <a:cs typeface="Arial MT"/>
                        </a:rPr>
                        <a:t>chorale</a:t>
                      </a:r>
                      <a:r>
                        <a:rPr lang="fr-FR" sz="1000" spc="-10" dirty="0">
                          <a:effectLst/>
                          <a:latin typeface="Arial MT"/>
                          <a:ea typeface="Arial MT"/>
                          <a:cs typeface="Arial MT"/>
                        </a:rPr>
                        <a:t> </a:t>
                      </a:r>
                      <a:r>
                        <a:rPr lang="fr-FR" sz="1000" dirty="0">
                          <a:effectLst/>
                          <a:latin typeface="Arial MT"/>
                          <a:ea typeface="Arial MT"/>
                          <a:cs typeface="Arial MT"/>
                        </a:rPr>
                        <a:t>d’école)</a:t>
                      </a:r>
                      <a:endParaRPr lang="fr-FR" sz="1100" dirty="0">
                        <a:effectLst/>
                        <a:latin typeface="Arial MT"/>
                        <a:ea typeface="Arial MT"/>
                        <a:cs typeface="Arial MT"/>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tcPr>
                </a:tc>
                <a:tc hMerge="1">
                  <a:txBody>
                    <a:bodyPr/>
                    <a:lstStyle/>
                    <a:p>
                      <a:endParaRPr lang="fr-FR"/>
                    </a:p>
                  </a:txBody>
                  <a:tcPr/>
                </a:tc>
                <a:extLst>
                  <a:ext uri="{0D108BD9-81ED-4DB2-BD59-A6C34878D82A}">
                    <a16:rowId xmlns:a16="http://schemas.microsoft.com/office/drawing/2014/main" val="2963856439"/>
                  </a:ext>
                </a:extLst>
              </a:tr>
              <a:tr h="180000">
                <a:tc>
                  <a:txBody>
                    <a:bodyPr/>
                    <a:lstStyle/>
                    <a:p>
                      <a:pPr marL="38735">
                        <a:spcBef>
                          <a:spcPts val="230"/>
                        </a:spcBef>
                      </a:pPr>
                      <a:r>
                        <a:rPr lang="fr-FR" sz="1000" dirty="0">
                          <a:effectLst/>
                          <a:latin typeface="Arial MT"/>
                          <a:ea typeface="Arial MT"/>
                          <a:cs typeface="Arial MT"/>
                        </a:rPr>
                        <a:t>Responsable</a:t>
                      </a:r>
                      <a:r>
                        <a:rPr lang="fr-FR" sz="1000" spc="-20" dirty="0">
                          <a:effectLst/>
                          <a:latin typeface="Arial MT"/>
                          <a:ea typeface="Arial MT"/>
                          <a:cs typeface="Arial MT"/>
                        </a:rPr>
                        <a:t> </a:t>
                      </a:r>
                      <a:r>
                        <a:rPr lang="fr-FR" sz="1000" dirty="0">
                          <a:effectLst/>
                          <a:latin typeface="Arial MT"/>
                          <a:ea typeface="Arial MT"/>
                          <a:cs typeface="Arial MT"/>
                        </a:rPr>
                        <a:t>:</a:t>
                      </a:r>
                      <a:r>
                        <a:rPr lang="fr-FR" sz="1000" spc="-20" dirty="0">
                          <a:effectLst/>
                          <a:latin typeface="Arial MT"/>
                          <a:ea typeface="Arial MT"/>
                          <a:cs typeface="Arial MT"/>
                        </a:rPr>
                        <a:t> </a:t>
                      </a:r>
                      <a:r>
                        <a:rPr lang="fr-FR" sz="1000" dirty="0">
                          <a:effectLst/>
                          <a:latin typeface="Arial MT"/>
                          <a:ea typeface="Arial MT"/>
                          <a:cs typeface="Arial MT"/>
                        </a:rPr>
                        <a:t>IEN</a:t>
                      </a:r>
                      <a:r>
                        <a:rPr lang="fr-FR" sz="1000" spc="-20" dirty="0">
                          <a:effectLst/>
                          <a:latin typeface="Arial MT"/>
                          <a:ea typeface="Arial MT"/>
                          <a:cs typeface="Arial MT"/>
                        </a:rPr>
                        <a:t> </a:t>
                      </a:r>
                      <a:r>
                        <a:rPr lang="fr-FR" sz="1000" dirty="0">
                          <a:effectLst/>
                          <a:latin typeface="Arial MT"/>
                          <a:ea typeface="Arial MT"/>
                          <a:cs typeface="Arial MT"/>
                        </a:rPr>
                        <a:t>en</a:t>
                      </a:r>
                      <a:r>
                        <a:rPr lang="fr-FR" sz="1000" spc="-15" dirty="0">
                          <a:effectLst/>
                          <a:latin typeface="Arial MT"/>
                          <a:ea typeface="Arial MT"/>
                          <a:cs typeface="Arial MT"/>
                        </a:rPr>
                        <a:t> </a:t>
                      </a:r>
                      <a:r>
                        <a:rPr lang="fr-FR" sz="1000" dirty="0">
                          <a:effectLst/>
                          <a:latin typeface="Arial MT"/>
                          <a:ea typeface="Arial MT"/>
                          <a:cs typeface="Arial MT"/>
                        </a:rPr>
                        <a:t>charge</a:t>
                      </a:r>
                      <a:r>
                        <a:rPr lang="fr-FR" sz="1000" spc="-15" dirty="0">
                          <a:effectLst/>
                          <a:latin typeface="Arial MT"/>
                          <a:ea typeface="Arial MT"/>
                          <a:cs typeface="Arial MT"/>
                        </a:rPr>
                        <a:t> </a:t>
                      </a:r>
                      <a:r>
                        <a:rPr lang="fr-FR" sz="1000" dirty="0">
                          <a:effectLst/>
                          <a:latin typeface="Arial MT"/>
                          <a:ea typeface="Arial MT"/>
                          <a:cs typeface="Arial MT"/>
                        </a:rPr>
                        <a:t>de</a:t>
                      </a:r>
                      <a:r>
                        <a:rPr lang="fr-FR" sz="1000" spc="-20" dirty="0">
                          <a:effectLst/>
                          <a:latin typeface="Arial MT"/>
                          <a:ea typeface="Arial MT"/>
                          <a:cs typeface="Arial MT"/>
                        </a:rPr>
                        <a:t> </a:t>
                      </a:r>
                      <a:r>
                        <a:rPr lang="fr-FR" sz="1000" dirty="0">
                          <a:effectLst/>
                          <a:latin typeface="Arial MT"/>
                          <a:ea typeface="Arial MT"/>
                          <a:cs typeface="Arial MT"/>
                        </a:rPr>
                        <a:t>la</a:t>
                      </a:r>
                      <a:r>
                        <a:rPr lang="fr-FR" sz="1000" spc="-20" dirty="0">
                          <a:effectLst/>
                          <a:latin typeface="Arial MT"/>
                          <a:ea typeface="Arial MT"/>
                          <a:cs typeface="Arial MT"/>
                        </a:rPr>
                        <a:t> </a:t>
                      </a:r>
                      <a:r>
                        <a:rPr lang="fr-FR" sz="1000" dirty="0">
                          <a:effectLst/>
                          <a:latin typeface="Arial MT"/>
                          <a:ea typeface="Arial MT"/>
                          <a:cs typeface="Arial MT"/>
                        </a:rPr>
                        <a:t>musique</a:t>
                      </a:r>
                      <a:endParaRPr lang="fr-FR" sz="1100" dirty="0">
                        <a:effectLst/>
                        <a:latin typeface="Arial MT"/>
                        <a:ea typeface="Arial MT"/>
                        <a:cs typeface="Arial M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tcPr>
                </a:tc>
                <a:tc>
                  <a:txBody>
                    <a:bodyPr/>
                    <a:lstStyle/>
                    <a:p>
                      <a:pPr marL="40005">
                        <a:spcBef>
                          <a:spcPts val="230"/>
                        </a:spcBef>
                        <a:spcAft>
                          <a:spcPts val="0"/>
                        </a:spcAft>
                      </a:pPr>
                      <a:r>
                        <a:rPr lang="fr-FR" sz="1000" dirty="0">
                          <a:effectLst/>
                          <a:latin typeface="Arial MT"/>
                        </a:rPr>
                        <a:t>Nb</a:t>
                      </a:r>
                      <a:r>
                        <a:rPr lang="fr-FR" sz="1000" spc="-20" dirty="0">
                          <a:effectLst/>
                          <a:latin typeface="Arial MT"/>
                        </a:rPr>
                        <a:t> </a:t>
                      </a:r>
                      <a:r>
                        <a:rPr lang="fr-FR" sz="1000" dirty="0">
                          <a:effectLst/>
                          <a:latin typeface="Arial MT"/>
                        </a:rPr>
                        <a:t>de</a:t>
                      </a:r>
                      <a:r>
                        <a:rPr lang="fr-FR" sz="1000" spc="-10" dirty="0">
                          <a:effectLst/>
                          <a:latin typeface="Arial MT"/>
                        </a:rPr>
                        <a:t> </a:t>
                      </a:r>
                      <a:r>
                        <a:rPr lang="fr-FR" sz="1000" dirty="0">
                          <a:effectLst/>
                          <a:latin typeface="Arial MT"/>
                        </a:rPr>
                        <a:t>places</a:t>
                      </a:r>
                      <a:r>
                        <a:rPr lang="fr-FR" sz="1000" spc="-10" dirty="0">
                          <a:effectLst/>
                          <a:latin typeface="Arial MT"/>
                        </a:rPr>
                        <a:t> </a:t>
                      </a:r>
                      <a:r>
                        <a:rPr lang="fr-FR" sz="1000" dirty="0">
                          <a:effectLst/>
                          <a:latin typeface="Arial MT"/>
                        </a:rPr>
                        <a:t>:</a:t>
                      </a:r>
                      <a:r>
                        <a:rPr lang="fr-FR" sz="1000" spc="-15" dirty="0">
                          <a:effectLst/>
                          <a:latin typeface="Arial MT"/>
                        </a:rPr>
                        <a:t> </a:t>
                      </a:r>
                      <a:r>
                        <a:rPr lang="fr-FR" sz="1000" dirty="0">
                          <a:effectLst/>
                          <a:latin typeface="Arial MT"/>
                        </a:rPr>
                        <a:t>60</a:t>
                      </a:r>
                      <a:endParaRPr lang="fr-FR" sz="1100" dirty="0">
                        <a:effectLst/>
                        <a:latin typeface="Arial M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2402609"/>
                  </a:ext>
                </a:extLst>
              </a:tr>
              <a:tr h="180000">
                <a:tc gridSpan="2">
                  <a:txBody>
                    <a:bodyPr/>
                    <a:lstStyle/>
                    <a:p>
                      <a:pPr marL="4445">
                        <a:spcBef>
                          <a:spcPts val="35"/>
                        </a:spcBef>
                        <a:spcAft>
                          <a:spcPts val="0"/>
                        </a:spcAft>
                      </a:pPr>
                      <a:r>
                        <a:rPr lang="fr-FR" sz="1000" dirty="0">
                          <a:effectLst/>
                          <a:latin typeface="Arial MT"/>
                          <a:ea typeface="Arial MT"/>
                          <a:cs typeface="Arial MT"/>
                        </a:rPr>
                        <a:t>Public</a:t>
                      </a:r>
                      <a:r>
                        <a:rPr lang="fr-FR" sz="1000" spc="-20" dirty="0">
                          <a:effectLst/>
                          <a:latin typeface="Arial MT"/>
                          <a:ea typeface="Arial MT"/>
                          <a:cs typeface="Arial MT"/>
                        </a:rPr>
                        <a:t> </a:t>
                      </a:r>
                      <a:r>
                        <a:rPr lang="fr-FR" sz="1000" dirty="0">
                          <a:effectLst/>
                          <a:latin typeface="Arial MT"/>
                          <a:ea typeface="Arial MT"/>
                          <a:cs typeface="Arial MT"/>
                        </a:rPr>
                        <a:t>:</a:t>
                      </a:r>
                      <a:r>
                        <a:rPr lang="fr-FR" sz="1000" spc="-25" dirty="0">
                          <a:effectLst/>
                          <a:latin typeface="Arial MT"/>
                          <a:ea typeface="Arial MT"/>
                          <a:cs typeface="Arial MT"/>
                        </a:rPr>
                        <a:t> </a:t>
                      </a:r>
                      <a:r>
                        <a:rPr lang="fr-FR" sz="1000" dirty="0">
                          <a:effectLst/>
                          <a:latin typeface="Arial MT"/>
                          <a:ea typeface="Arial MT"/>
                          <a:cs typeface="Arial MT"/>
                        </a:rPr>
                        <a:t>Tous</a:t>
                      </a:r>
                      <a:r>
                        <a:rPr lang="fr-FR" sz="1000" spc="-15" dirty="0">
                          <a:effectLst/>
                          <a:latin typeface="Arial MT"/>
                          <a:ea typeface="Arial MT"/>
                          <a:cs typeface="Arial MT"/>
                        </a:rPr>
                        <a:t> </a:t>
                      </a:r>
                      <a:r>
                        <a:rPr lang="fr-FR" sz="1000" dirty="0">
                          <a:effectLst/>
                          <a:latin typeface="Arial MT"/>
                          <a:ea typeface="Arial MT"/>
                          <a:cs typeface="Arial MT"/>
                        </a:rPr>
                        <a:t>cycles</a:t>
                      </a:r>
                      <a:endParaRPr lang="fr-FR" sz="1100" dirty="0">
                        <a:effectLst/>
                        <a:latin typeface="Arial MT"/>
                        <a:ea typeface="Arial MT"/>
                        <a:cs typeface="Arial M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tcPr>
                </a:tc>
                <a:tc hMerge="1">
                  <a:txBody>
                    <a:bodyPr/>
                    <a:lstStyle/>
                    <a:p>
                      <a:endParaRPr lang="fr-FR"/>
                    </a:p>
                  </a:txBody>
                  <a:tcPr/>
                </a:tc>
                <a:extLst>
                  <a:ext uri="{0D108BD9-81ED-4DB2-BD59-A6C34878D82A}">
                    <a16:rowId xmlns:a16="http://schemas.microsoft.com/office/drawing/2014/main" val="1568761787"/>
                  </a:ext>
                </a:extLst>
              </a:tr>
              <a:tr h="474980">
                <a:tc gridSpan="2">
                  <a:txBody>
                    <a:bodyPr/>
                    <a:lstStyle/>
                    <a:p>
                      <a:pPr marL="8890" marR="432435" indent="34290" algn="just">
                        <a:lnSpc>
                          <a:spcPct val="97000"/>
                        </a:lnSpc>
                        <a:spcBef>
                          <a:spcPts val="155"/>
                        </a:spcBef>
                        <a:spcAft>
                          <a:spcPts val="0"/>
                        </a:spcAft>
                      </a:pPr>
                      <a:r>
                        <a:rPr lang="fr-FR" sz="1000" dirty="0">
                          <a:effectLst/>
                          <a:latin typeface="Arial MT"/>
                          <a:ea typeface="Arial MT"/>
                          <a:cs typeface="Arial MT"/>
                        </a:rPr>
                        <a:t>Prérequis :</a:t>
                      </a:r>
                      <a:r>
                        <a:rPr lang="fr-FR" sz="1000" b="1" dirty="0">
                          <a:effectLst/>
                          <a:latin typeface="Arial MT"/>
                          <a:ea typeface="Arial MT"/>
                          <a:cs typeface="Arial MT"/>
                        </a:rPr>
                        <a:t>Niveau 1:</a:t>
                      </a:r>
                      <a:r>
                        <a:rPr lang="fr-FR" sz="1000" dirty="0">
                          <a:effectLst/>
                          <a:latin typeface="Arial MT"/>
                          <a:ea typeface="Arial MT"/>
                          <a:cs typeface="Arial MT"/>
                        </a:rPr>
                        <a:t> pour les enseignants n’ayant aucun prérequis ni aucune formation déjà suivie sur ce</a:t>
                      </a:r>
                      <a:r>
                        <a:rPr lang="fr-FR" sz="1000" spc="-265" dirty="0">
                          <a:effectLst/>
                          <a:latin typeface="Arial MT"/>
                          <a:ea typeface="Arial MT"/>
                          <a:cs typeface="Arial MT"/>
                        </a:rPr>
                        <a:t> </a:t>
                      </a:r>
                      <a:r>
                        <a:rPr lang="fr-FR" sz="1000" dirty="0">
                          <a:effectLst/>
                          <a:latin typeface="Arial MT"/>
                          <a:ea typeface="Arial MT"/>
                          <a:cs typeface="Arial MT"/>
                        </a:rPr>
                        <a:t>thème</a:t>
                      </a:r>
                      <a:r>
                        <a:rPr lang="fr-FR" sz="1000" spc="-25" dirty="0">
                          <a:effectLst/>
                          <a:latin typeface="Arial MT"/>
                          <a:ea typeface="Arial MT"/>
                          <a:cs typeface="Arial MT"/>
                        </a:rPr>
                        <a:t> </a:t>
                      </a:r>
                      <a:r>
                        <a:rPr lang="fr-FR" sz="1000" dirty="0">
                          <a:effectLst/>
                          <a:latin typeface="Arial MT"/>
                          <a:ea typeface="Arial MT"/>
                          <a:cs typeface="Arial MT"/>
                        </a:rPr>
                        <a:t>et</a:t>
                      </a:r>
                      <a:r>
                        <a:rPr lang="fr-FR" sz="1000" spc="-20" dirty="0">
                          <a:effectLst/>
                          <a:latin typeface="Arial MT"/>
                          <a:ea typeface="Arial MT"/>
                          <a:cs typeface="Arial MT"/>
                        </a:rPr>
                        <a:t> </a:t>
                      </a:r>
                      <a:r>
                        <a:rPr lang="fr-FR" sz="1000" dirty="0">
                          <a:effectLst/>
                          <a:latin typeface="Arial MT"/>
                          <a:ea typeface="Arial MT"/>
                          <a:cs typeface="Arial MT"/>
                        </a:rPr>
                        <a:t>ayant</a:t>
                      </a:r>
                      <a:r>
                        <a:rPr lang="fr-FR" sz="1000" spc="-25" dirty="0">
                          <a:effectLst/>
                          <a:latin typeface="Arial MT"/>
                          <a:ea typeface="Arial MT"/>
                          <a:cs typeface="Arial MT"/>
                        </a:rPr>
                        <a:t> </a:t>
                      </a:r>
                      <a:r>
                        <a:rPr lang="fr-FR" sz="1000" dirty="0">
                          <a:effectLst/>
                          <a:latin typeface="Arial MT"/>
                          <a:ea typeface="Arial MT"/>
                          <a:cs typeface="Arial MT"/>
                        </a:rPr>
                        <a:t>besoin</a:t>
                      </a:r>
                      <a:r>
                        <a:rPr lang="fr-FR" sz="1000" spc="-25" dirty="0">
                          <a:effectLst/>
                          <a:latin typeface="Arial MT"/>
                          <a:ea typeface="Arial MT"/>
                          <a:cs typeface="Arial MT"/>
                        </a:rPr>
                        <a:t> </a:t>
                      </a:r>
                      <a:r>
                        <a:rPr lang="fr-FR" sz="1000" dirty="0">
                          <a:effectLst/>
                          <a:latin typeface="Arial MT"/>
                          <a:ea typeface="Arial MT"/>
                          <a:cs typeface="Arial MT"/>
                        </a:rPr>
                        <a:t>de</a:t>
                      </a:r>
                      <a:r>
                        <a:rPr lang="fr-FR" sz="1000" spc="-20" dirty="0">
                          <a:effectLst/>
                          <a:latin typeface="Arial MT"/>
                          <a:ea typeface="Arial MT"/>
                          <a:cs typeface="Arial MT"/>
                        </a:rPr>
                        <a:t> </a:t>
                      </a:r>
                      <a:r>
                        <a:rPr lang="fr-FR" sz="1000" dirty="0">
                          <a:effectLst/>
                          <a:latin typeface="Arial MT"/>
                          <a:ea typeface="Arial MT"/>
                          <a:cs typeface="Arial MT"/>
                        </a:rPr>
                        <a:t>gagner</a:t>
                      </a:r>
                      <a:r>
                        <a:rPr lang="fr-FR" sz="1000" spc="-20" dirty="0">
                          <a:effectLst/>
                          <a:latin typeface="Arial MT"/>
                          <a:ea typeface="Arial MT"/>
                          <a:cs typeface="Arial MT"/>
                        </a:rPr>
                        <a:t> </a:t>
                      </a:r>
                      <a:r>
                        <a:rPr lang="fr-FR" sz="1000" dirty="0">
                          <a:effectLst/>
                          <a:latin typeface="Arial MT"/>
                          <a:ea typeface="Arial MT"/>
                          <a:cs typeface="Arial MT"/>
                        </a:rPr>
                        <a:t>en</a:t>
                      </a:r>
                      <a:r>
                        <a:rPr lang="fr-FR" sz="1000" spc="-30" dirty="0">
                          <a:effectLst/>
                          <a:latin typeface="Arial MT"/>
                          <a:ea typeface="Arial MT"/>
                          <a:cs typeface="Arial MT"/>
                        </a:rPr>
                        <a:t> </a:t>
                      </a:r>
                      <a:r>
                        <a:rPr lang="fr-FR" sz="1000" dirty="0">
                          <a:effectLst/>
                          <a:latin typeface="Arial MT"/>
                          <a:ea typeface="Arial MT"/>
                          <a:cs typeface="Arial MT"/>
                        </a:rPr>
                        <a:t>confiance</a:t>
                      </a:r>
                      <a:r>
                        <a:rPr lang="fr-FR" sz="1000" spc="-20" dirty="0">
                          <a:effectLst/>
                          <a:latin typeface="Arial MT"/>
                          <a:ea typeface="Arial MT"/>
                          <a:cs typeface="Arial MT"/>
                        </a:rPr>
                        <a:t> </a:t>
                      </a:r>
                      <a:r>
                        <a:rPr lang="fr-FR" sz="1000" dirty="0">
                          <a:effectLst/>
                          <a:latin typeface="Arial MT"/>
                          <a:ea typeface="Arial MT"/>
                          <a:cs typeface="Arial MT"/>
                        </a:rPr>
                        <a:t>pour</a:t>
                      </a:r>
                      <a:r>
                        <a:rPr lang="fr-FR" sz="1000" spc="-20" dirty="0">
                          <a:effectLst/>
                          <a:latin typeface="Arial MT"/>
                          <a:ea typeface="Arial MT"/>
                          <a:cs typeface="Arial MT"/>
                        </a:rPr>
                        <a:t> </a:t>
                      </a:r>
                      <a:r>
                        <a:rPr lang="fr-FR" sz="1000" dirty="0">
                          <a:effectLst/>
                          <a:latin typeface="Arial MT"/>
                          <a:ea typeface="Arial MT"/>
                          <a:cs typeface="Arial MT"/>
                        </a:rPr>
                        <a:t>faire</a:t>
                      </a:r>
                      <a:r>
                        <a:rPr lang="fr-FR" sz="1000" spc="-30" dirty="0">
                          <a:effectLst/>
                          <a:latin typeface="Arial MT"/>
                          <a:ea typeface="Arial MT"/>
                          <a:cs typeface="Arial MT"/>
                        </a:rPr>
                        <a:t> </a:t>
                      </a:r>
                      <a:r>
                        <a:rPr lang="fr-FR" sz="1000" dirty="0">
                          <a:effectLst/>
                          <a:latin typeface="Arial MT"/>
                          <a:ea typeface="Arial MT"/>
                          <a:cs typeface="Arial MT"/>
                        </a:rPr>
                        <a:t>chanter</a:t>
                      </a:r>
                      <a:r>
                        <a:rPr lang="fr-FR" sz="1000" spc="-20" dirty="0">
                          <a:effectLst/>
                          <a:latin typeface="Arial MT"/>
                          <a:ea typeface="Arial MT"/>
                          <a:cs typeface="Arial MT"/>
                        </a:rPr>
                        <a:t> </a:t>
                      </a:r>
                      <a:r>
                        <a:rPr lang="fr-FR" sz="1000" dirty="0">
                          <a:effectLst/>
                          <a:latin typeface="Arial MT"/>
                          <a:ea typeface="Arial MT"/>
                          <a:cs typeface="Arial MT"/>
                        </a:rPr>
                        <a:t>leurs</a:t>
                      </a:r>
                      <a:r>
                        <a:rPr lang="fr-FR" sz="1000" spc="-15" dirty="0">
                          <a:effectLst/>
                          <a:latin typeface="Arial MT"/>
                          <a:ea typeface="Arial MT"/>
                          <a:cs typeface="Arial MT"/>
                        </a:rPr>
                        <a:t> </a:t>
                      </a:r>
                      <a:r>
                        <a:rPr lang="fr-FR" sz="1000" dirty="0">
                          <a:effectLst/>
                          <a:latin typeface="Arial MT"/>
                          <a:ea typeface="Arial MT"/>
                          <a:cs typeface="Arial MT"/>
                        </a:rPr>
                        <a:t>élèves</a:t>
                      </a:r>
                      <a:r>
                        <a:rPr lang="fr-FR" sz="1000" spc="-20" dirty="0">
                          <a:effectLst/>
                          <a:latin typeface="Arial MT"/>
                          <a:ea typeface="Arial MT"/>
                          <a:cs typeface="Arial MT"/>
                        </a:rPr>
                        <a:t> </a:t>
                      </a:r>
                      <a:r>
                        <a:rPr lang="fr-FR" sz="1000" dirty="0">
                          <a:effectLst/>
                          <a:latin typeface="Arial MT"/>
                          <a:ea typeface="Arial MT"/>
                          <a:cs typeface="Arial MT"/>
                        </a:rPr>
                        <a:t>en</a:t>
                      </a:r>
                      <a:r>
                        <a:rPr lang="fr-FR" sz="1000" spc="-25" dirty="0">
                          <a:effectLst/>
                          <a:latin typeface="Arial MT"/>
                          <a:ea typeface="Arial MT"/>
                          <a:cs typeface="Arial MT"/>
                        </a:rPr>
                        <a:t> </a:t>
                      </a:r>
                      <a:r>
                        <a:rPr lang="fr-FR" sz="1000" dirty="0">
                          <a:effectLst/>
                          <a:latin typeface="Arial MT"/>
                          <a:ea typeface="Arial MT"/>
                          <a:cs typeface="Arial MT"/>
                        </a:rPr>
                        <a:t>classe.</a:t>
                      </a:r>
                      <a:r>
                        <a:rPr lang="fr-FR" sz="1000" spc="-25" dirty="0">
                          <a:effectLst/>
                          <a:latin typeface="Arial MT"/>
                          <a:ea typeface="Arial MT"/>
                          <a:cs typeface="Arial MT"/>
                        </a:rPr>
                        <a:t> </a:t>
                      </a:r>
                      <a:r>
                        <a:rPr lang="fr-FR" sz="1000" b="1" spc="-25" dirty="0">
                          <a:effectLst/>
                          <a:latin typeface="Arial MT"/>
                          <a:ea typeface="Arial MT"/>
                          <a:cs typeface="Arial MT"/>
                        </a:rPr>
                        <a:t>Niveau 2</a:t>
                      </a:r>
                      <a:r>
                        <a:rPr lang="fr-FR" sz="1000" spc="-25" dirty="0">
                          <a:effectLst/>
                          <a:latin typeface="Arial MT"/>
                          <a:ea typeface="Arial MT"/>
                          <a:cs typeface="Arial MT"/>
                        </a:rPr>
                        <a:t>: pour les enseignants ayant l’habitude de faire chanter leurs élèves en classe mais sans avoir suivi de formation particulière pour cela et désirant acquérir davantage d’outils et de techniques, ou monter une chorale d école. </a:t>
                      </a:r>
                      <a:r>
                        <a:rPr lang="fr-FR" sz="1000" b="1" spc="-25" dirty="0">
                          <a:effectLst/>
                          <a:latin typeface="Arial MT"/>
                          <a:ea typeface="Arial MT"/>
                          <a:cs typeface="Arial MT"/>
                        </a:rPr>
                        <a:t>Niveau 3</a:t>
                      </a:r>
                      <a:r>
                        <a:rPr lang="fr-FR" sz="1000" spc="-25" dirty="0">
                          <a:effectLst/>
                          <a:latin typeface="Arial MT"/>
                          <a:ea typeface="Arial MT"/>
                          <a:cs typeface="Arial MT"/>
                        </a:rPr>
                        <a:t>: pour les enseignants ayant déjà suivi une formation en chant choral mais souhaitant acquérir de nouveaux outils et affiner leur technique de travail en chorale et leur direction (chorale de classe ou d école) Cette formation a pour but d accompagner les enseignants dans leur pratique musicale et chorale dans leur classe et dans le cadre de la chorale de leur école.</a:t>
                      </a:r>
                      <a:endParaRPr lang="fr-FR" sz="1100" dirty="0">
                        <a:effectLst/>
                        <a:latin typeface="Arial MT"/>
                        <a:ea typeface="Arial MT"/>
                        <a:cs typeface="Arial MT"/>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tcPr>
                </a:tc>
                <a:tc hMerge="1">
                  <a:txBody>
                    <a:bodyPr/>
                    <a:lstStyle/>
                    <a:p>
                      <a:endParaRPr lang="fr-FR"/>
                    </a:p>
                  </a:txBody>
                  <a:tcPr/>
                </a:tc>
                <a:extLst>
                  <a:ext uri="{0D108BD9-81ED-4DB2-BD59-A6C34878D82A}">
                    <a16:rowId xmlns:a16="http://schemas.microsoft.com/office/drawing/2014/main" val="2536789790"/>
                  </a:ext>
                </a:extLst>
              </a:tr>
              <a:tr h="180000">
                <a:tc gridSpan="2">
                  <a:txBody>
                    <a:bodyPr/>
                    <a:lstStyle/>
                    <a:p>
                      <a:pPr marL="38735">
                        <a:spcBef>
                          <a:spcPts val="175"/>
                        </a:spcBef>
                      </a:pPr>
                      <a:r>
                        <a:rPr lang="fr-FR" sz="1000" dirty="0">
                          <a:effectLst/>
                          <a:latin typeface="Arial MT"/>
                          <a:ea typeface="Arial MT"/>
                          <a:cs typeface="Arial MT"/>
                        </a:rPr>
                        <a:t>Dates</a:t>
                      </a:r>
                      <a:r>
                        <a:rPr lang="fr-FR" sz="1000" spc="-15" dirty="0">
                          <a:effectLst/>
                          <a:latin typeface="Arial MT"/>
                          <a:ea typeface="Arial MT"/>
                          <a:cs typeface="Arial MT"/>
                        </a:rPr>
                        <a:t> </a:t>
                      </a:r>
                      <a:r>
                        <a:rPr lang="fr-FR" sz="1000" dirty="0">
                          <a:effectLst/>
                          <a:latin typeface="Arial MT"/>
                          <a:ea typeface="Arial MT"/>
                          <a:cs typeface="Arial MT"/>
                        </a:rPr>
                        <a:t>:</a:t>
                      </a:r>
                      <a:r>
                        <a:rPr lang="fr-FR" sz="1000" spc="-15" dirty="0">
                          <a:effectLst/>
                          <a:latin typeface="Arial MT"/>
                          <a:ea typeface="Arial MT"/>
                          <a:cs typeface="Arial MT"/>
                        </a:rPr>
                        <a:t> </a:t>
                      </a:r>
                      <a:r>
                        <a:rPr lang="fr-FR" sz="1000" dirty="0">
                          <a:effectLst/>
                          <a:latin typeface="Arial MT"/>
                          <a:ea typeface="Arial MT"/>
                          <a:cs typeface="Arial MT"/>
                        </a:rPr>
                        <a:t>A</a:t>
                      </a:r>
                      <a:r>
                        <a:rPr lang="fr-FR" sz="1000" spc="-20" dirty="0">
                          <a:effectLst/>
                          <a:latin typeface="Arial MT"/>
                          <a:ea typeface="Arial MT"/>
                          <a:cs typeface="Arial MT"/>
                        </a:rPr>
                        <a:t> </a:t>
                      </a:r>
                      <a:r>
                        <a:rPr lang="fr-FR" sz="1000" dirty="0">
                          <a:effectLst/>
                          <a:latin typeface="Arial MT"/>
                          <a:ea typeface="Arial MT"/>
                          <a:cs typeface="Arial MT"/>
                        </a:rPr>
                        <a:t>définir</a:t>
                      </a:r>
                      <a:endParaRPr lang="fr-FR" sz="1100" dirty="0">
                        <a:effectLst/>
                        <a:latin typeface="Arial MT"/>
                        <a:ea typeface="Arial MT"/>
                        <a:cs typeface="Arial MT"/>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tcPr>
                </a:tc>
                <a:tc hMerge="1">
                  <a:txBody>
                    <a:bodyPr/>
                    <a:lstStyle/>
                    <a:p>
                      <a:endParaRPr lang="fr-FR"/>
                    </a:p>
                  </a:txBody>
                  <a:tcPr/>
                </a:tc>
                <a:extLst>
                  <a:ext uri="{0D108BD9-81ED-4DB2-BD59-A6C34878D82A}">
                    <a16:rowId xmlns:a16="http://schemas.microsoft.com/office/drawing/2014/main" val="3099557601"/>
                  </a:ext>
                </a:extLst>
              </a:tr>
              <a:tr h="240665">
                <a:tc gridSpan="2">
                  <a:txBody>
                    <a:bodyPr/>
                    <a:lstStyle/>
                    <a:p>
                      <a:pPr marL="4445">
                        <a:spcBef>
                          <a:spcPts val="230"/>
                        </a:spcBef>
                        <a:spcAft>
                          <a:spcPts val="0"/>
                        </a:spcAft>
                      </a:pPr>
                      <a:r>
                        <a:rPr lang="fr-FR" sz="1100" b="1" dirty="0">
                          <a:solidFill>
                            <a:srgbClr val="000000"/>
                          </a:solidFill>
                          <a:effectLst/>
                          <a:latin typeface="Arial" panose="020B0604020202020204" pitchFamily="34" charset="0"/>
                          <a:ea typeface="Arial MT"/>
                          <a:cs typeface="Arial MT"/>
                        </a:rPr>
                        <a:t>Module</a:t>
                      </a:r>
                      <a:r>
                        <a:rPr lang="fr-FR" sz="1100" b="1" spc="20" dirty="0">
                          <a:solidFill>
                            <a:srgbClr val="000000"/>
                          </a:solidFill>
                          <a:effectLst/>
                          <a:latin typeface="Arial" panose="020B0604020202020204" pitchFamily="34" charset="0"/>
                          <a:ea typeface="Arial MT"/>
                          <a:cs typeface="Arial MT"/>
                        </a:rPr>
                        <a:t> </a:t>
                      </a:r>
                      <a:r>
                        <a:rPr lang="fr-FR" sz="1100" b="1" dirty="0">
                          <a:solidFill>
                            <a:srgbClr val="000000"/>
                          </a:solidFill>
                          <a:effectLst/>
                          <a:latin typeface="Arial" panose="020B0604020202020204" pitchFamily="34" charset="0"/>
                          <a:ea typeface="Arial MT"/>
                          <a:cs typeface="Arial MT"/>
                        </a:rPr>
                        <a:t>:</a:t>
                      </a:r>
                      <a:r>
                        <a:rPr lang="fr-FR" sz="1100" b="1" spc="5" dirty="0">
                          <a:solidFill>
                            <a:srgbClr val="000000"/>
                          </a:solidFill>
                          <a:effectLst/>
                          <a:latin typeface="Arial" panose="020B0604020202020204" pitchFamily="34" charset="0"/>
                          <a:ea typeface="Arial MT"/>
                          <a:cs typeface="Arial MT"/>
                        </a:rPr>
                        <a:t> </a:t>
                      </a:r>
                      <a:r>
                        <a:rPr lang="fr-FR" sz="1100" b="1" dirty="0">
                          <a:solidFill>
                            <a:srgbClr val="000000"/>
                          </a:solidFill>
                          <a:effectLst/>
                          <a:latin typeface="Arial" panose="020B0604020202020204" pitchFamily="34" charset="0"/>
                          <a:ea typeface="Arial MT"/>
                          <a:cs typeface="Arial MT"/>
                        </a:rPr>
                        <a:t>Chanter</a:t>
                      </a:r>
                      <a:r>
                        <a:rPr lang="fr-FR" sz="1100" b="1" spc="10" dirty="0">
                          <a:solidFill>
                            <a:srgbClr val="000000"/>
                          </a:solidFill>
                          <a:effectLst/>
                          <a:latin typeface="Arial" panose="020B0604020202020204" pitchFamily="34" charset="0"/>
                          <a:ea typeface="Arial MT"/>
                          <a:cs typeface="Arial MT"/>
                        </a:rPr>
                        <a:t> </a:t>
                      </a:r>
                      <a:r>
                        <a:rPr lang="fr-FR" sz="1100" b="1" dirty="0">
                          <a:solidFill>
                            <a:srgbClr val="000000"/>
                          </a:solidFill>
                          <a:effectLst/>
                          <a:latin typeface="Arial" panose="020B0604020202020204" pitchFamily="34" charset="0"/>
                          <a:ea typeface="Arial MT"/>
                          <a:cs typeface="Arial MT"/>
                        </a:rPr>
                        <a:t>a l</a:t>
                      </a:r>
                      <a:r>
                        <a:rPr lang="fr-FR" sz="1100" b="1" spc="10" dirty="0">
                          <a:solidFill>
                            <a:srgbClr val="000000"/>
                          </a:solidFill>
                          <a:effectLst/>
                          <a:latin typeface="Arial" panose="020B0604020202020204" pitchFamily="34" charset="0"/>
                          <a:ea typeface="Arial MT"/>
                          <a:cs typeface="Arial MT"/>
                        </a:rPr>
                        <a:t>’é</a:t>
                      </a:r>
                      <a:r>
                        <a:rPr lang="fr-FR" sz="1100" b="1" dirty="0">
                          <a:solidFill>
                            <a:srgbClr val="000000"/>
                          </a:solidFill>
                          <a:effectLst/>
                          <a:latin typeface="Arial" panose="020B0604020202020204" pitchFamily="34" charset="0"/>
                          <a:ea typeface="Arial MT"/>
                          <a:cs typeface="Arial MT"/>
                        </a:rPr>
                        <a:t>cole</a:t>
                      </a:r>
                      <a:r>
                        <a:rPr lang="fr-FR" sz="1100" b="1" spc="5" dirty="0">
                          <a:solidFill>
                            <a:srgbClr val="000000"/>
                          </a:solidFill>
                          <a:effectLst/>
                          <a:latin typeface="Arial" panose="020B0604020202020204" pitchFamily="34" charset="0"/>
                          <a:ea typeface="Arial MT"/>
                          <a:cs typeface="Arial MT"/>
                        </a:rPr>
                        <a:t> </a:t>
                      </a:r>
                      <a:r>
                        <a:rPr lang="fr-FR" sz="1100" b="1" dirty="0">
                          <a:solidFill>
                            <a:srgbClr val="000000"/>
                          </a:solidFill>
                          <a:effectLst/>
                          <a:latin typeface="Arial" panose="020B0604020202020204" pitchFamily="34" charset="0"/>
                          <a:ea typeface="Arial MT"/>
                          <a:cs typeface="Arial MT"/>
                        </a:rPr>
                        <a:t>et</a:t>
                      </a:r>
                      <a:r>
                        <a:rPr lang="fr-FR" sz="1100" b="1" spc="10" dirty="0">
                          <a:solidFill>
                            <a:srgbClr val="000000"/>
                          </a:solidFill>
                          <a:effectLst/>
                          <a:latin typeface="Arial" panose="020B0604020202020204" pitchFamily="34" charset="0"/>
                          <a:ea typeface="Arial MT"/>
                          <a:cs typeface="Arial MT"/>
                        </a:rPr>
                        <a:t> </a:t>
                      </a:r>
                      <a:r>
                        <a:rPr lang="fr-FR" sz="1100" b="1" dirty="0">
                          <a:solidFill>
                            <a:srgbClr val="000000"/>
                          </a:solidFill>
                          <a:effectLst/>
                          <a:latin typeface="Arial" panose="020B0604020202020204" pitchFamily="34" charset="0"/>
                          <a:ea typeface="Arial MT"/>
                          <a:cs typeface="Arial MT"/>
                        </a:rPr>
                        <a:t>en</a:t>
                      </a:r>
                      <a:r>
                        <a:rPr lang="fr-FR" sz="1100" b="1" spc="5" dirty="0">
                          <a:solidFill>
                            <a:srgbClr val="000000"/>
                          </a:solidFill>
                          <a:effectLst/>
                          <a:latin typeface="Arial" panose="020B0604020202020204" pitchFamily="34" charset="0"/>
                          <a:ea typeface="Arial MT"/>
                          <a:cs typeface="Arial MT"/>
                        </a:rPr>
                        <a:t> </a:t>
                      </a:r>
                      <a:r>
                        <a:rPr lang="fr-FR" sz="1100" b="1" dirty="0">
                          <a:solidFill>
                            <a:srgbClr val="000000"/>
                          </a:solidFill>
                          <a:effectLst/>
                          <a:latin typeface="Arial" panose="020B0604020202020204" pitchFamily="34" charset="0"/>
                          <a:ea typeface="Arial MT"/>
                          <a:cs typeface="Arial MT"/>
                        </a:rPr>
                        <a:t>chœur</a:t>
                      </a:r>
                      <a:r>
                        <a:rPr lang="fr-FR" sz="1100" b="1" spc="10" dirty="0">
                          <a:solidFill>
                            <a:srgbClr val="000000"/>
                          </a:solidFill>
                          <a:effectLst/>
                          <a:latin typeface="Arial" panose="020B0604020202020204" pitchFamily="34" charset="0"/>
                          <a:ea typeface="Arial MT"/>
                          <a:cs typeface="Arial MT"/>
                        </a:rPr>
                        <a:t> </a:t>
                      </a:r>
                      <a:r>
                        <a:rPr lang="fr-FR" sz="1100" b="1" dirty="0">
                          <a:solidFill>
                            <a:srgbClr val="000000"/>
                          </a:solidFill>
                          <a:effectLst/>
                          <a:latin typeface="Arial" panose="020B0604020202020204" pitchFamily="34" charset="0"/>
                          <a:ea typeface="Arial MT"/>
                          <a:cs typeface="Arial MT"/>
                        </a:rPr>
                        <a:t>niveau</a:t>
                      </a:r>
                      <a:r>
                        <a:rPr lang="fr-FR" sz="1100" b="1" spc="5" dirty="0">
                          <a:solidFill>
                            <a:srgbClr val="000000"/>
                          </a:solidFill>
                          <a:effectLst/>
                          <a:latin typeface="Arial" panose="020B0604020202020204" pitchFamily="34" charset="0"/>
                          <a:ea typeface="Arial MT"/>
                          <a:cs typeface="Arial MT"/>
                        </a:rPr>
                        <a:t> </a:t>
                      </a:r>
                      <a:r>
                        <a:rPr lang="fr-FR" sz="1100" b="1" dirty="0">
                          <a:solidFill>
                            <a:srgbClr val="000000"/>
                          </a:solidFill>
                          <a:effectLst/>
                          <a:latin typeface="Arial" panose="020B0604020202020204" pitchFamily="34" charset="0"/>
                          <a:ea typeface="Arial MT"/>
                          <a:cs typeface="Arial MT"/>
                        </a:rPr>
                        <a:t>1</a:t>
                      </a:r>
                      <a:endParaRPr lang="fr-FR" sz="1100" dirty="0">
                        <a:effectLst/>
                        <a:latin typeface="Arial MT"/>
                        <a:ea typeface="Arial MT"/>
                        <a:cs typeface="Arial MT"/>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3F3"/>
                    </a:solidFill>
                  </a:tcPr>
                </a:tc>
                <a:tc hMerge="1">
                  <a:txBody>
                    <a:bodyPr/>
                    <a:lstStyle/>
                    <a:p>
                      <a:endParaRPr lang="fr-FR"/>
                    </a:p>
                  </a:txBody>
                  <a:tcPr/>
                </a:tc>
                <a:extLst>
                  <a:ext uri="{0D108BD9-81ED-4DB2-BD59-A6C34878D82A}">
                    <a16:rowId xmlns:a16="http://schemas.microsoft.com/office/drawing/2014/main" val="420613995"/>
                  </a:ext>
                </a:extLst>
              </a:tr>
            </a:tbl>
          </a:graphicData>
        </a:graphic>
      </p:graphicFrame>
      <p:graphicFrame>
        <p:nvGraphicFramePr>
          <p:cNvPr id="6" name="Tableau 5">
            <a:extLst>
              <a:ext uri="{FF2B5EF4-FFF2-40B4-BE49-F238E27FC236}">
                <a16:creationId xmlns:a16="http://schemas.microsoft.com/office/drawing/2014/main" id="{02462FF4-EEAF-4224-A326-F5E960569CDA}"/>
              </a:ext>
            </a:extLst>
          </p:cNvPr>
          <p:cNvGraphicFramePr>
            <a:graphicFrameLocks noGrp="1"/>
          </p:cNvGraphicFramePr>
          <p:nvPr>
            <p:extLst>
              <p:ext uri="{D42A27DB-BD31-4B8C-83A1-F6EECF244321}">
                <p14:modId xmlns:p14="http://schemas.microsoft.com/office/powerpoint/2010/main" val="368463890"/>
              </p:ext>
            </p:extLst>
          </p:nvPr>
        </p:nvGraphicFramePr>
        <p:xfrm>
          <a:off x="838195" y="2857755"/>
          <a:ext cx="10515599" cy="1122532"/>
        </p:xfrm>
        <a:graphic>
          <a:graphicData uri="http://schemas.openxmlformats.org/drawingml/2006/table">
            <a:tbl>
              <a:tblPr firstRow="1" firstCol="1" lastRow="1" lastCol="1" bandRow="1" bandCol="1"/>
              <a:tblGrid>
                <a:gridCol w="4158343">
                  <a:extLst>
                    <a:ext uri="{9D8B030D-6E8A-4147-A177-3AD203B41FA5}">
                      <a16:colId xmlns:a16="http://schemas.microsoft.com/office/drawing/2014/main" val="3352915363"/>
                    </a:ext>
                  </a:extLst>
                </a:gridCol>
                <a:gridCol w="6357256">
                  <a:extLst>
                    <a:ext uri="{9D8B030D-6E8A-4147-A177-3AD203B41FA5}">
                      <a16:colId xmlns:a16="http://schemas.microsoft.com/office/drawing/2014/main" val="306442821"/>
                    </a:ext>
                  </a:extLst>
                </a:gridCol>
              </a:tblGrid>
              <a:tr h="352115">
                <a:tc gridSpan="2">
                  <a:txBody>
                    <a:bodyPr/>
                    <a:lstStyle/>
                    <a:p>
                      <a:pPr marL="4445" marR="107315" indent="34290">
                        <a:lnSpc>
                          <a:spcPct val="97000"/>
                        </a:lnSpc>
                        <a:spcBef>
                          <a:spcPts val="95"/>
                        </a:spcBef>
                        <a:spcAft>
                          <a:spcPts val="0"/>
                        </a:spcAft>
                      </a:pPr>
                      <a:r>
                        <a:rPr lang="fr-FR" sz="1000" dirty="0">
                          <a:effectLst/>
                          <a:latin typeface="Arial MT"/>
                          <a:ea typeface="Arial MT"/>
                          <a:cs typeface="Arial MT"/>
                        </a:rPr>
                        <a:t>Contenus : Acquisition de connaissances sur la voix.</a:t>
                      </a:r>
                      <a:r>
                        <a:rPr lang="fr-FR" sz="1000" spc="275" dirty="0">
                          <a:effectLst/>
                          <a:latin typeface="Arial MT"/>
                          <a:ea typeface="Arial MT"/>
                          <a:cs typeface="Arial MT"/>
                        </a:rPr>
                        <a:t> </a:t>
                      </a:r>
                      <a:r>
                        <a:rPr lang="fr-FR" sz="1000" dirty="0">
                          <a:effectLst/>
                          <a:latin typeface="Arial MT"/>
                          <a:ea typeface="Arial MT"/>
                          <a:cs typeface="Arial MT"/>
                        </a:rPr>
                        <a:t>Explorations vocales et jeux vocaux pour l échauffement</a:t>
                      </a:r>
                      <a:r>
                        <a:rPr lang="fr-FR" sz="1000" spc="5" dirty="0">
                          <a:effectLst/>
                          <a:latin typeface="Arial MT"/>
                          <a:ea typeface="Arial MT"/>
                          <a:cs typeface="Arial MT"/>
                        </a:rPr>
                        <a:t> </a:t>
                      </a:r>
                      <a:r>
                        <a:rPr lang="fr-FR" sz="1000" dirty="0">
                          <a:effectLst/>
                          <a:latin typeface="Arial MT"/>
                          <a:ea typeface="Arial MT"/>
                          <a:cs typeface="Arial MT"/>
                        </a:rPr>
                        <a:t>et</a:t>
                      </a:r>
                      <a:r>
                        <a:rPr lang="fr-FR" sz="1000" spc="-20" dirty="0">
                          <a:effectLst/>
                          <a:latin typeface="Arial MT"/>
                          <a:ea typeface="Arial MT"/>
                          <a:cs typeface="Arial MT"/>
                        </a:rPr>
                        <a:t> </a:t>
                      </a:r>
                      <a:r>
                        <a:rPr lang="fr-FR" sz="1000" dirty="0">
                          <a:effectLst/>
                          <a:latin typeface="Arial MT"/>
                          <a:ea typeface="Arial MT"/>
                          <a:cs typeface="Arial MT"/>
                        </a:rPr>
                        <a:t>la</a:t>
                      </a:r>
                      <a:r>
                        <a:rPr lang="fr-FR" sz="1000" spc="-20" dirty="0">
                          <a:effectLst/>
                          <a:latin typeface="Arial MT"/>
                          <a:ea typeface="Arial MT"/>
                          <a:cs typeface="Arial MT"/>
                        </a:rPr>
                        <a:t> </a:t>
                      </a:r>
                      <a:r>
                        <a:rPr lang="fr-FR" sz="1000" dirty="0">
                          <a:effectLst/>
                          <a:latin typeface="Arial MT"/>
                          <a:ea typeface="Arial MT"/>
                          <a:cs typeface="Arial MT"/>
                        </a:rPr>
                        <a:t>mise</a:t>
                      </a:r>
                      <a:r>
                        <a:rPr lang="fr-FR" sz="1000" spc="-20" dirty="0">
                          <a:effectLst/>
                          <a:latin typeface="Arial MT"/>
                          <a:ea typeface="Arial MT"/>
                          <a:cs typeface="Arial MT"/>
                        </a:rPr>
                        <a:t> </a:t>
                      </a:r>
                      <a:r>
                        <a:rPr lang="fr-FR" sz="1000" dirty="0">
                          <a:effectLst/>
                          <a:latin typeface="Arial MT"/>
                          <a:ea typeface="Arial MT"/>
                          <a:cs typeface="Arial MT"/>
                        </a:rPr>
                        <a:t>en</a:t>
                      </a:r>
                      <a:r>
                        <a:rPr lang="fr-FR" sz="1000" spc="-20" dirty="0">
                          <a:effectLst/>
                          <a:latin typeface="Arial MT"/>
                          <a:ea typeface="Arial MT"/>
                          <a:cs typeface="Arial MT"/>
                        </a:rPr>
                        <a:t> </a:t>
                      </a:r>
                      <a:r>
                        <a:rPr lang="fr-FR" sz="1000" dirty="0">
                          <a:effectLst/>
                          <a:latin typeface="Arial MT"/>
                          <a:ea typeface="Arial MT"/>
                          <a:cs typeface="Arial MT"/>
                        </a:rPr>
                        <a:t>confiance.</a:t>
                      </a:r>
                      <a:r>
                        <a:rPr lang="fr-FR" sz="1000" spc="-25" dirty="0">
                          <a:effectLst/>
                          <a:latin typeface="Arial MT"/>
                          <a:ea typeface="Arial MT"/>
                          <a:cs typeface="Arial MT"/>
                        </a:rPr>
                        <a:t> </a:t>
                      </a:r>
                      <a:r>
                        <a:rPr lang="fr-FR" sz="1000" dirty="0">
                          <a:effectLst/>
                          <a:latin typeface="Arial MT"/>
                          <a:ea typeface="Arial MT"/>
                          <a:cs typeface="Arial MT"/>
                        </a:rPr>
                        <a:t>Pratique</a:t>
                      </a:r>
                      <a:r>
                        <a:rPr lang="fr-FR" sz="1000" spc="-20" dirty="0">
                          <a:effectLst/>
                          <a:latin typeface="Arial MT"/>
                          <a:ea typeface="Arial MT"/>
                          <a:cs typeface="Arial MT"/>
                        </a:rPr>
                        <a:t> </a:t>
                      </a:r>
                      <a:r>
                        <a:rPr lang="fr-FR" sz="1000" dirty="0">
                          <a:effectLst/>
                          <a:latin typeface="Arial MT"/>
                          <a:ea typeface="Arial MT"/>
                          <a:cs typeface="Arial MT"/>
                        </a:rPr>
                        <a:t>du</a:t>
                      </a:r>
                      <a:r>
                        <a:rPr lang="fr-FR" sz="1000" spc="-20" dirty="0">
                          <a:effectLst/>
                          <a:latin typeface="Arial MT"/>
                          <a:ea typeface="Arial MT"/>
                          <a:cs typeface="Arial MT"/>
                        </a:rPr>
                        <a:t> </a:t>
                      </a:r>
                      <a:r>
                        <a:rPr lang="fr-FR" sz="1000" dirty="0">
                          <a:effectLst/>
                          <a:latin typeface="Arial MT"/>
                          <a:ea typeface="Arial MT"/>
                          <a:cs typeface="Arial MT"/>
                        </a:rPr>
                        <a:t>chant</a:t>
                      </a:r>
                      <a:r>
                        <a:rPr lang="fr-FR" sz="1000" spc="-25" dirty="0">
                          <a:effectLst/>
                          <a:latin typeface="Arial MT"/>
                          <a:ea typeface="Arial MT"/>
                          <a:cs typeface="Arial MT"/>
                        </a:rPr>
                        <a:t> </a:t>
                      </a:r>
                      <a:r>
                        <a:rPr lang="fr-FR" sz="1000" dirty="0">
                          <a:effectLst/>
                          <a:latin typeface="Arial MT"/>
                          <a:ea typeface="Arial MT"/>
                          <a:cs typeface="Arial MT"/>
                        </a:rPr>
                        <a:t>choral</a:t>
                      </a:r>
                      <a:r>
                        <a:rPr lang="fr-FR" sz="1000" spc="-25" dirty="0">
                          <a:effectLst/>
                          <a:latin typeface="Arial MT"/>
                          <a:ea typeface="Arial MT"/>
                          <a:cs typeface="Arial MT"/>
                        </a:rPr>
                        <a:t> </a:t>
                      </a:r>
                      <a:r>
                        <a:rPr lang="fr-FR" sz="1000" dirty="0">
                          <a:effectLst/>
                          <a:latin typeface="Arial MT"/>
                          <a:ea typeface="Arial MT"/>
                          <a:cs typeface="Arial MT"/>
                        </a:rPr>
                        <a:t>a</a:t>
                      </a:r>
                      <a:r>
                        <a:rPr lang="fr-FR" sz="1000" spc="-25" dirty="0">
                          <a:effectLst/>
                          <a:latin typeface="Arial MT"/>
                          <a:ea typeface="Arial MT"/>
                          <a:cs typeface="Arial MT"/>
                        </a:rPr>
                        <a:t> </a:t>
                      </a:r>
                      <a:r>
                        <a:rPr lang="fr-FR" sz="1000" dirty="0">
                          <a:effectLst/>
                          <a:latin typeface="Arial MT"/>
                          <a:ea typeface="Arial MT"/>
                          <a:cs typeface="Arial MT"/>
                        </a:rPr>
                        <a:t>travers</a:t>
                      </a:r>
                      <a:r>
                        <a:rPr lang="fr-FR" sz="1000" spc="-15" dirty="0">
                          <a:effectLst/>
                          <a:latin typeface="Arial MT"/>
                          <a:ea typeface="Arial MT"/>
                          <a:cs typeface="Arial MT"/>
                        </a:rPr>
                        <a:t> </a:t>
                      </a:r>
                      <a:r>
                        <a:rPr lang="fr-FR" sz="1000" dirty="0">
                          <a:effectLst/>
                          <a:latin typeface="Arial MT"/>
                          <a:ea typeface="Arial MT"/>
                          <a:cs typeface="Arial MT"/>
                        </a:rPr>
                        <a:t>un</a:t>
                      </a:r>
                      <a:r>
                        <a:rPr lang="fr-FR" sz="1000" spc="-25" dirty="0">
                          <a:effectLst/>
                          <a:latin typeface="Arial MT"/>
                          <a:ea typeface="Arial MT"/>
                          <a:cs typeface="Arial MT"/>
                        </a:rPr>
                        <a:t> </a:t>
                      </a:r>
                      <a:r>
                        <a:rPr lang="fr-FR" sz="1000" dirty="0">
                          <a:effectLst/>
                          <a:latin typeface="Arial MT"/>
                          <a:ea typeface="Arial MT"/>
                          <a:cs typeface="Arial MT"/>
                        </a:rPr>
                        <a:t>répertoire</a:t>
                      </a:r>
                      <a:r>
                        <a:rPr lang="fr-FR" sz="1000" spc="-25" dirty="0">
                          <a:effectLst/>
                          <a:latin typeface="Arial MT"/>
                          <a:ea typeface="Arial MT"/>
                          <a:cs typeface="Arial MT"/>
                        </a:rPr>
                        <a:t> </a:t>
                      </a:r>
                      <a:r>
                        <a:rPr lang="fr-FR" sz="1000" dirty="0">
                          <a:effectLst/>
                          <a:latin typeface="Arial MT"/>
                          <a:ea typeface="Arial MT"/>
                          <a:cs typeface="Arial MT"/>
                        </a:rPr>
                        <a:t>dédié</a:t>
                      </a:r>
                      <a:r>
                        <a:rPr lang="fr-FR" sz="1000" spc="-25" dirty="0">
                          <a:effectLst/>
                          <a:latin typeface="Arial MT"/>
                          <a:ea typeface="Arial MT"/>
                          <a:cs typeface="Arial MT"/>
                        </a:rPr>
                        <a:t> </a:t>
                      </a:r>
                      <a:r>
                        <a:rPr lang="fr-FR" sz="1000" dirty="0">
                          <a:effectLst/>
                          <a:latin typeface="Arial MT"/>
                          <a:ea typeface="Arial MT"/>
                          <a:cs typeface="Arial MT"/>
                        </a:rPr>
                        <a:t>aux</a:t>
                      </a:r>
                      <a:r>
                        <a:rPr lang="fr-FR" sz="1000" spc="-15" dirty="0">
                          <a:effectLst/>
                          <a:latin typeface="Arial MT"/>
                          <a:ea typeface="Arial MT"/>
                          <a:cs typeface="Arial MT"/>
                        </a:rPr>
                        <a:t> </a:t>
                      </a:r>
                      <a:r>
                        <a:rPr lang="fr-FR" sz="1000" dirty="0">
                          <a:effectLst/>
                          <a:latin typeface="Arial MT"/>
                          <a:ea typeface="Arial MT"/>
                          <a:cs typeface="Arial MT"/>
                        </a:rPr>
                        <a:t>enfants</a:t>
                      </a:r>
                      <a:r>
                        <a:rPr lang="fr-FR" sz="1000" spc="-15" dirty="0">
                          <a:effectLst/>
                          <a:latin typeface="Arial MT"/>
                          <a:ea typeface="Arial MT"/>
                          <a:cs typeface="Arial MT"/>
                        </a:rPr>
                        <a:t> </a:t>
                      </a:r>
                      <a:r>
                        <a:rPr lang="fr-FR" sz="1000" dirty="0">
                          <a:effectLst/>
                          <a:latin typeface="Arial MT"/>
                          <a:ea typeface="Arial MT"/>
                          <a:cs typeface="Arial MT"/>
                        </a:rPr>
                        <a:t>des</a:t>
                      </a:r>
                      <a:r>
                        <a:rPr lang="fr-FR" sz="1000" spc="-15" dirty="0">
                          <a:effectLst/>
                          <a:latin typeface="Arial MT"/>
                          <a:ea typeface="Arial MT"/>
                          <a:cs typeface="Arial MT"/>
                        </a:rPr>
                        <a:t> </a:t>
                      </a:r>
                      <a:r>
                        <a:rPr lang="fr-FR" sz="1000" dirty="0">
                          <a:effectLst/>
                          <a:latin typeface="Arial MT"/>
                          <a:ea typeface="Arial MT"/>
                          <a:cs typeface="Arial MT"/>
                        </a:rPr>
                        <a:t>écoles</a:t>
                      </a:r>
                      <a:r>
                        <a:rPr lang="fr-FR" sz="1000" spc="-15" dirty="0">
                          <a:effectLst/>
                          <a:latin typeface="Arial MT"/>
                          <a:ea typeface="Arial MT"/>
                          <a:cs typeface="Arial MT"/>
                        </a:rPr>
                        <a:t> </a:t>
                      </a:r>
                      <a:r>
                        <a:rPr lang="fr-FR" sz="1000" dirty="0">
                          <a:effectLst/>
                          <a:latin typeface="Arial MT"/>
                          <a:ea typeface="Arial MT"/>
                          <a:cs typeface="Arial MT"/>
                        </a:rPr>
                        <a:t>:</a:t>
                      </a:r>
                      <a:r>
                        <a:rPr lang="fr-FR" sz="1000" spc="-20" dirty="0">
                          <a:effectLst/>
                          <a:latin typeface="Arial MT"/>
                          <a:ea typeface="Arial MT"/>
                          <a:cs typeface="Arial MT"/>
                        </a:rPr>
                        <a:t> </a:t>
                      </a:r>
                      <a:r>
                        <a:rPr lang="fr-FR" sz="1000" dirty="0">
                          <a:effectLst/>
                          <a:latin typeface="Arial MT"/>
                          <a:ea typeface="Arial MT"/>
                          <a:cs typeface="Arial MT"/>
                        </a:rPr>
                        <a:t>quelques </a:t>
                      </a:r>
                      <a:r>
                        <a:rPr lang="fr-FR" sz="1000" spc="-260" dirty="0">
                          <a:effectLst/>
                          <a:latin typeface="Arial MT"/>
                          <a:ea typeface="Arial MT"/>
                          <a:cs typeface="Arial MT"/>
                        </a:rPr>
                        <a:t> </a:t>
                      </a:r>
                      <a:r>
                        <a:rPr lang="fr-FR" sz="1000" dirty="0">
                          <a:effectLst/>
                          <a:latin typeface="Arial MT"/>
                          <a:ea typeface="Arial MT"/>
                          <a:cs typeface="Arial MT"/>
                        </a:rPr>
                        <a:t>repères</a:t>
                      </a:r>
                      <a:r>
                        <a:rPr lang="fr-FR" sz="1000" spc="-5" dirty="0">
                          <a:effectLst/>
                          <a:latin typeface="Arial MT"/>
                          <a:ea typeface="Arial MT"/>
                          <a:cs typeface="Arial MT"/>
                        </a:rPr>
                        <a:t> </a:t>
                      </a:r>
                      <a:r>
                        <a:rPr lang="fr-FR" sz="1000" dirty="0">
                          <a:effectLst/>
                          <a:latin typeface="Arial MT"/>
                          <a:ea typeface="Arial MT"/>
                          <a:cs typeface="Arial MT"/>
                        </a:rPr>
                        <a:t>pour</a:t>
                      </a:r>
                      <a:r>
                        <a:rPr lang="fr-FR" sz="1000" spc="5" dirty="0">
                          <a:effectLst/>
                          <a:latin typeface="Arial MT"/>
                          <a:ea typeface="Arial MT"/>
                          <a:cs typeface="Arial MT"/>
                        </a:rPr>
                        <a:t> </a:t>
                      </a:r>
                      <a:r>
                        <a:rPr lang="fr-FR" sz="1000" dirty="0">
                          <a:effectLst/>
                          <a:latin typeface="Arial MT"/>
                          <a:ea typeface="Arial MT"/>
                          <a:cs typeface="Arial MT"/>
                        </a:rPr>
                        <a:t>le</a:t>
                      </a:r>
                      <a:r>
                        <a:rPr lang="fr-FR" sz="1000" spc="-10" dirty="0">
                          <a:effectLst/>
                          <a:latin typeface="Arial MT"/>
                          <a:ea typeface="Arial MT"/>
                          <a:cs typeface="Arial MT"/>
                        </a:rPr>
                        <a:t> </a:t>
                      </a:r>
                      <a:r>
                        <a:rPr lang="fr-FR" sz="1000" dirty="0">
                          <a:effectLst/>
                          <a:latin typeface="Arial MT"/>
                          <a:ea typeface="Arial MT"/>
                          <a:cs typeface="Arial MT"/>
                        </a:rPr>
                        <a:t>choix d</a:t>
                      </a:r>
                      <a:r>
                        <a:rPr lang="fr-FR" sz="1000" spc="-5" dirty="0">
                          <a:effectLst/>
                          <a:latin typeface="Arial MT"/>
                          <a:ea typeface="Arial MT"/>
                          <a:cs typeface="Arial MT"/>
                        </a:rPr>
                        <a:t> </a:t>
                      </a:r>
                      <a:r>
                        <a:rPr lang="fr-FR" sz="1000" dirty="0">
                          <a:effectLst/>
                          <a:latin typeface="Arial MT"/>
                          <a:ea typeface="Arial MT"/>
                          <a:cs typeface="Arial MT"/>
                        </a:rPr>
                        <a:t>un</a:t>
                      </a:r>
                      <a:r>
                        <a:rPr lang="fr-FR" sz="1000" spc="-10" dirty="0">
                          <a:effectLst/>
                          <a:latin typeface="Arial MT"/>
                          <a:ea typeface="Arial MT"/>
                          <a:cs typeface="Arial MT"/>
                        </a:rPr>
                        <a:t> </a:t>
                      </a:r>
                      <a:r>
                        <a:rPr lang="fr-FR" sz="1000" dirty="0">
                          <a:effectLst/>
                          <a:latin typeface="Arial MT"/>
                          <a:ea typeface="Arial MT"/>
                          <a:cs typeface="Arial MT"/>
                        </a:rPr>
                        <a:t>chant</a:t>
                      </a:r>
                      <a:r>
                        <a:rPr lang="fr-FR" sz="1000" spc="-10" dirty="0">
                          <a:effectLst/>
                          <a:latin typeface="Arial MT"/>
                          <a:ea typeface="Arial MT"/>
                          <a:cs typeface="Arial MT"/>
                        </a:rPr>
                        <a:t> </a:t>
                      </a:r>
                      <a:r>
                        <a:rPr lang="fr-FR" sz="1000" dirty="0">
                          <a:effectLst/>
                          <a:latin typeface="Arial MT"/>
                          <a:ea typeface="Arial MT"/>
                          <a:cs typeface="Arial MT"/>
                        </a:rPr>
                        <a:t>;</a:t>
                      </a:r>
                      <a:r>
                        <a:rPr lang="fr-FR" sz="1000" spc="-5" dirty="0">
                          <a:effectLst/>
                          <a:latin typeface="Arial MT"/>
                          <a:ea typeface="Arial MT"/>
                          <a:cs typeface="Arial MT"/>
                        </a:rPr>
                        <a:t> acquisition de quelques techniques d apprentissage et d outils de transmission orale.</a:t>
                      </a:r>
                      <a:endParaRPr lang="fr-FR" sz="1100" dirty="0">
                        <a:effectLst/>
                        <a:latin typeface="Arial MT"/>
                        <a:ea typeface="Arial MT"/>
                        <a:cs typeface="Arial MT"/>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tcPr>
                </a:tc>
                <a:tc hMerge="1">
                  <a:txBody>
                    <a:bodyPr/>
                    <a:lstStyle/>
                    <a:p>
                      <a:endParaRPr lang="fr-FR"/>
                    </a:p>
                  </a:txBody>
                  <a:tcPr>
                    <a:lnL w="12700" cap="flat" cmpd="sng" algn="ctr">
                      <a:solidFill>
                        <a:srgbClr val="000000"/>
                      </a:solidFill>
                      <a:prstDash val="solid"/>
                      <a:round/>
                      <a:headEnd type="none" w="med" len="med"/>
                      <a:tailEnd type="none" w="med" len="med"/>
                    </a:lnL>
                  </a:tcPr>
                </a:tc>
                <a:extLst>
                  <a:ext uri="{0D108BD9-81ED-4DB2-BD59-A6C34878D82A}">
                    <a16:rowId xmlns:a16="http://schemas.microsoft.com/office/drawing/2014/main" val="3931019263"/>
                  </a:ext>
                </a:extLst>
              </a:tr>
              <a:tr h="360000">
                <a:tc gridSpan="2">
                  <a:txBody>
                    <a:bodyPr/>
                    <a:lstStyle/>
                    <a:p>
                      <a:pPr marL="4445" marR="341630" indent="34290">
                        <a:lnSpc>
                          <a:spcPct val="97000"/>
                        </a:lnSpc>
                        <a:spcBef>
                          <a:spcPts val="155"/>
                        </a:spcBef>
                        <a:spcAft>
                          <a:spcPts val="0"/>
                        </a:spcAft>
                      </a:pPr>
                      <a:r>
                        <a:rPr lang="fr-FR" sz="1000" dirty="0">
                          <a:effectLst/>
                          <a:latin typeface="Arial MT"/>
                          <a:ea typeface="Arial MT"/>
                          <a:cs typeface="Arial MT"/>
                        </a:rPr>
                        <a:t>Observations : Ce module contient 2 parties : 3 h en présentiel pour les jeux vocaux et l’apprentissage d’un </a:t>
                      </a:r>
                      <a:r>
                        <a:rPr lang="fr-FR" sz="1000" spc="-265" dirty="0">
                          <a:effectLst/>
                          <a:latin typeface="Arial MT"/>
                          <a:ea typeface="Arial MT"/>
                          <a:cs typeface="Arial MT"/>
                        </a:rPr>
                        <a:t> </a:t>
                      </a:r>
                      <a:r>
                        <a:rPr lang="fr-FR" sz="1000" dirty="0">
                          <a:effectLst/>
                          <a:latin typeface="Arial MT"/>
                          <a:ea typeface="Arial MT"/>
                          <a:cs typeface="Arial MT"/>
                        </a:rPr>
                        <a:t>chant et 3 h en distanciel pour une formation Magistère sur la physiologie de la voix et un travail personnel d</a:t>
                      </a:r>
                      <a:r>
                        <a:rPr lang="fr-FR" sz="1000" spc="-270" dirty="0">
                          <a:effectLst/>
                          <a:latin typeface="Arial MT"/>
                          <a:ea typeface="Arial MT"/>
                          <a:cs typeface="Arial MT"/>
                        </a:rPr>
                        <a:t> </a:t>
                      </a:r>
                      <a:r>
                        <a:rPr lang="fr-FR" sz="1000" dirty="0">
                          <a:effectLst/>
                          <a:latin typeface="Arial MT"/>
                          <a:ea typeface="Arial MT"/>
                          <a:cs typeface="Arial MT"/>
                        </a:rPr>
                        <a:t>expérimentation</a:t>
                      </a:r>
                      <a:r>
                        <a:rPr lang="fr-FR" sz="1000" spc="-10" dirty="0">
                          <a:effectLst/>
                          <a:latin typeface="Arial MT"/>
                          <a:ea typeface="Arial MT"/>
                          <a:cs typeface="Arial MT"/>
                        </a:rPr>
                        <a:t> </a:t>
                      </a:r>
                      <a:r>
                        <a:rPr lang="fr-FR" sz="1000" dirty="0">
                          <a:effectLst/>
                          <a:latin typeface="Arial MT"/>
                          <a:ea typeface="Arial MT"/>
                          <a:cs typeface="Arial MT"/>
                        </a:rPr>
                        <a:t>avec sa</a:t>
                      </a:r>
                      <a:r>
                        <a:rPr lang="fr-FR" sz="1000" spc="-10" dirty="0">
                          <a:effectLst/>
                          <a:latin typeface="Arial MT"/>
                          <a:ea typeface="Arial MT"/>
                          <a:cs typeface="Arial MT"/>
                        </a:rPr>
                        <a:t> </a:t>
                      </a:r>
                      <a:r>
                        <a:rPr lang="fr-FR" sz="1000" dirty="0">
                          <a:effectLst/>
                          <a:latin typeface="Arial MT"/>
                          <a:ea typeface="Arial MT"/>
                          <a:cs typeface="Arial MT"/>
                        </a:rPr>
                        <a:t>classe.</a:t>
                      </a:r>
                      <a:endParaRPr lang="fr-FR" sz="1100" dirty="0">
                        <a:effectLst/>
                        <a:latin typeface="Arial MT"/>
                        <a:ea typeface="Arial MT"/>
                        <a:cs typeface="Arial MT"/>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tcPr>
                </a:tc>
                <a:tc hMerge="1">
                  <a:txBody>
                    <a:bodyPr/>
                    <a:lstStyle/>
                    <a:p>
                      <a:endParaRPr lang="fr-FR"/>
                    </a:p>
                  </a:txBody>
                  <a:tcPr>
                    <a:lnL w="12700" cap="flat" cmpd="sng" algn="ctr">
                      <a:solidFill>
                        <a:srgbClr val="000000"/>
                      </a:solidFill>
                      <a:prstDash val="solid"/>
                      <a:round/>
                      <a:headEnd type="none" w="med" len="med"/>
                      <a:tailEnd type="none" w="med" len="med"/>
                    </a:lnL>
                  </a:tcPr>
                </a:tc>
                <a:extLst>
                  <a:ext uri="{0D108BD9-81ED-4DB2-BD59-A6C34878D82A}">
                    <a16:rowId xmlns:a16="http://schemas.microsoft.com/office/drawing/2014/main" val="2832743820"/>
                  </a:ext>
                </a:extLst>
              </a:tr>
              <a:tr h="174832">
                <a:tc>
                  <a:txBody>
                    <a:bodyPr/>
                    <a:lstStyle/>
                    <a:p>
                      <a:pPr marL="38735">
                        <a:spcBef>
                          <a:spcPts val="145"/>
                        </a:spcBef>
                      </a:pPr>
                      <a:r>
                        <a:rPr lang="fr-FR" sz="1000" dirty="0">
                          <a:effectLst/>
                          <a:latin typeface="Arial MT"/>
                          <a:ea typeface="Arial MT"/>
                          <a:cs typeface="Arial MT"/>
                        </a:rPr>
                        <a:t>Durée</a:t>
                      </a:r>
                      <a:r>
                        <a:rPr lang="fr-FR" sz="1000" spc="-15" dirty="0">
                          <a:effectLst/>
                          <a:latin typeface="Arial MT"/>
                          <a:ea typeface="Arial MT"/>
                          <a:cs typeface="Arial MT"/>
                        </a:rPr>
                        <a:t> </a:t>
                      </a:r>
                      <a:r>
                        <a:rPr lang="fr-FR" sz="1000" dirty="0">
                          <a:effectLst/>
                          <a:latin typeface="Arial MT"/>
                          <a:ea typeface="Arial MT"/>
                          <a:cs typeface="Arial MT"/>
                        </a:rPr>
                        <a:t>:</a:t>
                      </a:r>
                      <a:r>
                        <a:rPr lang="fr-FR" sz="1000" spc="-15" dirty="0">
                          <a:effectLst/>
                          <a:latin typeface="Arial MT"/>
                          <a:ea typeface="Arial MT"/>
                          <a:cs typeface="Arial MT"/>
                        </a:rPr>
                        <a:t> </a:t>
                      </a:r>
                      <a:r>
                        <a:rPr lang="fr-FR" sz="1000" dirty="0">
                          <a:effectLst/>
                          <a:latin typeface="Arial MT"/>
                          <a:ea typeface="Arial MT"/>
                          <a:cs typeface="Arial MT"/>
                        </a:rPr>
                        <a:t>6</a:t>
                      </a:r>
                      <a:r>
                        <a:rPr lang="fr-FR" sz="1000" spc="-10" dirty="0">
                          <a:effectLst/>
                          <a:latin typeface="Arial MT"/>
                          <a:ea typeface="Arial MT"/>
                          <a:cs typeface="Arial MT"/>
                        </a:rPr>
                        <a:t> </a:t>
                      </a:r>
                      <a:r>
                        <a:rPr lang="fr-FR" sz="1000" dirty="0">
                          <a:effectLst/>
                          <a:latin typeface="Arial MT"/>
                          <a:ea typeface="Arial MT"/>
                          <a:cs typeface="Arial MT"/>
                        </a:rPr>
                        <a:t>heures</a:t>
                      </a:r>
                      <a:endParaRPr lang="fr-FR" sz="1100" dirty="0">
                        <a:effectLst/>
                        <a:latin typeface="Arial MT"/>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tcPr>
                </a:tc>
                <a:tc>
                  <a:txBody>
                    <a:bodyPr/>
                    <a:lstStyle/>
                    <a:p>
                      <a:pPr marL="40640">
                        <a:spcBef>
                          <a:spcPts val="140"/>
                        </a:spcBef>
                        <a:spcAft>
                          <a:spcPts val="0"/>
                        </a:spcAft>
                      </a:pPr>
                      <a:r>
                        <a:rPr lang="fr-FR" sz="1000" dirty="0">
                          <a:effectLst/>
                          <a:latin typeface="Arial MT"/>
                          <a:ea typeface="Arial MT"/>
                          <a:cs typeface="Arial MT"/>
                        </a:rPr>
                        <a:t>Lieu</a:t>
                      </a:r>
                      <a:r>
                        <a:rPr lang="fr-FR" sz="1000" spc="-15" dirty="0">
                          <a:effectLst/>
                          <a:latin typeface="Arial MT"/>
                          <a:ea typeface="Arial MT"/>
                          <a:cs typeface="Arial MT"/>
                        </a:rPr>
                        <a:t> </a:t>
                      </a:r>
                      <a:r>
                        <a:rPr lang="fr-FR" sz="1000" dirty="0">
                          <a:effectLst/>
                          <a:latin typeface="Arial MT"/>
                          <a:ea typeface="Arial MT"/>
                          <a:cs typeface="Arial MT"/>
                        </a:rPr>
                        <a:t>:</a:t>
                      </a:r>
                      <a:r>
                        <a:rPr lang="fr-FR" sz="1000" spc="-20" dirty="0">
                          <a:effectLst/>
                          <a:latin typeface="Arial MT"/>
                          <a:ea typeface="Arial MT"/>
                          <a:cs typeface="Arial MT"/>
                        </a:rPr>
                        <a:t> </a:t>
                      </a:r>
                      <a:r>
                        <a:rPr lang="fr-FR" sz="1000" dirty="0">
                          <a:effectLst/>
                          <a:latin typeface="Arial MT"/>
                          <a:ea typeface="Arial MT"/>
                          <a:cs typeface="Arial MT"/>
                        </a:rPr>
                        <a:t>A</a:t>
                      </a:r>
                      <a:r>
                        <a:rPr lang="fr-FR" sz="1000" spc="-20" dirty="0">
                          <a:effectLst/>
                          <a:latin typeface="Arial MT"/>
                          <a:ea typeface="Arial MT"/>
                          <a:cs typeface="Arial MT"/>
                        </a:rPr>
                        <a:t> </a:t>
                      </a:r>
                      <a:r>
                        <a:rPr lang="fr-FR" sz="1000" dirty="0">
                          <a:effectLst/>
                          <a:latin typeface="Arial MT"/>
                          <a:ea typeface="Arial MT"/>
                          <a:cs typeface="Arial MT"/>
                        </a:rPr>
                        <a:t>définir</a:t>
                      </a:r>
                      <a:endParaRPr lang="fr-FR" sz="1100" dirty="0">
                        <a:effectLst/>
                        <a:latin typeface="Arial MT"/>
                        <a:ea typeface="Arial MT"/>
                        <a:cs typeface="Arial MT"/>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dbl" algn="ctr">
                      <a:solidFill>
                        <a:srgbClr val="000000"/>
                      </a:solidFill>
                      <a:prstDash val="solid"/>
                      <a:round/>
                      <a:headEnd type="none" w="med" len="med"/>
                      <a:tailEnd type="none" w="med" len="med"/>
                    </a:lnB>
                  </a:tcPr>
                </a:tc>
                <a:extLst>
                  <a:ext uri="{0D108BD9-81ED-4DB2-BD59-A6C34878D82A}">
                    <a16:rowId xmlns:a16="http://schemas.microsoft.com/office/drawing/2014/main" val="2089282243"/>
                  </a:ext>
                </a:extLst>
              </a:tr>
              <a:tr h="235585">
                <a:tc gridSpan="2">
                  <a:txBody>
                    <a:bodyPr/>
                    <a:lstStyle/>
                    <a:p>
                      <a:pPr marL="4445">
                        <a:spcBef>
                          <a:spcPts val="190"/>
                        </a:spcBef>
                        <a:spcAft>
                          <a:spcPts val="0"/>
                        </a:spcAft>
                      </a:pPr>
                      <a:r>
                        <a:rPr lang="fr-FR" sz="1100" b="1" dirty="0">
                          <a:solidFill>
                            <a:srgbClr val="000000"/>
                          </a:solidFill>
                          <a:effectLst/>
                          <a:latin typeface="Arial" panose="020B0604020202020204" pitchFamily="34" charset="0"/>
                          <a:ea typeface="Arial MT"/>
                          <a:cs typeface="Arial MT"/>
                        </a:rPr>
                        <a:t>Module</a:t>
                      </a:r>
                      <a:r>
                        <a:rPr lang="fr-FR" sz="1100" b="1" spc="20" dirty="0">
                          <a:solidFill>
                            <a:srgbClr val="000000"/>
                          </a:solidFill>
                          <a:effectLst/>
                          <a:latin typeface="Arial" panose="020B0604020202020204" pitchFamily="34" charset="0"/>
                          <a:ea typeface="Arial MT"/>
                          <a:cs typeface="Arial MT"/>
                        </a:rPr>
                        <a:t> </a:t>
                      </a:r>
                      <a:r>
                        <a:rPr lang="fr-FR" sz="1100" b="1" dirty="0">
                          <a:solidFill>
                            <a:srgbClr val="000000"/>
                          </a:solidFill>
                          <a:effectLst/>
                          <a:latin typeface="Arial" panose="020B0604020202020204" pitchFamily="34" charset="0"/>
                          <a:ea typeface="Arial MT"/>
                          <a:cs typeface="Arial MT"/>
                        </a:rPr>
                        <a:t>:</a:t>
                      </a:r>
                      <a:r>
                        <a:rPr lang="fr-FR" sz="1100" b="1" spc="5" dirty="0">
                          <a:solidFill>
                            <a:srgbClr val="000000"/>
                          </a:solidFill>
                          <a:effectLst/>
                          <a:latin typeface="Arial" panose="020B0604020202020204" pitchFamily="34" charset="0"/>
                          <a:ea typeface="Arial MT"/>
                          <a:cs typeface="Arial MT"/>
                        </a:rPr>
                        <a:t> </a:t>
                      </a:r>
                      <a:r>
                        <a:rPr lang="fr-FR" sz="1100" b="1" dirty="0">
                          <a:solidFill>
                            <a:srgbClr val="000000"/>
                          </a:solidFill>
                          <a:effectLst/>
                          <a:latin typeface="Arial" panose="020B0604020202020204" pitchFamily="34" charset="0"/>
                          <a:ea typeface="Arial MT"/>
                          <a:cs typeface="Arial MT"/>
                        </a:rPr>
                        <a:t>Chanter</a:t>
                      </a:r>
                      <a:r>
                        <a:rPr lang="fr-FR" sz="1100" b="1" spc="10" dirty="0">
                          <a:solidFill>
                            <a:srgbClr val="000000"/>
                          </a:solidFill>
                          <a:effectLst/>
                          <a:latin typeface="Arial" panose="020B0604020202020204" pitchFamily="34" charset="0"/>
                          <a:ea typeface="Arial MT"/>
                          <a:cs typeface="Arial MT"/>
                        </a:rPr>
                        <a:t> </a:t>
                      </a:r>
                      <a:r>
                        <a:rPr lang="fr-FR" sz="1100" b="1" dirty="0">
                          <a:solidFill>
                            <a:srgbClr val="000000"/>
                          </a:solidFill>
                          <a:effectLst/>
                          <a:latin typeface="Arial" panose="020B0604020202020204" pitchFamily="34" charset="0"/>
                          <a:ea typeface="Arial MT"/>
                          <a:cs typeface="Arial MT"/>
                        </a:rPr>
                        <a:t>a l</a:t>
                      </a:r>
                      <a:r>
                        <a:rPr lang="fr-FR" sz="1100" b="1" spc="10" dirty="0">
                          <a:solidFill>
                            <a:srgbClr val="000000"/>
                          </a:solidFill>
                          <a:effectLst/>
                          <a:latin typeface="Arial" panose="020B0604020202020204" pitchFamily="34" charset="0"/>
                          <a:ea typeface="Arial MT"/>
                          <a:cs typeface="Arial MT"/>
                        </a:rPr>
                        <a:t>’</a:t>
                      </a:r>
                      <a:r>
                        <a:rPr lang="fr-FR" sz="1100" b="1" dirty="0">
                          <a:solidFill>
                            <a:srgbClr val="000000"/>
                          </a:solidFill>
                          <a:effectLst/>
                          <a:latin typeface="Arial" panose="020B0604020202020204" pitchFamily="34" charset="0"/>
                          <a:ea typeface="Arial MT"/>
                          <a:cs typeface="Arial MT"/>
                        </a:rPr>
                        <a:t>école</a:t>
                      </a:r>
                      <a:r>
                        <a:rPr lang="fr-FR" sz="1100" b="1" spc="5" dirty="0">
                          <a:solidFill>
                            <a:srgbClr val="000000"/>
                          </a:solidFill>
                          <a:effectLst/>
                          <a:latin typeface="Arial" panose="020B0604020202020204" pitchFamily="34" charset="0"/>
                          <a:ea typeface="Arial MT"/>
                          <a:cs typeface="Arial MT"/>
                        </a:rPr>
                        <a:t> </a:t>
                      </a:r>
                      <a:r>
                        <a:rPr lang="fr-FR" sz="1100" b="1" dirty="0">
                          <a:solidFill>
                            <a:srgbClr val="000000"/>
                          </a:solidFill>
                          <a:effectLst/>
                          <a:latin typeface="Arial" panose="020B0604020202020204" pitchFamily="34" charset="0"/>
                          <a:ea typeface="Arial MT"/>
                          <a:cs typeface="Arial MT"/>
                        </a:rPr>
                        <a:t>et</a:t>
                      </a:r>
                      <a:r>
                        <a:rPr lang="fr-FR" sz="1100" b="1" spc="10" dirty="0">
                          <a:solidFill>
                            <a:srgbClr val="000000"/>
                          </a:solidFill>
                          <a:effectLst/>
                          <a:latin typeface="Arial" panose="020B0604020202020204" pitchFamily="34" charset="0"/>
                          <a:ea typeface="Arial MT"/>
                          <a:cs typeface="Arial MT"/>
                        </a:rPr>
                        <a:t> </a:t>
                      </a:r>
                      <a:r>
                        <a:rPr lang="fr-FR" sz="1100" b="1" dirty="0">
                          <a:solidFill>
                            <a:srgbClr val="000000"/>
                          </a:solidFill>
                          <a:effectLst/>
                          <a:latin typeface="Arial" panose="020B0604020202020204" pitchFamily="34" charset="0"/>
                          <a:ea typeface="Arial MT"/>
                          <a:cs typeface="Arial MT"/>
                        </a:rPr>
                        <a:t>en</a:t>
                      </a:r>
                      <a:r>
                        <a:rPr lang="fr-FR" sz="1100" b="1" spc="5" dirty="0">
                          <a:solidFill>
                            <a:srgbClr val="000000"/>
                          </a:solidFill>
                          <a:effectLst/>
                          <a:latin typeface="Arial" panose="020B0604020202020204" pitchFamily="34" charset="0"/>
                          <a:ea typeface="Arial MT"/>
                          <a:cs typeface="Arial MT"/>
                        </a:rPr>
                        <a:t> </a:t>
                      </a:r>
                      <a:r>
                        <a:rPr lang="fr-FR" sz="1100" b="1" dirty="0">
                          <a:solidFill>
                            <a:srgbClr val="000000"/>
                          </a:solidFill>
                          <a:effectLst/>
                          <a:latin typeface="Arial" panose="020B0604020202020204" pitchFamily="34" charset="0"/>
                          <a:ea typeface="Arial MT"/>
                          <a:cs typeface="Arial MT"/>
                        </a:rPr>
                        <a:t>chœur</a:t>
                      </a:r>
                      <a:r>
                        <a:rPr lang="fr-FR" sz="1100" b="1" spc="10" dirty="0">
                          <a:solidFill>
                            <a:srgbClr val="000000"/>
                          </a:solidFill>
                          <a:effectLst/>
                          <a:latin typeface="Arial" panose="020B0604020202020204" pitchFamily="34" charset="0"/>
                          <a:ea typeface="Arial MT"/>
                          <a:cs typeface="Arial MT"/>
                        </a:rPr>
                        <a:t> </a:t>
                      </a:r>
                      <a:r>
                        <a:rPr lang="fr-FR" sz="1100" b="1" dirty="0">
                          <a:solidFill>
                            <a:srgbClr val="000000"/>
                          </a:solidFill>
                          <a:effectLst/>
                          <a:latin typeface="Arial" panose="020B0604020202020204" pitchFamily="34" charset="0"/>
                          <a:ea typeface="Arial MT"/>
                          <a:cs typeface="Arial MT"/>
                        </a:rPr>
                        <a:t>niveau</a:t>
                      </a:r>
                      <a:r>
                        <a:rPr lang="fr-FR" sz="1100" b="1" spc="5" dirty="0">
                          <a:solidFill>
                            <a:srgbClr val="000000"/>
                          </a:solidFill>
                          <a:effectLst/>
                          <a:latin typeface="Arial" panose="020B0604020202020204" pitchFamily="34" charset="0"/>
                          <a:ea typeface="Arial MT"/>
                          <a:cs typeface="Arial MT"/>
                        </a:rPr>
                        <a:t> </a:t>
                      </a:r>
                      <a:r>
                        <a:rPr lang="fr-FR" sz="1100" b="1" dirty="0">
                          <a:solidFill>
                            <a:srgbClr val="000000"/>
                          </a:solidFill>
                          <a:effectLst/>
                          <a:latin typeface="Arial" panose="020B0604020202020204" pitchFamily="34" charset="0"/>
                          <a:ea typeface="Arial MT"/>
                          <a:cs typeface="Arial MT"/>
                        </a:rPr>
                        <a:t>2</a:t>
                      </a:r>
                      <a:endParaRPr lang="fr-FR" sz="1100" dirty="0">
                        <a:effectLst/>
                        <a:latin typeface="Arial MT"/>
                        <a:ea typeface="Arial MT"/>
                        <a:cs typeface="Arial MT"/>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3F3"/>
                    </a:solidFill>
                  </a:tcPr>
                </a:tc>
                <a:tc hMerge="1">
                  <a:txBody>
                    <a:bodyPr/>
                    <a:lstStyle/>
                    <a:p>
                      <a:endParaRPr lang="fr-FR"/>
                    </a:p>
                  </a:txBody>
                  <a:tcPr>
                    <a:lnL w="12700" cap="flat" cmpd="sng" algn="ctr">
                      <a:solidFill>
                        <a:srgbClr val="000000"/>
                      </a:solidFill>
                      <a:prstDash val="solid"/>
                      <a:round/>
                      <a:headEnd type="none" w="med" len="med"/>
                      <a:tailEnd type="none" w="med" len="med"/>
                    </a:lnL>
                    <a:lnT w="12700" cap="flat" cmpd="dbl" algn="ctr">
                      <a:solidFill>
                        <a:srgbClr val="000000"/>
                      </a:solidFill>
                      <a:prstDash val="solid"/>
                      <a:round/>
                      <a:headEnd type="none" w="med" len="med"/>
                      <a:tailEnd type="none" w="med" len="med"/>
                    </a:lnT>
                  </a:tcPr>
                </a:tc>
                <a:extLst>
                  <a:ext uri="{0D108BD9-81ED-4DB2-BD59-A6C34878D82A}">
                    <a16:rowId xmlns:a16="http://schemas.microsoft.com/office/drawing/2014/main" val="3914373303"/>
                  </a:ext>
                </a:extLst>
              </a:tr>
            </a:tbl>
          </a:graphicData>
        </a:graphic>
      </p:graphicFrame>
      <p:graphicFrame>
        <p:nvGraphicFramePr>
          <p:cNvPr id="7" name="Tableau 6">
            <a:extLst>
              <a:ext uri="{FF2B5EF4-FFF2-40B4-BE49-F238E27FC236}">
                <a16:creationId xmlns:a16="http://schemas.microsoft.com/office/drawing/2014/main" id="{ACA2EE43-F88A-4D3A-8C64-E08D4BE73B0C}"/>
              </a:ext>
            </a:extLst>
          </p:cNvPr>
          <p:cNvGraphicFramePr>
            <a:graphicFrameLocks noGrp="1"/>
          </p:cNvGraphicFramePr>
          <p:nvPr>
            <p:extLst>
              <p:ext uri="{D42A27DB-BD31-4B8C-83A1-F6EECF244321}">
                <p14:modId xmlns:p14="http://schemas.microsoft.com/office/powerpoint/2010/main" val="4213502735"/>
              </p:ext>
            </p:extLst>
          </p:nvPr>
        </p:nvGraphicFramePr>
        <p:xfrm>
          <a:off x="838196" y="3975171"/>
          <a:ext cx="10515599" cy="1232229"/>
        </p:xfrm>
        <a:graphic>
          <a:graphicData uri="http://schemas.openxmlformats.org/drawingml/2006/table">
            <a:tbl>
              <a:tblPr firstRow="1" firstCol="1" lastRow="1" lastCol="1" bandRow="1" bandCol="1"/>
              <a:tblGrid>
                <a:gridCol w="4158343">
                  <a:extLst>
                    <a:ext uri="{9D8B030D-6E8A-4147-A177-3AD203B41FA5}">
                      <a16:colId xmlns:a16="http://schemas.microsoft.com/office/drawing/2014/main" val="3617852243"/>
                    </a:ext>
                  </a:extLst>
                </a:gridCol>
                <a:gridCol w="6357256">
                  <a:extLst>
                    <a:ext uri="{9D8B030D-6E8A-4147-A177-3AD203B41FA5}">
                      <a16:colId xmlns:a16="http://schemas.microsoft.com/office/drawing/2014/main" val="4129305758"/>
                    </a:ext>
                  </a:extLst>
                </a:gridCol>
              </a:tblGrid>
              <a:tr h="459740">
                <a:tc gridSpan="2">
                  <a:txBody>
                    <a:bodyPr/>
                    <a:lstStyle/>
                    <a:p>
                      <a:pPr marL="4445" indent="34290">
                        <a:lnSpc>
                          <a:spcPct val="97000"/>
                        </a:lnSpc>
                        <a:spcBef>
                          <a:spcPts val="85"/>
                        </a:spcBef>
                        <a:spcAft>
                          <a:spcPts val="0"/>
                        </a:spcAft>
                      </a:pPr>
                      <a:r>
                        <a:rPr lang="fr-FR" sz="1000" dirty="0">
                          <a:effectLst/>
                          <a:latin typeface="Arial MT"/>
                          <a:ea typeface="Arial MT"/>
                          <a:cs typeface="Arial MT"/>
                        </a:rPr>
                        <a:t>Contenus</a:t>
                      </a:r>
                      <a:r>
                        <a:rPr lang="fr-FR" sz="1000" spc="-20" dirty="0">
                          <a:effectLst/>
                          <a:latin typeface="Arial MT"/>
                          <a:ea typeface="Arial MT"/>
                          <a:cs typeface="Arial MT"/>
                        </a:rPr>
                        <a:t> </a:t>
                      </a:r>
                      <a:r>
                        <a:rPr lang="fr-FR" sz="1000" dirty="0">
                          <a:effectLst/>
                          <a:latin typeface="Arial MT"/>
                          <a:ea typeface="Arial MT"/>
                          <a:cs typeface="Arial MT"/>
                        </a:rPr>
                        <a:t>:</a:t>
                      </a:r>
                      <a:r>
                        <a:rPr lang="fr-FR" sz="1000" spc="-25" dirty="0">
                          <a:effectLst/>
                          <a:latin typeface="Arial MT"/>
                          <a:ea typeface="Arial MT"/>
                          <a:cs typeface="Arial MT"/>
                        </a:rPr>
                        <a:t> </a:t>
                      </a:r>
                      <a:r>
                        <a:rPr lang="fr-FR" sz="1000" dirty="0">
                          <a:effectLst/>
                          <a:latin typeface="Arial MT"/>
                          <a:ea typeface="Arial MT"/>
                          <a:cs typeface="Arial MT"/>
                        </a:rPr>
                        <a:t>Acquisition</a:t>
                      </a:r>
                      <a:r>
                        <a:rPr lang="fr-FR" sz="1000" spc="-25" dirty="0">
                          <a:effectLst/>
                          <a:latin typeface="Arial MT"/>
                          <a:ea typeface="Arial MT"/>
                          <a:cs typeface="Arial MT"/>
                        </a:rPr>
                        <a:t> </a:t>
                      </a:r>
                      <a:r>
                        <a:rPr lang="fr-FR" sz="1000" dirty="0">
                          <a:effectLst/>
                          <a:latin typeface="Arial MT"/>
                          <a:ea typeface="Arial MT"/>
                          <a:cs typeface="Arial MT"/>
                        </a:rPr>
                        <a:t>de</a:t>
                      </a:r>
                      <a:r>
                        <a:rPr lang="fr-FR" sz="1000" spc="-25" dirty="0">
                          <a:effectLst/>
                          <a:latin typeface="Arial MT"/>
                          <a:ea typeface="Arial MT"/>
                          <a:cs typeface="Arial MT"/>
                        </a:rPr>
                        <a:t> </a:t>
                      </a:r>
                      <a:r>
                        <a:rPr lang="fr-FR" sz="1000" dirty="0">
                          <a:effectLst/>
                          <a:latin typeface="Arial MT"/>
                          <a:ea typeface="Arial MT"/>
                          <a:cs typeface="Arial MT"/>
                        </a:rPr>
                        <a:t>connaissances</a:t>
                      </a:r>
                      <a:r>
                        <a:rPr lang="fr-FR" sz="1000" spc="-20" dirty="0">
                          <a:effectLst/>
                          <a:latin typeface="Arial MT"/>
                          <a:ea typeface="Arial MT"/>
                          <a:cs typeface="Arial MT"/>
                        </a:rPr>
                        <a:t> </a:t>
                      </a:r>
                      <a:r>
                        <a:rPr lang="fr-FR" sz="1000" dirty="0">
                          <a:effectLst/>
                          <a:latin typeface="Arial MT"/>
                          <a:ea typeface="Arial MT"/>
                          <a:cs typeface="Arial MT"/>
                        </a:rPr>
                        <a:t>sur</a:t>
                      </a:r>
                      <a:r>
                        <a:rPr lang="fr-FR" sz="1000" spc="-20" dirty="0">
                          <a:effectLst/>
                          <a:latin typeface="Arial MT"/>
                          <a:ea typeface="Arial MT"/>
                          <a:cs typeface="Arial MT"/>
                        </a:rPr>
                        <a:t> </a:t>
                      </a:r>
                      <a:r>
                        <a:rPr lang="fr-FR" sz="1000" dirty="0">
                          <a:effectLst/>
                          <a:latin typeface="Arial MT"/>
                          <a:ea typeface="Arial MT"/>
                          <a:cs typeface="Arial MT"/>
                        </a:rPr>
                        <a:t>la</a:t>
                      </a:r>
                      <a:r>
                        <a:rPr lang="fr-FR" sz="1000" spc="-25" dirty="0">
                          <a:effectLst/>
                          <a:latin typeface="Arial MT"/>
                          <a:ea typeface="Arial MT"/>
                          <a:cs typeface="Arial MT"/>
                        </a:rPr>
                        <a:t> </a:t>
                      </a:r>
                      <a:r>
                        <a:rPr lang="fr-FR" sz="1000" dirty="0">
                          <a:effectLst/>
                          <a:latin typeface="Arial MT"/>
                          <a:ea typeface="Arial MT"/>
                          <a:cs typeface="Arial MT"/>
                        </a:rPr>
                        <a:t>voix.</a:t>
                      </a:r>
                      <a:r>
                        <a:rPr lang="fr-FR" sz="1000" spc="-20" dirty="0">
                          <a:effectLst/>
                          <a:latin typeface="Arial MT"/>
                          <a:ea typeface="Arial MT"/>
                          <a:cs typeface="Arial MT"/>
                        </a:rPr>
                        <a:t> </a:t>
                      </a:r>
                      <a:r>
                        <a:rPr lang="fr-FR" sz="1000" dirty="0">
                          <a:effectLst/>
                          <a:latin typeface="Arial MT"/>
                          <a:ea typeface="Arial MT"/>
                          <a:cs typeface="Arial MT"/>
                        </a:rPr>
                        <a:t>Pratique</a:t>
                      </a:r>
                      <a:r>
                        <a:rPr lang="fr-FR" sz="1000" spc="-30" dirty="0">
                          <a:effectLst/>
                          <a:latin typeface="Arial MT"/>
                          <a:ea typeface="Arial MT"/>
                          <a:cs typeface="Arial MT"/>
                        </a:rPr>
                        <a:t> </a:t>
                      </a:r>
                      <a:r>
                        <a:rPr lang="fr-FR" sz="1000" dirty="0">
                          <a:effectLst/>
                          <a:latin typeface="Arial MT"/>
                          <a:ea typeface="Arial MT"/>
                          <a:cs typeface="Arial MT"/>
                        </a:rPr>
                        <a:t>du</a:t>
                      </a:r>
                      <a:r>
                        <a:rPr lang="fr-FR" sz="1000" spc="-30" dirty="0">
                          <a:effectLst/>
                          <a:latin typeface="Arial MT"/>
                          <a:ea typeface="Arial MT"/>
                          <a:cs typeface="Arial MT"/>
                        </a:rPr>
                        <a:t> </a:t>
                      </a:r>
                      <a:r>
                        <a:rPr lang="fr-FR" sz="1000" dirty="0">
                          <a:effectLst/>
                          <a:latin typeface="Arial MT"/>
                          <a:ea typeface="Arial MT"/>
                          <a:cs typeface="Arial MT"/>
                        </a:rPr>
                        <a:t>chant</a:t>
                      </a:r>
                      <a:r>
                        <a:rPr lang="fr-FR" sz="1000" spc="-25" dirty="0">
                          <a:effectLst/>
                          <a:latin typeface="Arial MT"/>
                          <a:ea typeface="Arial MT"/>
                          <a:cs typeface="Arial MT"/>
                        </a:rPr>
                        <a:t> </a:t>
                      </a:r>
                      <a:r>
                        <a:rPr lang="fr-FR" sz="1000" dirty="0">
                          <a:effectLst/>
                          <a:latin typeface="Arial MT"/>
                          <a:ea typeface="Arial MT"/>
                          <a:cs typeface="Arial MT"/>
                        </a:rPr>
                        <a:t>choral</a:t>
                      </a:r>
                      <a:r>
                        <a:rPr lang="fr-FR" sz="1000" spc="-30" dirty="0">
                          <a:effectLst/>
                          <a:latin typeface="Arial MT"/>
                          <a:ea typeface="Arial MT"/>
                          <a:cs typeface="Arial MT"/>
                        </a:rPr>
                        <a:t> </a:t>
                      </a:r>
                      <a:r>
                        <a:rPr lang="fr-FR" sz="1000" dirty="0">
                          <a:effectLst/>
                          <a:latin typeface="Arial MT"/>
                          <a:ea typeface="Arial MT"/>
                          <a:cs typeface="Arial MT"/>
                        </a:rPr>
                        <a:t>a</a:t>
                      </a:r>
                      <a:r>
                        <a:rPr lang="fr-FR" sz="1000" spc="-25" dirty="0">
                          <a:effectLst/>
                          <a:latin typeface="Arial MT"/>
                          <a:ea typeface="Arial MT"/>
                          <a:cs typeface="Arial MT"/>
                        </a:rPr>
                        <a:t> </a:t>
                      </a:r>
                      <a:r>
                        <a:rPr lang="fr-FR" sz="1000" dirty="0">
                          <a:effectLst/>
                          <a:latin typeface="Arial MT"/>
                          <a:ea typeface="Arial MT"/>
                          <a:cs typeface="Arial MT"/>
                        </a:rPr>
                        <a:t>travers</a:t>
                      </a:r>
                      <a:r>
                        <a:rPr lang="fr-FR" sz="1000" spc="-20" dirty="0">
                          <a:effectLst/>
                          <a:latin typeface="Arial MT"/>
                          <a:ea typeface="Arial MT"/>
                          <a:cs typeface="Arial MT"/>
                        </a:rPr>
                        <a:t> </a:t>
                      </a:r>
                      <a:r>
                        <a:rPr lang="fr-FR" sz="1000" dirty="0">
                          <a:effectLst/>
                          <a:latin typeface="Arial MT"/>
                          <a:ea typeface="Arial MT"/>
                          <a:cs typeface="Arial MT"/>
                        </a:rPr>
                        <a:t>un</a:t>
                      </a:r>
                      <a:r>
                        <a:rPr lang="fr-FR" sz="1000" spc="-25" dirty="0">
                          <a:effectLst/>
                          <a:latin typeface="Arial MT"/>
                          <a:ea typeface="Arial MT"/>
                          <a:cs typeface="Arial MT"/>
                        </a:rPr>
                        <a:t> </a:t>
                      </a:r>
                      <a:r>
                        <a:rPr lang="fr-FR" sz="1000" dirty="0">
                          <a:effectLst/>
                          <a:latin typeface="Arial MT"/>
                          <a:ea typeface="Arial MT"/>
                          <a:cs typeface="Arial MT"/>
                        </a:rPr>
                        <a:t>répertoire</a:t>
                      </a:r>
                      <a:r>
                        <a:rPr lang="fr-FR" sz="1000" spc="-25" dirty="0">
                          <a:effectLst/>
                          <a:latin typeface="Arial MT"/>
                          <a:ea typeface="Arial MT"/>
                          <a:cs typeface="Arial MT"/>
                        </a:rPr>
                        <a:t> </a:t>
                      </a:r>
                      <a:r>
                        <a:rPr lang="fr-FR" sz="1000" dirty="0">
                          <a:effectLst/>
                          <a:latin typeface="Arial MT"/>
                          <a:ea typeface="Arial MT"/>
                          <a:cs typeface="Arial MT"/>
                        </a:rPr>
                        <a:t>dédie</a:t>
                      </a:r>
                      <a:r>
                        <a:rPr lang="fr-FR" sz="1000" spc="-25" dirty="0">
                          <a:effectLst/>
                          <a:latin typeface="Arial MT"/>
                          <a:ea typeface="Arial MT"/>
                          <a:cs typeface="Arial MT"/>
                        </a:rPr>
                        <a:t> </a:t>
                      </a:r>
                      <a:r>
                        <a:rPr lang="fr-FR" sz="1000" dirty="0">
                          <a:effectLst/>
                          <a:latin typeface="Arial MT"/>
                          <a:ea typeface="Arial MT"/>
                          <a:cs typeface="Arial MT"/>
                        </a:rPr>
                        <a:t>aux</a:t>
                      </a:r>
                      <a:r>
                        <a:rPr lang="fr-FR" sz="1000" spc="-260" dirty="0">
                          <a:effectLst/>
                          <a:latin typeface="Arial MT"/>
                          <a:ea typeface="Arial MT"/>
                          <a:cs typeface="Arial MT"/>
                        </a:rPr>
                        <a:t> </a:t>
                      </a:r>
                      <a:r>
                        <a:rPr lang="fr-FR" sz="1000" dirty="0">
                          <a:effectLst/>
                          <a:latin typeface="Arial MT"/>
                          <a:ea typeface="Arial MT"/>
                          <a:cs typeface="Arial MT"/>
                        </a:rPr>
                        <a:t>enfants des écoles : repères pour le choix d un chant. Repérage des difficultés d un chant. Expérimentation de</a:t>
                      </a:r>
                      <a:r>
                        <a:rPr lang="fr-FR" sz="1000" spc="5" dirty="0">
                          <a:effectLst/>
                          <a:latin typeface="Arial MT"/>
                          <a:ea typeface="Arial MT"/>
                          <a:cs typeface="Arial MT"/>
                        </a:rPr>
                        <a:t> </a:t>
                      </a:r>
                      <a:r>
                        <a:rPr lang="fr-FR" sz="1000" dirty="0">
                          <a:effectLst/>
                          <a:latin typeface="Arial MT"/>
                          <a:ea typeface="Arial MT"/>
                          <a:cs typeface="Arial MT"/>
                        </a:rPr>
                        <a:t>techniques</a:t>
                      </a:r>
                      <a:r>
                        <a:rPr lang="fr-FR" sz="1000" spc="-5" dirty="0">
                          <a:effectLst/>
                          <a:latin typeface="Arial MT"/>
                          <a:ea typeface="Arial MT"/>
                          <a:cs typeface="Arial MT"/>
                        </a:rPr>
                        <a:t> </a:t>
                      </a:r>
                      <a:r>
                        <a:rPr lang="fr-FR" sz="1000" dirty="0">
                          <a:effectLst/>
                          <a:latin typeface="Arial MT"/>
                          <a:ea typeface="Arial MT"/>
                          <a:cs typeface="Arial MT"/>
                        </a:rPr>
                        <a:t>d</a:t>
                      </a:r>
                      <a:r>
                        <a:rPr lang="fr-FR" sz="1000" spc="-10" dirty="0">
                          <a:effectLst/>
                          <a:latin typeface="Arial MT"/>
                          <a:ea typeface="Arial MT"/>
                          <a:cs typeface="Arial MT"/>
                        </a:rPr>
                        <a:t> </a:t>
                      </a:r>
                      <a:r>
                        <a:rPr lang="fr-FR" sz="1000" dirty="0">
                          <a:effectLst/>
                          <a:latin typeface="Arial MT"/>
                          <a:ea typeface="Arial MT"/>
                          <a:cs typeface="Arial MT"/>
                        </a:rPr>
                        <a:t>apprentissage</a:t>
                      </a:r>
                      <a:r>
                        <a:rPr lang="fr-FR" sz="1000" spc="-5" dirty="0">
                          <a:effectLst/>
                          <a:latin typeface="Arial MT"/>
                          <a:ea typeface="Arial MT"/>
                          <a:cs typeface="Arial MT"/>
                        </a:rPr>
                        <a:t> </a:t>
                      </a:r>
                      <a:r>
                        <a:rPr lang="fr-FR" sz="1000" dirty="0">
                          <a:effectLst/>
                          <a:latin typeface="Arial MT"/>
                          <a:ea typeface="Arial MT"/>
                          <a:cs typeface="Arial MT"/>
                        </a:rPr>
                        <a:t>et</a:t>
                      </a:r>
                      <a:r>
                        <a:rPr lang="fr-FR" sz="1000" spc="-5" dirty="0">
                          <a:effectLst/>
                          <a:latin typeface="Arial MT"/>
                          <a:ea typeface="Arial MT"/>
                          <a:cs typeface="Arial MT"/>
                        </a:rPr>
                        <a:t> </a:t>
                      </a:r>
                      <a:r>
                        <a:rPr lang="fr-FR" sz="1000" dirty="0">
                          <a:effectLst/>
                          <a:latin typeface="Arial MT"/>
                          <a:ea typeface="Arial MT"/>
                          <a:cs typeface="Arial MT"/>
                        </a:rPr>
                        <a:t>d</a:t>
                      </a:r>
                      <a:r>
                        <a:rPr lang="fr-FR" sz="1000" spc="-15" dirty="0">
                          <a:effectLst/>
                          <a:latin typeface="Arial MT"/>
                          <a:ea typeface="Arial MT"/>
                          <a:cs typeface="Arial MT"/>
                        </a:rPr>
                        <a:t> </a:t>
                      </a:r>
                      <a:r>
                        <a:rPr lang="fr-FR" sz="1000" dirty="0">
                          <a:effectLst/>
                          <a:latin typeface="Arial MT"/>
                          <a:ea typeface="Arial MT"/>
                          <a:cs typeface="Arial MT"/>
                        </a:rPr>
                        <a:t>outils de</a:t>
                      </a:r>
                      <a:r>
                        <a:rPr lang="fr-FR" sz="1000" spc="-5" dirty="0">
                          <a:effectLst/>
                          <a:latin typeface="Arial MT"/>
                          <a:ea typeface="Arial MT"/>
                          <a:cs typeface="Arial MT"/>
                        </a:rPr>
                        <a:t> de transmission orale. Explorations vocales, jeux vocaux et corporels. Travail de l’interprétation, des nuances, des intentions expressives.</a:t>
                      </a:r>
                      <a:endParaRPr lang="fr-FR" sz="1100" dirty="0">
                        <a:effectLst/>
                        <a:latin typeface="Arial MT"/>
                        <a:ea typeface="Arial MT"/>
                        <a:cs typeface="Arial MT"/>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tcPr>
                </a:tc>
                <a:tc hMerge="1">
                  <a:txBody>
                    <a:bodyPr/>
                    <a:lstStyle/>
                    <a:p>
                      <a:endParaRPr lang="fr-FR"/>
                    </a:p>
                  </a:txBody>
                  <a:tcPr>
                    <a:lnL w="12700" cap="flat" cmpd="sng" algn="ctr">
                      <a:solidFill>
                        <a:srgbClr val="000000"/>
                      </a:solidFill>
                      <a:prstDash val="solid"/>
                      <a:round/>
                      <a:headEnd type="none" w="med" len="med"/>
                      <a:tailEnd type="none" w="med" len="med"/>
                    </a:lnL>
                  </a:tcPr>
                </a:tc>
                <a:extLst>
                  <a:ext uri="{0D108BD9-81ED-4DB2-BD59-A6C34878D82A}">
                    <a16:rowId xmlns:a16="http://schemas.microsoft.com/office/drawing/2014/main" val="1989512038"/>
                  </a:ext>
                </a:extLst>
              </a:tr>
              <a:tr h="355634">
                <a:tc gridSpan="2">
                  <a:txBody>
                    <a:bodyPr/>
                    <a:lstStyle/>
                    <a:p>
                      <a:pPr marL="4445" marR="107315" indent="34290">
                        <a:lnSpc>
                          <a:spcPct val="97000"/>
                        </a:lnSpc>
                        <a:spcBef>
                          <a:spcPts val="155"/>
                        </a:spcBef>
                        <a:spcAft>
                          <a:spcPts val="0"/>
                        </a:spcAft>
                      </a:pPr>
                      <a:r>
                        <a:rPr lang="fr-FR" sz="1000" dirty="0">
                          <a:effectLst/>
                          <a:latin typeface="Arial MT"/>
                          <a:ea typeface="Arial MT"/>
                          <a:cs typeface="Arial MT"/>
                        </a:rPr>
                        <a:t>Observations : Ce module contient 2 parties : 3 h en présentiel pour le chant choral et la direction et 3 h en</a:t>
                      </a:r>
                      <a:r>
                        <a:rPr lang="fr-FR" sz="1000" spc="5" dirty="0">
                          <a:effectLst/>
                          <a:latin typeface="Arial MT"/>
                          <a:ea typeface="Arial MT"/>
                          <a:cs typeface="Arial MT"/>
                        </a:rPr>
                        <a:t> </a:t>
                      </a:r>
                      <a:r>
                        <a:rPr lang="fr-FR" sz="1000" dirty="0">
                          <a:effectLst/>
                          <a:latin typeface="Arial MT"/>
                          <a:ea typeface="Arial MT"/>
                          <a:cs typeface="Arial MT"/>
                        </a:rPr>
                        <a:t>distanciel</a:t>
                      </a:r>
                      <a:r>
                        <a:rPr lang="fr-FR" sz="1000" spc="-35" dirty="0">
                          <a:effectLst/>
                          <a:latin typeface="Arial MT"/>
                          <a:ea typeface="Arial MT"/>
                          <a:cs typeface="Arial MT"/>
                        </a:rPr>
                        <a:t> </a:t>
                      </a:r>
                      <a:r>
                        <a:rPr lang="fr-FR" sz="1000" dirty="0">
                          <a:effectLst/>
                          <a:latin typeface="Arial MT"/>
                          <a:ea typeface="Arial MT"/>
                          <a:cs typeface="Arial MT"/>
                        </a:rPr>
                        <a:t>pour</a:t>
                      </a:r>
                      <a:r>
                        <a:rPr lang="fr-FR" sz="1000" spc="-20" dirty="0">
                          <a:effectLst/>
                          <a:latin typeface="Arial MT"/>
                          <a:ea typeface="Arial MT"/>
                          <a:cs typeface="Arial MT"/>
                        </a:rPr>
                        <a:t> </a:t>
                      </a:r>
                      <a:r>
                        <a:rPr lang="fr-FR" sz="1000" dirty="0">
                          <a:effectLst/>
                          <a:latin typeface="Arial MT"/>
                          <a:ea typeface="Arial MT"/>
                          <a:cs typeface="Arial MT"/>
                        </a:rPr>
                        <a:t>une</a:t>
                      </a:r>
                      <a:r>
                        <a:rPr lang="fr-FR" sz="1000" spc="-30" dirty="0">
                          <a:effectLst/>
                          <a:latin typeface="Arial MT"/>
                          <a:ea typeface="Arial MT"/>
                          <a:cs typeface="Arial MT"/>
                        </a:rPr>
                        <a:t> </a:t>
                      </a:r>
                      <a:r>
                        <a:rPr lang="fr-FR" sz="1000" dirty="0">
                          <a:effectLst/>
                          <a:latin typeface="Arial MT"/>
                          <a:ea typeface="Arial MT"/>
                          <a:cs typeface="Arial MT"/>
                        </a:rPr>
                        <a:t>formation</a:t>
                      </a:r>
                      <a:r>
                        <a:rPr lang="fr-FR" sz="1000" spc="-20" dirty="0">
                          <a:effectLst/>
                          <a:latin typeface="Arial MT"/>
                          <a:ea typeface="Arial MT"/>
                          <a:cs typeface="Arial MT"/>
                        </a:rPr>
                        <a:t> </a:t>
                      </a:r>
                      <a:r>
                        <a:rPr lang="fr-FR" sz="1000" dirty="0">
                          <a:effectLst/>
                          <a:latin typeface="Arial MT"/>
                          <a:ea typeface="Arial MT"/>
                          <a:cs typeface="Arial MT"/>
                        </a:rPr>
                        <a:t>Magistère</a:t>
                      </a:r>
                      <a:r>
                        <a:rPr lang="fr-FR" sz="1000" spc="-30" dirty="0">
                          <a:effectLst/>
                          <a:latin typeface="Arial MT"/>
                          <a:ea typeface="Arial MT"/>
                          <a:cs typeface="Arial MT"/>
                        </a:rPr>
                        <a:t> </a:t>
                      </a:r>
                      <a:r>
                        <a:rPr lang="fr-FR" sz="1000" dirty="0">
                          <a:effectLst/>
                          <a:latin typeface="Arial MT"/>
                          <a:ea typeface="Arial MT"/>
                          <a:cs typeface="Arial MT"/>
                        </a:rPr>
                        <a:t>sur</a:t>
                      </a:r>
                      <a:r>
                        <a:rPr lang="fr-FR" sz="1000" spc="-20" dirty="0">
                          <a:effectLst/>
                          <a:latin typeface="Arial MT"/>
                          <a:ea typeface="Arial MT"/>
                          <a:cs typeface="Arial MT"/>
                        </a:rPr>
                        <a:t> </a:t>
                      </a:r>
                      <a:r>
                        <a:rPr lang="fr-FR" sz="1000" dirty="0">
                          <a:effectLst/>
                          <a:latin typeface="Arial MT"/>
                          <a:ea typeface="Arial MT"/>
                          <a:cs typeface="Arial MT"/>
                        </a:rPr>
                        <a:t>la</a:t>
                      </a:r>
                      <a:r>
                        <a:rPr lang="fr-FR" sz="1000" spc="-20" dirty="0">
                          <a:effectLst/>
                          <a:latin typeface="Arial MT"/>
                          <a:ea typeface="Arial MT"/>
                          <a:cs typeface="Arial MT"/>
                        </a:rPr>
                        <a:t> </a:t>
                      </a:r>
                      <a:r>
                        <a:rPr lang="fr-FR" sz="1000" dirty="0">
                          <a:effectLst/>
                          <a:latin typeface="Arial MT"/>
                          <a:ea typeface="Arial MT"/>
                          <a:cs typeface="Arial MT"/>
                        </a:rPr>
                        <a:t>physiologie</a:t>
                      </a:r>
                      <a:r>
                        <a:rPr lang="fr-FR" sz="1000" spc="-30" dirty="0">
                          <a:effectLst/>
                          <a:latin typeface="Arial MT"/>
                          <a:ea typeface="Arial MT"/>
                          <a:cs typeface="Arial MT"/>
                        </a:rPr>
                        <a:t> </a:t>
                      </a:r>
                      <a:r>
                        <a:rPr lang="fr-FR" sz="1000" dirty="0">
                          <a:effectLst/>
                          <a:latin typeface="Arial MT"/>
                          <a:ea typeface="Arial MT"/>
                          <a:cs typeface="Arial MT"/>
                        </a:rPr>
                        <a:t>de</a:t>
                      </a:r>
                      <a:r>
                        <a:rPr lang="fr-FR" sz="1000" spc="-30" dirty="0">
                          <a:effectLst/>
                          <a:latin typeface="Arial MT"/>
                          <a:ea typeface="Arial MT"/>
                          <a:cs typeface="Arial MT"/>
                        </a:rPr>
                        <a:t> </a:t>
                      </a:r>
                      <a:r>
                        <a:rPr lang="fr-FR" sz="1000" dirty="0">
                          <a:effectLst/>
                          <a:latin typeface="Arial MT"/>
                          <a:ea typeface="Arial MT"/>
                          <a:cs typeface="Arial MT"/>
                        </a:rPr>
                        <a:t>la</a:t>
                      </a:r>
                      <a:r>
                        <a:rPr lang="fr-FR" sz="1000" spc="-25" dirty="0">
                          <a:effectLst/>
                          <a:latin typeface="Arial MT"/>
                          <a:ea typeface="Arial MT"/>
                          <a:cs typeface="Arial MT"/>
                        </a:rPr>
                        <a:t> </a:t>
                      </a:r>
                      <a:r>
                        <a:rPr lang="fr-FR" sz="1000" dirty="0">
                          <a:effectLst/>
                          <a:latin typeface="Arial MT"/>
                          <a:ea typeface="Arial MT"/>
                          <a:cs typeface="Arial MT"/>
                        </a:rPr>
                        <a:t>voix</a:t>
                      </a:r>
                      <a:r>
                        <a:rPr lang="fr-FR" sz="1000" spc="-20" dirty="0">
                          <a:effectLst/>
                          <a:latin typeface="Arial MT"/>
                          <a:ea typeface="Arial MT"/>
                          <a:cs typeface="Arial MT"/>
                        </a:rPr>
                        <a:t> </a:t>
                      </a:r>
                      <a:r>
                        <a:rPr lang="fr-FR" sz="1000" dirty="0">
                          <a:effectLst/>
                          <a:latin typeface="Arial MT"/>
                          <a:ea typeface="Arial MT"/>
                          <a:cs typeface="Arial MT"/>
                        </a:rPr>
                        <a:t>et</a:t>
                      </a:r>
                      <a:r>
                        <a:rPr lang="fr-FR" sz="1000" spc="-30" dirty="0">
                          <a:effectLst/>
                          <a:latin typeface="Arial MT"/>
                          <a:ea typeface="Arial MT"/>
                          <a:cs typeface="Arial MT"/>
                        </a:rPr>
                        <a:t> </a:t>
                      </a:r>
                      <a:r>
                        <a:rPr lang="fr-FR" sz="1000" dirty="0">
                          <a:effectLst/>
                          <a:latin typeface="Arial MT"/>
                          <a:ea typeface="Arial MT"/>
                          <a:cs typeface="Arial MT"/>
                        </a:rPr>
                        <a:t>un</a:t>
                      </a:r>
                      <a:r>
                        <a:rPr lang="fr-FR" sz="1000" spc="-25" dirty="0">
                          <a:effectLst/>
                          <a:latin typeface="Arial MT"/>
                          <a:ea typeface="Arial MT"/>
                          <a:cs typeface="Arial MT"/>
                        </a:rPr>
                        <a:t> </a:t>
                      </a:r>
                      <a:r>
                        <a:rPr lang="fr-FR" sz="1000" dirty="0">
                          <a:effectLst/>
                          <a:latin typeface="Arial MT"/>
                          <a:ea typeface="Arial MT"/>
                          <a:cs typeface="Arial MT"/>
                        </a:rPr>
                        <a:t>travail</a:t>
                      </a:r>
                      <a:r>
                        <a:rPr lang="fr-FR" sz="1000" spc="-30" dirty="0">
                          <a:effectLst/>
                          <a:latin typeface="Arial MT"/>
                          <a:ea typeface="Arial MT"/>
                          <a:cs typeface="Arial MT"/>
                        </a:rPr>
                        <a:t> </a:t>
                      </a:r>
                      <a:r>
                        <a:rPr lang="fr-FR" sz="1000" dirty="0">
                          <a:effectLst/>
                          <a:latin typeface="Arial MT"/>
                          <a:ea typeface="Arial MT"/>
                          <a:cs typeface="Arial MT"/>
                        </a:rPr>
                        <a:t>personnel</a:t>
                      </a:r>
                      <a:r>
                        <a:rPr lang="fr-FR" sz="1000" spc="-35" dirty="0">
                          <a:effectLst/>
                          <a:latin typeface="Arial MT"/>
                          <a:ea typeface="Arial MT"/>
                          <a:cs typeface="Arial MT"/>
                        </a:rPr>
                        <a:t> </a:t>
                      </a:r>
                      <a:r>
                        <a:rPr lang="fr-FR" sz="1000" dirty="0">
                          <a:effectLst/>
                          <a:latin typeface="Arial MT"/>
                          <a:ea typeface="Arial MT"/>
                          <a:cs typeface="Arial MT"/>
                        </a:rPr>
                        <a:t>d</a:t>
                      </a:r>
                      <a:r>
                        <a:rPr lang="fr-FR" sz="1000" spc="-25" dirty="0">
                          <a:effectLst/>
                          <a:latin typeface="Arial MT"/>
                          <a:ea typeface="Arial MT"/>
                          <a:cs typeface="Arial MT"/>
                        </a:rPr>
                        <a:t> </a:t>
                      </a:r>
                      <a:r>
                        <a:rPr lang="fr-FR" sz="1000" dirty="0">
                          <a:effectLst/>
                          <a:latin typeface="Arial MT"/>
                          <a:ea typeface="Arial MT"/>
                          <a:cs typeface="Arial MT"/>
                        </a:rPr>
                        <a:t>expérimentation avec</a:t>
                      </a:r>
                      <a:r>
                        <a:rPr lang="fr-FR" sz="1000" spc="-5" dirty="0">
                          <a:effectLst/>
                          <a:latin typeface="Arial MT"/>
                          <a:ea typeface="Arial MT"/>
                          <a:cs typeface="Arial MT"/>
                        </a:rPr>
                        <a:t> </a:t>
                      </a:r>
                      <a:r>
                        <a:rPr lang="fr-FR" sz="1000" dirty="0">
                          <a:effectLst/>
                          <a:latin typeface="Arial MT"/>
                          <a:ea typeface="Arial MT"/>
                          <a:cs typeface="Arial MT"/>
                        </a:rPr>
                        <a:t>sa</a:t>
                      </a:r>
                      <a:r>
                        <a:rPr lang="fr-FR" sz="1000" spc="-5" dirty="0">
                          <a:effectLst/>
                          <a:latin typeface="Arial MT"/>
                          <a:ea typeface="Arial MT"/>
                          <a:cs typeface="Arial MT"/>
                        </a:rPr>
                        <a:t> </a:t>
                      </a:r>
                      <a:r>
                        <a:rPr lang="fr-FR" sz="1000" dirty="0">
                          <a:effectLst/>
                          <a:latin typeface="Arial MT"/>
                          <a:ea typeface="Arial MT"/>
                          <a:cs typeface="Arial MT"/>
                        </a:rPr>
                        <a:t>classe.</a:t>
                      </a:r>
                      <a:endParaRPr lang="fr-FR" sz="1100" dirty="0">
                        <a:effectLst/>
                        <a:latin typeface="Arial MT"/>
                        <a:ea typeface="Arial MT"/>
                        <a:cs typeface="Arial M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tcPr>
                </a:tc>
                <a:tc hMerge="1">
                  <a:txBody>
                    <a:bodyPr/>
                    <a:lstStyle/>
                    <a:p>
                      <a:endParaRPr lang="fr-FR"/>
                    </a:p>
                  </a:txBody>
                  <a:tcPr>
                    <a:lnL w="12700" cap="flat" cmpd="sng" algn="ctr">
                      <a:solidFill>
                        <a:srgbClr val="000000"/>
                      </a:solidFill>
                      <a:prstDash val="solid"/>
                      <a:round/>
                      <a:headEnd type="none" w="med" len="med"/>
                      <a:tailEnd type="none" w="med" len="med"/>
                    </a:lnL>
                  </a:tcPr>
                </a:tc>
                <a:extLst>
                  <a:ext uri="{0D108BD9-81ED-4DB2-BD59-A6C34878D82A}">
                    <a16:rowId xmlns:a16="http://schemas.microsoft.com/office/drawing/2014/main" val="734368578"/>
                  </a:ext>
                </a:extLst>
              </a:tr>
              <a:tr h="180000">
                <a:tc>
                  <a:txBody>
                    <a:bodyPr/>
                    <a:lstStyle/>
                    <a:p>
                      <a:pPr marL="38735">
                        <a:spcBef>
                          <a:spcPts val="140"/>
                        </a:spcBef>
                      </a:pPr>
                      <a:r>
                        <a:rPr lang="fr-FR" sz="1000" dirty="0">
                          <a:effectLst/>
                          <a:latin typeface="Arial MT"/>
                          <a:ea typeface="Arial MT"/>
                          <a:cs typeface="Arial MT"/>
                        </a:rPr>
                        <a:t>Durée</a:t>
                      </a:r>
                      <a:r>
                        <a:rPr lang="fr-FR" sz="1000" spc="-15" dirty="0">
                          <a:effectLst/>
                          <a:latin typeface="Arial MT"/>
                          <a:ea typeface="Arial MT"/>
                          <a:cs typeface="Arial MT"/>
                        </a:rPr>
                        <a:t> </a:t>
                      </a:r>
                      <a:r>
                        <a:rPr lang="fr-FR" sz="1000" dirty="0">
                          <a:effectLst/>
                          <a:latin typeface="Arial MT"/>
                          <a:ea typeface="Arial MT"/>
                          <a:cs typeface="Arial MT"/>
                        </a:rPr>
                        <a:t>:</a:t>
                      </a:r>
                      <a:r>
                        <a:rPr lang="fr-FR" sz="1000" spc="-15" dirty="0">
                          <a:effectLst/>
                          <a:latin typeface="Arial MT"/>
                          <a:ea typeface="Arial MT"/>
                          <a:cs typeface="Arial MT"/>
                        </a:rPr>
                        <a:t> </a:t>
                      </a:r>
                      <a:r>
                        <a:rPr lang="fr-FR" sz="1000" dirty="0">
                          <a:effectLst/>
                          <a:latin typeface="Arial MT"/>
                          <a:ea typeface="Arial MT"/>
                          <a:cs typeface="Arial MT"/>
                        </a:rPr>
                        <a:t>6</a:t>
                      </a:r>
                      <a:r>
                        <a:rPr lang="fr-FR" sz="1000" spc="-10" dirty="0">
                          <a:effectLst/>
                          <a:latin typeface="Arial MT"/>
                          <a:ea typeface="Arial MT"/>
                          <a:cs typeface="Arial MT"/>
                        </a:rPr>
                        <a:t> </a:t>
                      </a:r>
                      <a:r>
                        <a:rPr lang="fr-FR" sz="1000" dirty="0">
                          <a:effectLst/>
                          <a:latin typeface="Arial MT"/>
                          <a:ea typeface="Arial MT"/>
                          <a:cs typeface="Arial MT"/>
                        </a:rPr>
                        <a:t>heures</a:t>
                      </a:r>
                      <a:r>
                        <a:rPr lang="fr-FR" sz="1000" dirty="0">
                          <a:effectLst/>
                          <a:latin typeface="Times New Roman" panose="02020603050405020304" pitchFamily="18" charset="0"/>
                        </a:rPr>
                        <a:t> </a:t>
                      </a:r>
                      <a:endParaRPr lang="fr-FR" sz="1100" dirty="0">
                        <a:effectLst/>
                        <a:latin typeface="Arial MT"/>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tcPr>
                </a:tc>
                <a:tc>
                  <a:txBody>
                    <a:bodyPr/>
                    <a:lstStyle/>
                    <a:p>
                      <a:pPr marL="40640">
                        <a:spcBef>
                          <a:spcPts val="135"/>
                        </a:spcBef>
                        <a:spcAft>
                          <a:spcPts val="0"/>
                        </a:spcAft>
                      </a:pPr>
                      <a:r>
                        <a:rPr lang="fr-FR" sz="1000" dirty="0">
                          <a:effectLst/>
                          <a:latin typeface="Arial MT"/>
                          <a:ea typeface="Arial MT"/>
                          <a:cs typeface="Arial MT"/>
                        </a:rPr>
                        <a:t>Lieu</a:t>
                      </a:r>
                      <a:r>
                        <a:rPr lang="fr-FR" sz="1000" spc="-15" dirty="0">
                          <a:effectLst/>
                          <a:latin typeface="Arial MT"/>
                          <a:ea typeface="Arial MT"/>
                          <a:cs typeface="Arial MT"/>
                        </a:rPr>
                        <a:t> </a:t>
                      </a:r>
                      <a:r>
                        <a:rPr lang="fr-FR" sz="1000" dirty="0">
                          <a:effectLst/>
                          <a:latin typeface="Arial MT"/>
                          <a:ea typeface="Arial MT"/>
                          <a:cs typeface="Arial MT"/>
                        </a:rPr>
                        <a:t>:</a:t>
                      </a:r>
                      <a:r>
                        <a:rPr lang="fr-FR" sz="1000" spc="-20" dirty="0">
                          <a:effectLst/>
                          <a:latin typeface="Arial MT"/>
                          <a:ea typeface="Arial MT"/>
                          <a:cs typeface="Arial MT"/>
                        </a:rPr>
                        <a:t> </a:t>
                      </a:r>
                      <a:r>
                        <a:rPr lang="fr-FR" sz="1000" dirty="0">
                          <a:effectLst/>
                          <a:latin typeface="Arial MT"/>
                          <a:ea typeface="Arial MT"/>
                          <a:cs typeface="Arial MT"/>
                        </a:rPr>
                        <a:t>A</a:t>
                      </a:r>
                      <a:r>
                        <a:rPr lang="fr-FR" sz="1000" spc="-20" dirty="0">
                          <a:effectLst/>
                          <a:latin typeface="Arial MT"/>
                          <a:ea typeface="Arial MT"/>
                          <a:cs typeface="Arial MT"/>
                        </a:rPr>
                        <a:t> </a:t>
                      </a:r>
                      <a:r>
                        <a:rPr lang="fr-FR" sz="1000" dirty="0">
                          <a:effectLst/>
                          <a:latin typeface="Arial MT"/>
                          <a:ea typeface="Arial MT"/>
                          <a:cs typeface="Arial MT"/>
                        </a:rPr>
                        <a:t>définir</a:t>
                      </a:r>
                      <a:endParaRPr lang="fr-FR" sz="1100" dirty="0">
                        <a:effectLst/>
                        <a:latin typeface="Arial MT"/>
                        <a:ea typeface="Arial MT"/>
                        <a:cs typeface="Arial MT"/>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dbl" algn="ctr">
                      <a:solidFill>
                        <a:srgbClr val="000000"/>
                      </a:solidFill>
                      <a:prstDash val="solid"/>
                      <a:round/>
                      <a:headEnd type="none" w="med" len="med"/>
                      <a:tailEnd type="none" w="med" len="med"/>
                    </a:lnB>
                  </a:tcPr>
                </a:tc>
                <a:extLst>
                  <a:ext uri="{0D108BD9-81ED-4DB2-BD59-A6C34878D82A}">
                    <a16:rowId xmlns:a16="http://schemas.microsoft.com/office/drawing/2014/main" val="1916106244"/>
                  </a:ext>
                </a:extLst>
              </a:tr>
              <a:tr h="236855">
                <a:tc gridSpan="2">
                  <a:txBody>
                    <a:bodyPr/>
                    <a:lstStyle/>
                    <a:p>
                      <a:pPr marL="4445">
                        <a:spcBef>
                          <a:spcPts val="190"/>
                        </a:spcBef>
                        <a:spcAft>
                          <a:spcPts val="0"/>
                        </a:spcAft>
                      </a:pPr>
                      <a:r>
                        <a:rPr lang="fr-FR" sz="1100" b="1" dirty="0">
                          <a:solidFill>
                            <a:srgbClr val="000000"/>
                          </a:solidFill>
                          <a:effectLst/>
                          <a:latin typeface="Arial" panose="020B0604020202020204" pitchFamily="34" charset="0"/>
                          <a:ea typeface="Arial MT"/>
                          <a:cs typeface="Arial MT"/>
                        </a:rPr>
                        <a:t>Module</a:t>
                      </a:r>
                      <a:r>
                        <a:rPr lang="fr-FR" sz="1100" b="1" spc="20" dirty="0">
                          <a:solidFill>
                            <a:srgbClr val="000000"/>
                          </a:solidFill>
                          <a:effectLst/>
                          <a:latin typeface="Arial" panose="020B0604020202020204" pitchFamily="34" charset="0"/>
                          <a:ea typeface="Arial MT"/>
                          <a:cs typeface="Arial MT"/>
                        </a:rPr>
                        <a:t> </a:t>
                      </a:r>
                      <a:r>
                        <a:rPr lang="fr-FR" sz="1100" b="1" dirty="0">
                          <a:solidFill>
                            <a:srgbClr val="000000"/>
                          </a:solidFill>
                          <a:effectLst/>
                          <a:latin typeface="Arial" panose="020B0604020202020204" pitchFamily="34" charset="0"/>
                          <a:ea typeface="Arial MT"/>
                          <a:cs typeface="Arial MT"/>
                        </a:rPr>
                        <a:t>:</a:t>
                      </a:r>
                      <a:r>
                        <a:rPr lang="fr-FR" sz="1100" b="1" spc="5" dirty="0">
                          <a:solidFill>
                            <a:srgbClr val="000000"/>
                          </a:solidFill>
                          <a:effectLst/>
                          <a:latin typeface="Arial" panose="020B0604020202020204" pitchFamily="34" charset="0"/>
                          <a:ea typeface="Arial MT"/>
                          <a:cs typeface="Arial MT"/>
                        </a:rPr>
                        <a:t> </a:t>
                      </a:r>
                      <a:r>
                        <a:rPr lang="fr-FR" sz="1100" b="1" dirty="0">
                          <a:solidFill>
                            <a:srgbClr val="000000"/>
                          </a:solidFill>
                          <a:effectLst/>
                          <a:latin typeface="Arial" panose="020B0604020202020204" pitchFamily="34" charset="0"/>
                          <a:ea typeface="Arial MT"/>
                          <a:cs typeface="Arial MT"/>
                        </a:rPr>
                        <a:t>Chanter</a:t>
                      </a:r>
                      <a:r>
                        <a:rPr lang="fr-FR" sz="1100" b="1" spc="10" dirty="0">
                          <a:solidFill>
                            <a:srgbClr val="000000"/>
                          </a:solidFill>
                          <a:effectLst/>
                          <a:latin typeface="Arial" panose="020B0604020202020204" pitchFamily="34" charset="0"/>
                          <a:ea typeface="Arial MT"/>
                          <a:cs typeface="Arial MT"/>
                        </a:rPr>
                        <a:t> </a:t>
                      </a:r>
                      <a:r>
                        <a:rPr lang="fr-FR" sz="1100" b="1" dirty="0">
                          <a:solidFill>
                            <a:srgbClr val="000000"/>
                          </a:solidFill>
                          <a:effectLst/>
                          <a:latin typeface="Arial" panose="020B0604020202020204" pitchFamily="34" charset="0"/>
                          <a:ea typeface="Arial MT"/>
                          <a:cs typeface="Arial MT"/>
                        </a:rPr>
                        <a:t>a l</a:t>
                      </a:r>
                      <a:r>
                        <a:rPr lang="fr-FR" sz="1100" b="1" spc="10" dirty="0">
                          <a:solidFill>
                            <a:srgbClr val="000000"/>
                          </a:solidFill>
                          <a:effectLst/>
                          <a:latin typeface="Arial" panose="020B0604020202020204" pitchFamily="34" charset="0"/>
                          <a:ea typeface="Arial MT"/>
                          <a:cs typeface="Arial MT"/>
                        </a:rPr>
                        <a:t>’é</a:t>
                      </a:r>
                      <a:r>
                        <a:rPr lang="fr-FR" sz="1100" b="1" dirty="0">
                          <a:solidFill>
                            <a:srgbClr val="000000"/>
                          </a:solidFill>
                          <a:effectLst/>
                          <a:latin typeface="Arial" panose="020B0604020202020204" pitchFamily="34" charset="0"/>
                          <a:ea typeface="Arial MT"/>
                          <a:cs typeface="Arial MT"/>
                        </a:rPr>
                        <a:t>cole</a:t>
                      </a:r>
                      <a:r>
                        <a:rPr lang="fr-FR" sz="1100" b="1" spc="5" dirty="0">
                          <a:solidFill>
                            <a:srgbClr val="000000"/>
                          </a:solidFill>
                          <a:effectLst/>
                          <a:latin typeface="Arial" panose="020B0604020202020204" pitchFamily="34" charset="0"/>
                          <a:ea typeface="Arial MT"/>
                          <a:cs typeface="Arial MT"/>
                        </a:rPr>
                        <a:t> </a:t>
                      </a:r>
                      <a:r>
                        <a:rPr lang="fr-FR" sz="1100" b="1" dirty="0">
                          <a:solidFill>
                            <a:srgbClr val="000000"/>
                          </a:solidFill>
                          <a:effectLst/>
                          <a:latin typeface="Arial" panose="020B0604020202020204" pitchFamily="34" charset="0"/>
                          <a:ea typeface="Arial MT"/>
                          <a:cs typeface="Arial MT"/>
                        </a:rPr>
                        <a:t>et</a:t>
                      </a:r>
                      <a:r>
                        <a:rPr lang="fr-FR" sz="1100" b="1" spc="10" dirty="0">
                          <a:solidFill>
                            <a:srgbClr val="000000"/>
                          </a:solidFill>
                          <a:effectLst/>
                          <a:latin typeface="Arial" panose="020B0604020202020204" pitchFamily="34" charset="0"/>
                          <a:ea typeface="Arial MT"/>
                          <a:cs typeface="Arial MT"/>
                        </a:rPr>
                        <a:t> </a:t>
                      </a:r>
                      <a:r>
                        <a:rPr lang="fr-FR" sz="1100" b="1" dirty="0">
                          <a:solidFill>
                            <a:srgbClr val="000000"/>
                          </a:solidFill>
                          <a:effectLst/>
                          <a:latin typeface="Arial" panose="020B0604020202020204" pitchFamily="34" charset="0"/>
                          <a:ea typeface="Arial MT"/>
                          <a:cs typeface="Arial MT"/>
                        </a:rPr>
                        <a:t>en</a:t>
                      </a:r>
                      <a:r>
                        <a:rPr lang="fr-FR" sz="1100" b="1" spc="5" dirty="0">
                          <a:solidFill>
                            <a:srgbClr val="000000"/>
                          </a:solidFill>
                          <a:effectLst/>
                          <a:latin typeface="Arial" panose="020B0604020202020204" pitchFamily="34" charset="0"/>
                          <a:ea typeface="Arial MT"/>
                          <a:cs typeface="Arial MT"/>
                        </a:rPr>
                        <a:t> </a:t>
                      </a:r>
                      <a:r>
                        <a:rPr lang="fr-FR" sz="1100" b="1" dirty="0">
                          <a:solidFill>
                            <a:srgbClr val="000000"/>
                          </a:solidFill>
                          <a:effectLst/>
                          <a:latin typeface="Arial" panose="020B0604020202020204" pitchFamily="34" charset="0"/>
                          <a:ea typeface="Arial MT"/>
                          <a:cs typeface="Arial MT"/>
                        </a:rPr>
                        <a:t>chœur</a:t>
                      </a:r>
                      <a:r>
                        <a:rPr lang="fr-FR" sz="1100" b="1" spc="10" dirty="0">
                          <a:solidFill>
                            <a:srgbClr val="000000"/>
                          </a:solidFill>
                          <a:effectLst/>
                          <a:latin typeface="Arial" panose="020B0604020202020204" pitchFamily="34" charset="0"/>
                          <a:ea typeface="Arial MT"/>
                          <a:cs typeface="Arial MT"/>
                        </a:rPr>
                        <a:t> </a:t>
                      </a:r>
                      <a:r>
                        <a:rPr lang="fr-FR" sz="1100" b="1" dirty="0">
                          <a:solidFill>
                            <a:srgbClr val="000000"/>
                          </a:solidFill>
                          <a:effectLst/>
                          <a:latin typeface="Arial" panose="020B0604020202020204" pitchFamily="34" charset="0"/>
                          <a:ea typeface="Arial MT"/>
                          <a:cs typeface="Arial MT"/>
                        </a:rPr>
                        <a:t>niveau</a:t>
                      </a:r>
                      <a:r>
                        <a:rPr lang="fr-FR" sz="1100" b="1" spc="5" dirty="0">
                          <a:solidFill>
                            <a:srgbClr val="000000"/>
                          </a:solidFill>
                          <a:effectLst/>
                          <a:latin typeface="Arial" panose="020B0604020202020204" pitchFamily="34" charset="0"/>
                          <a:ea typeface="Arial MT"/>
                          <a:cs typeface="Arial MT"/>
                        </a:rPr>
                        <a:t> </a:t>
                      </a:r>
                      <a:r>
                        <a:rPr lang="fr-FR" sz="1100" b="1" dirty="0">
                          <a:solidFill>
                            <a:srgbClr val="000000"/>
                          </a:solidFill>
                          <a:effectLst/>
                          <a:latin typeface="Arial" panose="020B0604020202020204" pitchFamily="34" charset="0"/>
                          <a:ea typeface="Arial MT"/>
                          <a:cs typeface="Arial MT"/>
                        </a:rPr>
                        <a:t>3</a:t>
                      </a:r>
                      <a:endParaRPr lang="fr-FR" sz="1100" dirty="0">
                        <a:effectLst/>
                        <a:latin typeface="Arial MT"/>
                        <a:ea typeface="Arial MT"/>
                        <a:cs typeface="Arial MT"/>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3F3"/>
                    </a:solidFill>
                  </a:tcPr>
                </a:tc>
                <a:tc hMerge="1">
                  <a:txBody>
                    <a:bodyPr/>
                    <a:lstStyle/>
                    <a:p>
                      <a:endParaRPr lang="fr-FR"/>
                    </a:p>
                  </a:txBody>
                  <a:tcPr>
                    <a:lnL w="12700" cap="flat" cmpd="sng" algn="ctr">
                      <a:solidFill>
                        <a:srgbClr val="000000"/>
                      </a:solidFill>
                      <a:prstDash val="solid"/>
                      <a:round/>
                      <a:headEnd type="none" w="med" len="med"/>
                      <a:tailEnd type="none" w="med" len="med"/>
                    </a:lnL>
                    <a:lnT w="12700" cap="flat" cmpd="dbl" algn="ctr">
                      <a:solidFill>
                        <a:srgbClr val="000000"/>
                      </a:solidFill>
                      <a:prstDash val="solid"/>
                      <a:round/>
                      <a:headEnd type="none" w="med" len="med"/>
                      <a:tailEnd type="none" w="med" len="med"/>
                    </a:lnT>
                  </a:tcPr>
                </a:tc>
                <a:extLst>
                  <a:ext uri="{0D108BD9-81ED-4DB2-BD59-A6C34878D82A}">
                    <a16:rowId xmlns:a16="http://schemas.microsoft.com/office/drawing/2014/main" val="3552242036"/>
                  </a:ext>
                </a:extLst>
              </a:tr>
            </a:tbl>
          </a:graphicData>
        </a:graphic>
      </p:graphicFrame>
      <p:graphicFrame>
        <p:nvGraphicFramePr>
          <p:cNvPr id="8" name="Tableau 7">
            <a:extLst>
              <a:ext uri="{FF2B5EF4-FFF2-40B4-BE49-F238E27FC236}">
                <a16:creationId xmlns:a16="http://schemas.microsoft.com/office/drawing/2014/main" id="{8A77D51B-B59E-4B6A-B0A7-90485A7BEE17}"/>
              </a:ext>
            </a:extLst>
          </p:cNvPr>
          <p:cNvGraphicFramePr>
            <a:graphicFrameLocks noGrp="1"/>
          </p:cNvGraphicFramePr>
          <p:nvPr>
            <p:extLst>
              <p:ext uri="{D42A27DB-BD31-4B8C-83A1-F6EECF244321}">
                <p14:modId xmlns:p14="http://schemas.microsoft.com/office/powerpoint/2010/main" val="55084017"/>
              </p:ext>
            </p:extLst>
          </p:nvPr>
        </p:nvGraphicFramePr>
        <p:xfrm>
          <a:off x="838195" y="5207400"/>
          <a:ext cx="10515598" cy="1120526"/>
        </p:xfrm>
        <a:graphic>
          <a:graphicData uri="http://schemas.openxmlformats.org/drawingml/2006/table">
            <a:tbl>
              <a:tblPr firstRow="1" firstCol="1" lastRow="1" lastCol="1" bandRow="1" bandCol="1"/>
              <a:tblGrid>
                <a:gridCol w="4158342">
                  <a:extLst>
                    <a:ext uri="{9D8B030D-6E8A-4147-A177-3AD203B41FA5}">
                      <a16:colId xmlns:a16="http://schemas.microsoft.com/office/drawing/2014/main" val="3987953657"/>
                    </a:ext>
                  </a:extLst>
                </a:gridCol>
                <a:gridCol w="6357256">
                  <a:extLst>
                    <a:ext uri="{9D8B030D-6E8A-4147-A177-3AD203B41FA5}">
                      <a16:colId xmlns:a16="http://schemas.microsoft.com/office/drawing/2014/main" val="1691243985"/>
                    </a:ext>
                  </a:extLst>
                </a:gridCol>
              </a:tblGrid>
              <a:tr h="600891">
                <a:tc gridSpan="2">
                  <a:txBody>
                    <a:bodyPr/>
                    <a:lstStyle/>
                    <a:p>
                      <a:pPr marL="4445" indent="34290">
                        <a:lnSpc>
                          <a:spcPct val="97000"/>
                        </a:lnSpc>
                        <a:spcBef>
                          <a:spcPts val="90"/>
                        </a:spcBef>
                        <a:spcAft>
                          <a:spcPts val="0"/>
                        </a:spcAft>
                      </a:pPr>
                      <a:r>
                        <a:rPr lang="fr-FR" sz="1000" dirty="0">
                          <a:effectLst/>
                          <a:latin typeface="Arial MT"/>
                          <a:ea typeface="Arial MT"/>
                          <a:cs typeface="Arial MT"/>
                        </a:rPr>
                        <a:t>Contenus</a:t>
                      </a:r>
                      <a:r>
                        <a:rPr lang="fr-FR" sz="1000" spc="-20" dirty="0">
                          <a:effectLst/>
                          <a:latin typeface="Arial MT"/>
                          <a:ea typeface="Arial MT"/>
                          <a:cs typeface="Arial MT"/>
                        </a:rPr>
                        <a:t> </a:t>
                      </a:r>
                      <a:r>
                        <a:rPr lang="fr-FR" sz="1000" dirty="0">
                          <a:effectLst/>
                          <a:latin typeface="Arial MT"/>
                          <a:ea typeface="Arial MT"/>
                          <a:cs typeface="Arial MT"/>
                        </a:rPr>
                        <a:t>:</a:t>
                      </a:r>
                      <a:r>
                        <a:rPr lang="fr-FR" sz="1000" spc="-25" dirty="0">
                          <a:effectLst/>
                          <a:latin typeface="Arial MT"/>
                          <a:ea typeface="Arial MT"/>
                          <a:cs typeface="Arial MT"/>
                        </a:rPr>
                        <a:t> </a:t>
                      </a:r>
                      <a:r>
                        <a:rPr lang="fr-FR" sz="1000" dirty="0">
                          <a:effectLst/>
                          <a:latin typeface="Arial MT"/>
                          <a:ea typeface="Arial MT"/>
                          <a:cs typeface="Arial MT"/>
                        </a:rPr>
                        <a:t>Acquisition</a:t>
                      </a:r>
                      <a:r>
                        <a:rPr lang="fr-FR" sz="1000" spc="-25" dirty="0">
                          <a:effectLst/>
                          <a:latin typeface="Arial MT"/>
                          <a:ea typeface="Arial MT"/>
                          <a:cs typeface="Arial MT"/>
                        </a:rPr>
                        <a:t> </a:t>
                      </a:r>
                      <a:r>
                        <a:rPr lang="fr-FR" sz="1000" dirty="0">
                          <a:effectLst/>
                          <a:latin typeface="Arial MT"/>
                          <a:ea typeface="Arial MT"/>
                          <a:cs typeface="Arial MT"/>
                        </a:rPr>
                        <a:t>de</a:t>
                      </a:r>
                      <a:r>
                        <a:rPr lang="fr-FR" sz="1000" spc="-25" dirty="0">
                          <a:effectLst/>
                          <a:latin typeface="Arial MT"/>
                          <a:ea typeface="Arial MT"/>
                          <a:cs typeface="Arial MT"/>
                        </a:rPr>
                        <a:t> </a:t>
                      </a:r>
                      <a:r>
                        <a:rPr lang="fr-FR" sz="1000" dirty="0">
                          <a:effectLst/>
                          <a:latin typeface="Arial MT"/>
                          <a:ea typeface="Arial MT"/>
                          <a:cs typeface="Arial MT"/>
                        </a:rPr>
                        <a:t>connaissances</a:t>
                      </a:r>
                      <a:r>
                        <a:rPr lang="fr-FR" sz="1000" spc="-20" dirty="0">
                          <a:effectLst/>
                          <a:latin typeface="Arial MT"/>
                          <a:ea typeface="Arial MT"/>
                          <a:cs typeface="Arial MT"/>
                        </a:rPr>
                        <a:t> </a:t>
                      </a:r>
                      <a:r>
                        <a:rPr lang="fr-FR" sz="1000" dirty="0">
                          <a:effectLst/>
                          <a:latin typeface="Arial MT"/>
                          <a:ea typeface="Arial MT"/>
                          <a:cs typeface="Arial MT"/>
                        </a:rPr>
                        <a:t>sur</a:t>
                      </a:r>
                      <a:r>
                        <a:rPr lang="fr-FR" sz="1000" spc="-20" dirty="0">
                          <a:effectLst/>
                          <a:latin typeface="Arial MT"/>
                          <a:ea typeface="Arial MT"/>
                          <a:cs typeface="Arial MT"/>
                        </a:rPr>
                        <a:t> </a:t>
                      </a:r>
                      <a:r>
                        <a:rPr lang="fr-FR" sz="1000" dirty="0">
                          <a:effectLst/>
                          <a:latin typeface="Arial MT"/>
                          <a:ea typeface="Arial MT"/>
                          <a:cs typeface="Arial MT"/>
                        </a:rPr>
                        <a:t>la</a:t>
                      </a:r>
                      <a:r>
                        <a:rPr lang="fr-FR" sz="1000" spc="-25" dirty="0">
                          <a:effectLst/>
                          <a:latin typeface="Arial MT"/>
                          <a:ea typeface="Arial MT"/>
                          <a:cs typeface="Arial MT"/>
                        </a:rPr>
                        <a:t> </a:t>
                      </a:r>
                      <a:r>
                        <a:rPr lang="fr-FR" sz="1000" dirty="0">
                          <a:effectLst/>
                          <a:latin typeface="Arial MT"/>
                          <a:ea typeface="Arial MT"/>
                          <a:cs typeface="Arial MT"/>
                        </a:rPr>
                        <a:t>voix.</a:t>
                      </a:r>
                      <a:r>
                        <a:rPr lang="fr-FR" sz="1000" spc="-20" dirty="0">
                          <a:effectLst/>
                          <a:latin typeface="Arial MT"/>
                          <a:ea typeface="Arial MT"/>
                          <a:cs typeface="Arial MT"/>
                        </a:rPr>
                        <a:t> </a:t>
                      </a:r>
                      <a:r>
                        <a:rPr lang="fr-FR" sz="1000" dirty="0">
                          <a:effectLst/>
                          <a:latin typeface="Arial MT"/>
                          <a:ea typeface="Arial MT"/>
                          <a:cs typeface="Arial MT"/>
                        </a:rPr>
                        <a:t>Pratique</a:t>
                      </a:r>
                      <a:r>
                        <a:rPr lang="fr-FR" sz="1000" spc="-30" dirty="0">
                          <a:effectLst/>
                          <a:latin typeface="Arial MT"/>
                          <a:ea typeface="Arial MT"/>
                          <a:cs typeface="Arial MT"/>
                        </a:rPr>
                        <a:t> </a:t>
                      </a:r>
                      <a:r>
                        <a:rPr lang="fr-FR" sz="1000" dirty="0">
                          <a:effectLst/>
                          <a:latin typeface="Arial MT"/>
                          <a:ea typeface="Arial MT"/>
                          <a:cs typeface="Arial MT"/>
                        </a:rPr>
                        <a:t>du</a:t>
                      </a:r>
                      <a:r>
                        <a:rPr lang="fr-FR" sz="1000" spc="-30" dirty="0">
                          <a:effectLst/>
                          <a:latin typeface="Arial MT"/>
                          <a:ea typeface="Arial MT"/>
                          <a:cs typeface="Arial MT"/>
                        </a:rPr>
                        <a:t> </a:t>
                      </a:r>
                      <a:r>
                        <a:rPr lang="fr-FR" sz="1000" dirty="0">
                          <a:effectLst/>
                          <a:latin typeface="Arial MT"/>
                          <a:ea typeface="Arial MT"/>
                          <a:cs typeface="Arial MT"/>
                        </a:rPr>
                        <a:t>chant</a:t>
                      </a:r>
                      <a:r>
                        <a:rPr lang="fr-FR" sz="1000" spc="-25" dirty="0">
                          <a:effectLst/>
                          <a:latin typeface="Arial MT"/>
                          <a:ea typeface="Arial MT"/>
                          <a:cs typeface="Arial MT"/>
                        </a:rPr>
                        <a:t> </a:t>
                      </a:r>
                      <a:r>
                        <a:rPr lang="fr-FR" sz="1000" dirty="0">
                          <a:effectLst/>
                          <a:latin typeface="Arial MT"/>
                          <a:ea typeface="Arial MT"/>
                          <a:cs typeface="Arial MT"/>
                        </a:rPr>
                        <a:t>choral</a:t>
                      </a:r>
                      <a:r>
                        <a:rPr lang="fr-FR" sz="1000" spc="-30" dirty="0">
                          <a:effectLst/>
                          <a:latin typeface="Arial MT"/>
                          <a:ea typeface="Arial MT"/>
                          <a:cs typeface="Arial MT"/>
                        </a:rPr>
                        <a:t> </a:t>
                      </a:r>
                      <a:r>
                        <a:rPr lang="fr-FR" sz="1000" dirty="0">
                          <a:effectLst/>
                          <a:latin typeface="Arial MT"/>
                          <a:ea typeface="Arial MT"/>
                          <a:cs typeface="Arial MT"/>
                        </a:rPr>
                        <a:t>a</a:t>
                      </a:r>
                      <a:r>
                        <a:rPr lang="fr-FR" sz="1000" spc="-25" dirty="0">
                          <a:effectLst/>
                          <a:latin typeface="Arial MT"/>
                          <a:ea typeface="Arial MT"/>
                          <a:cs typeface="Arial MT"/>
                        </a:rPr>
                        <a:t> </a:t>
                      </a:r>
                      <a:r>
                        <a:rPr lang="fr-FR" sz="1000" dirty="0">
                          <a:effectLst/>
                          <a:latin typeface="Arial MT"/>
                          <a:ea typeface="Arial MT"/>
                          <a:cs typeface="Arial MT"/>
                        </a:rPr>
                        <a:t>travers</a:t>
                      </a:r>
                      <a:r>
                        <a:rPr lang="fr-FR" sz="1000" spc="-20" dirty="0">
                          <a:effectLst/>
                          <a:latin typeface="Arial MT"/>
                          <a:ea typeface="Arial MT"/>
                          <a:cs typeface="Arial MT"/>
                        </a:rPr>
                        <a:t> </a:t>
                      </a:r>
                      <a:r>
                        <a:rPr lang="fr-FR" sz="1000" dirty="0">
                          <a:effectLst/>
                          <a:latin typeface="Arial MT"/>
                          <a:ea typeface="Arial MT"/>
                          <a:cs typeface="Arial MT"/>
                        </a:rPr>
                        <a:t>un</a:t>
                      </a:r>
                      <a:r>
                        <a:rPr lang="fr-FR" sz="1000" spc="-25" dirty="0">
                          <a:effectLst/>
                          <a:latin typeface="Arial MT"/>
                          <a:ea typeface="Arial MT"/>
                          <a:cs typeface="Arial MT"/>
                        </a:rPr>
                        <a:t> </a:t>
                      </a:r>
                      <a:r>
                        <a:rPr lang="fr-FR" sz="1000" dirty="0">
                          <a:effectLst/>
                          <a:latin typeface="Arial MT"/>
                          <a:ea typeface="Arial MT"/>
                          <a:cs typeface="Arial MT"/>
                        </a:rPr>
                        <a:t>répertoire</a:t>
                      </a:r>
                      <a:r>
                        <a:rPr lang="fr-FR" sz="1000" spc="-25" dirty="0">
                          <a:effectLst/>
                          <a:latin typeface="Arial MT"/>
                          <a:ea typeface="Arial MT"/>
                          <a:cs typeface="Arial MT"/>
                        </a:rPr>
                        <a:t> </a:t>
                      </a:r>
                      <a:r>
                        <a:rPr lang="fr-FR" sz="1000" dirty="0">
                          <a:effectLst/>
                          <a:latin typeface="Arial MT"/>
                          <a:ea typeface="Arial MT"/>
                          <a:cs typeface="Arial MT"/>
                        </a:rPr>
                        <a:t>dédié</a:t>
                      </a:r>
                      <a:r>
                        <a:rPr lang="fr-FR" sz="1000" spc="-25" dirty="0">
                          <a:effectLst/>
                          <a:latin typeface="Arial MT"/>
                          <a:ea typeface="Arial MT"/>
                          <a:cs typeface="Arial MT"/>
                        </a:rPr>
                        <a:t> </a:t>
                      </a:r>
                      <a:r>
                        <a:rPr lang="fr-FR" sz="1000" dirty="0">
                          <a:effectLst/>
                          <a:latin typeface="Arial MT"/>
                          <a:ea typeface="Arial MT"/>
                          <a:cs typeface="Arial MT"/>
                        </a:rPr>
                        <a:t>aux</a:t>
                      </a:r>
                      <a:r>
                        <a:rPr lang="fr-FR" sz="1000" spc="-260" dirty="0">
                          <a:effectLst/>
                          <a:latin typeface="Arial MT"/>
                          <a:ea typeface="Arial MT"/>
                          <a:cs typeface="Arial MT"/>
                        </a:rPr>
                        <a:t>                   </a:t>
                      </a:r>
                      <a:r>
                        <a:rPr lang="fr-FR" sz="1000" dirty="0">
                          <a:effectLst/>
                          <a:latin typeface="Arial MT"/>
                          <a:ea typeface="Arial MT"/>
                          <a:cs typeface="Arial MT"/>
                        </a:rPr>
                        <a:t>enfants des écoles : repères pour le choix d un chant. Repérage des difficultés d un chant. Expérimentation de</a:t>
                      </a:r>
                      <a:r>
                        <a:rPr lang="fr-FR" sz="1000" spc="5" dirty="0">
                          <a:effectLst/>
                          <a:latin typeface="Arial MT"/>
                          <a:ea typeface="Arial MT"/>
                          <a:cs typeface="Arial MT"/>
                        </a:rPr>
                        <a:t> </a:t>
                      </a:r>
                      <a:r>
                        <a:rPr lang="fr-FR" sz="1000" dirty="0">
                          <a:effectLst/>
                          <a:latin typeface="Arial MT"/>
                          <a:ea typeface="Arial MT"/>
                          <a:cs typeface="Arial MT"/>
                        </a:rPr>
                        <a:t>techniques</a:t>
                      </a:r>
                      <a:r>
                        <a:rPr lang="fr-FR" sz="1000" spc="-5" dirty="0">
                          <a:effectLst/>
                          <a:latin typeface="Arial MT"/>
                          <a:ea typeface="Arial MT"/>
                          <a:cs typeface="Arial MT"/>
                        </a:rPr>
                        <a:t> </a:t>
                      </a:r>
                      <a:r>
                        <a:rPr lang="fr-FR" sz="1000" dirty="0">
                          <a:effectLst/>
                          <a:latin typeface="Arial MT"/>
                          <a:ea typeface="Arial MT"/>
                          <a:cs typeface="Arial MT"/>
                        </a:rPr>
                        <a:t>d</a:t>
                      </a:r>
                      <a:r>
                        <a:rPr lang="fr-FR" sz="1000" spc="-10" dirty="0">
                          <a:effectLst/>
                          <a:latin typeface="Arial MT"/>
                          <a:ea typeface="Arial MT"/>
                          <a:cs typeface="Arial MT"/>
                        </a:rPr>
                        <a:t> </a:t>
                      </a:r>
                      <a:r>
                        <a:rPr lang="fr-FR" sz="1000" dirty="0">
                          <a:effectLst/>
                          <a:latin typeface="Arial MT"/>
                          <a:ea typeface="Arial MT"/>
                          <a:cs typeface="Arial MT"/>
                        </a:rPr>
                        <a:t>apprentissage</a:t>
                      </a:r>
                      <a:r>
                        <a:rPr lang="fr-FR" sz="1000" spc="-5" dirty="0">
                          <a:effectLst/>
                          <a:latin typeface="Arial MT"/>
                          <a:ea typeface="Arial MT"/>
                          <a:cs typeface="Arial MT"/>
                        </a:rPr>
                        <a:t> </a:t>
                      </a:r>
                      <a:r>
                        <a:rPr lang="fr-FR" sz="1000" dirty="0">
                          <a:effectLst/>
                          <a:latin typeface="Arial MT"/>
                          <a:ea typeface="Arial MT"/>
                          <a:cs typeface="Arial MT"/>
                        </a:rPr>
                        <a:t>et</a:t>
                      </a:r>
                      <a:r>
                        <a:rPr lang="fr-FR" sz="1000" spc="-5" dirty="0">
                          <a:effectLst/>
                          <a:latin typeface="Arial MT"/>
                          <a:ea typeface="Arial MT"/>
                          <a:cs typeface="Arial MT"/>
                        </a:rPr>
                        <a:t> </a:t>
                      </a:r>
                      <a:r>
                        <a:rPr lang="fr-FR" sz="1000" dirty="0">
                          <a:effectLst/>
                          <a:latin typeface="Arial MT"/>
                          <a:ea typeface="Arial MT"/>
                          <a:cs typeface="Arial MT"/>
                        </a:rPr>
                        <a:t>d</a:t>
                      </a:r>
                      <a:r>
                        <a:rPr lang="fr-FR" sz="1000" spc="-15" dirty="0">
                          <a:effectLst/>
                          <a:latin typeface="Arial MT"/>
                          <a:ea typeface="Arial MT"/>
                          <a:cs typeface="Arial MT"/>
                        </a:rPr>
                        <a:t> </a:t>
                      </a:r>
                      <a:r>
                        <a:rPr lang="fr-FR" sz="1000" dirty="0">
                          <a:effectLst/>
                          <a:latin typeface="Arial MT"/>
                          <a:ea typeface="Arial MT"/>
                          <a:cs typeface="Arial MT"/>
                        </a:rPr>
                        <a:t>outils de transmission orale. Explorations vocales, jeux vocaux et corporels. Travail de l’interprétation, des nuances, de l’engagement physique des chanteurs. Direction de chœur.</a:t>
                      </a:r>
                      <a:endParaRPr lang="fr-FR" sz="1100" dirty="0">
                        <a:effectLst/>
                        <a:latin typeface="Arial MT"/>
                        <a:ea typeface="Arial MT"/>
                        <a:cs typeface="Arial M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tcPr>
                </a:tc>
                <a:tc hMerge="1">
                  <a:txBody>
                    <a:bodyPr/>
                    <a:lstStyle/>
                    <a:p>
                      <a:endParaRPr lang="fr-FR"/>
                    </a:p>
                  </a:txBody>
                  <a:tcPr>
                    <a:lnL w="12700" cap="flat" cmpd="sng" algn="ctr">
                      <a:solidFill>
                        <a:srgbClr val="000000"/>
                      </a:solidFill>
                      <a:prstDash val="solid"/>
                      <a:round/>
                      <a:headEnd type="none" w="med" len="med"/>
                      <a:tailEnd type="none" w="med" len="med"/>
                    </a:lnL>
                  </a:tcPr>
                </a:tc>
                <a:extLst>
                  <a:ext uri="{0D108BD9-81ED-4DB2-BD59-A6C34878D82A}">
                    <a16:rowId xmlns:a16="http://schemas.microsoft.com/office/drawing/2014/main" val="641996353"/>
                  </a:ext>
                </a:extLst>
              </a:tr>
              <a:tr h="339635">
                <a:tc gridSpan="2">
                  <a:txBody>
                    <a:bodyPr/>
                    <a:lstStyle/>
                    <a:p>
                      <a:pPr marL="4445" marR="107315" indent="34290">
                        <a:lnSpc>
                          <a:spcPct val="97000"/>
                        </a:lnSpc>
                        <a:spcBef>
                          <a:spcPts val="155"/>
                        </a:spcBef>
                        <a:spcAft>
                          <a:spcPts val="0"/>
                        </a:spcAft>
                      </a:pPr>
                      <a:r>
                        <a:rPr lang="fr-FR" sz="1000" dirty="0">
                          <a:effectLst/>
                          <a:latin typeface="Arial MT"/>
                          <a:ea typeface="Arial MT"/>
                          <a:cs typeface="Arial MT"/>
                        </a:rPr>
                        <a:t>Observations : Ce module contient 2 parties : 3 h en présentiel pour le chant choral et la direction et 3 h en</a:t>
                      </a:r>
                      <a:r>
                        <a:rPr lang="fr-FR" sz="1000" spc="5" dirty="0">
                          <a:effectLst/>
                          <a:latin typeface="Arial MT"/>
                          <a:ea typeface="Arial MT"/>
                          <a:cs typeface="Arial MT"/>
                        </a:rPr>
                        <a:t> </a:t>
                      </a:r>
                      <a:r>
                        <a:rPr lang="fr-FR" sz="1000" dirty="0">
                          <a:effectLst/>
                          <a:latin typeface="Arial MT"/>
                          <a:ea typeface="Arial MT"/>
                          <a:cs typeface="Arial MT"/>
                        </a:rPr>
                        <a:t>distanciel</a:t>
                      </a:r>
                      <a:r>
                        <a:rPr lang="fr-FR" sz="1000" spc="-35" dirty="0">
                          <a:effectLst/>
                          <a:latin typeface="Arial MT"/>
                          <a:ea typeface="Arial MT"/>
                          <a:cs typeface="Arial MT"/>
                        </a:rPr>
                        <a:t> </a:t>
                      </a:r>
                      <a:r>
                        <a:rPr lang="fr-FR" sz="1000" dirty="0">
                          <a:effectLst/>
                          <a:latin typeface="Arial MT"/>
                          <a:ea typeface="Arial MT"/>
                          <a:cs typeface="Arial MT"/>
                        </a:rPr>
                        <a:t>pour</a:t>
                      </a:r>
                      <a:r>
                        <a:rPr lang="fr-FR" sz="1000" spc="-20" dirty="0">
                          <a:effectLst/>
                          <a:latin typeface="Arial MT"/>
                          <a:ea typeface="Arial MT"/>
                          <a:cs typeface="Arial MT"/>
                        </a:rPr>
                        <a:t> </a:t>
                      </a:r>
                      <a:r>
                        <a:rPr lang="fr-FR" sz="1000" dirty="0">
                          <a:effectLst/>
                          <a:latin typeface="Arial MT"/>
                          <a:ea typeface="Arial MT"/>
                          <a:cs typeface="Arial MT"/>
                        </a:rPr>
                        <a:t>une</a:t>
                      </a:r>
                      <a:r>
                        <a:rPr lang="fr-FR" sz="1000" spc="-30" dirty="0">
                          <a:effectLst/>
                          <a:latin typeface="Arial MT"/>
                          <a:ea typeface="Arial MT"/>
                          <a:cs typeface="Arial MT"/>
                        </a:rPr>
                        <a:t> </a:t>
                      </a:r>
                      <a:r>
                        <a:rPr lang="fr-FR" sz="1000" dirty="0">
                          <a:effectLst/>
                          <a:latin typeface="Arial MT"/>
                          <a:ea typeface="Arial MT"/>
                          <a:cs typeface="Arial MT"/>
                        </a:rPr>
                        <a:t>formation</a:t>
                      </a:r>
                      <a:r>
                        <a:rPr lang="fr-FR" sz="1000" spc="-20" dirty="0">
                          <a:effectLst/>
                          <a:latin typeface="Arial MT"/>
                          <a:ea typeface="Arial MT"/>
                          <a:cs typeface="Arial MT"/>
                        </a:rPr>
                        <a:t> </a:t>
                      </a:r>
                      <a:r>
                        <a:rPr lang="fr-FR" sz="1000" dirty="0">
                          <a:effectLst/>
                          <a:latin typeface="Arial MT"/>
                          <a:ea typeface="Arial MT"/>
                          <a:cs typeface="Arial MT"/>
                        </a:rPr>
                        <a:t>Magistère</a:t>
                      </a:r>
                      <a:r>
                        <a:rPr lang="fr-FR" sz="1000" spc="-30" dirty="0">
                          <a:effectLst/>
                          <a:latin typeface="Arial MT"/>
                          <a:ea typeface="Arial MT"/>
                          <a:cs typeface="Arial MT"/>
                        </a:rPr>
                        <a:t> </a:t>
                      </a:r>
                      <a:r>
                        <a:rPr lang="fr-FR" sz="1000" dirty="0">
                          <a:effectLst/>
                          <a:latin typeface="Arial MT"/>
                          <a:ea typeface="Arial MT"/>
                          <a:cs typeface="Arial MT"/>
                        </a:rPr>
                        <a:t>sur</a:t>
                      </a:r>
                      <a:r>
                        <a:rPr lang="fr-FR" sz="1000" spc="-20" dirty="0">
                          <a:effectLst/>
                          <a:latin typeface="Arial MT"/>
                          <a:ea typeface="Arial MT"/>
                          <a:cs typeface="Arial MT"/>
                        </a:rPr>
                        <a:t> </a:t>
                      </a:r>
                      <a:r>
                        <a:rPr lang="fr-FR" sz="1000" dirty="0">
                          <a:effectLst/>
                          <a:latin typeface="Arial MT"/>
                          <a:ea typeface="Arial MT"/>
                          <a:cs typeface="Arial MT"/>
                        </a:rPr>
                        <a:t>la</a:t>
                      </a:r>
                      <a:r>
                        <a:rPr lang="fr-FR" sz="1000" spc="-20" dirty="0">
                          <a:effectLst/>
                          <a:latin typeface="Arial MT"/>
                          <a:ea typeface="Arial MT"/>
                          <a:cs typeface="Arial MT"/>
                        </a:rPr>
                        <a:t> </a:t>
                      </a:r>
                      <a:r>
                        <a:rPr lang="fr-FR" sz="1000" dirty="0">
                          <a:effectLst/>
                          <a:latin typeface="Arial MT"/>
                          <a:ea typeface="Arial MT"/>
                          <a:cs typeface="Arial MT"/>
                        </a:rPr>
                        <a:t>physiologie</a:t>
                      </a:r>
                      <a:r>
                        <a:rPr lang="fr-FR" sz="1000" spc="-30" dirty="0">
                          <a:effectLst/>
                          <a:latin typeface="Arial MT"/>
                          <a:ea typeface="Arial MT"/>
                          <a:cs typeface="Arial MT"/>
                        </a:rPr>
                        <a:t> </a:t>
                      </a:r>
                      <a:r>
                        <a:rPr lang="fr-FR" sz="1000" dirty="0">
                          <a:effectLst/>
                          <a:latin typeface="Arial MT"/>
                          <a:ea typeface="Arial MT"/>
                          <a:cs typeface="Arial MT"/>
                        </a:rPr>
                        <a:t>de</a:t>
                      </a:r>
                      <a:r>
                        <a:rPr lang="fr-FR" sz="1000" spc="-30" dirty="0">
                          <a:effectLst/>
                          <a:latin typeface="Arial MT"/>
                          <a:ea typeface="Arial MT"/>
                          <a:cs typeface="Arial MT"/>
                        </a:rPr>
                        <a:t> </a:t>
                      </a:r>
                      <a:r>
                        <a:rPr lang="fr-FR" sz="1000" dirty="0">
                          <a:effectLst/>
                          <a:latin typeface="Arial MT"/>
                          <a:ea typeface="Arial MT"/>
                          <a:cs typeface="Arial MT"/>
                        </a:rPr>
                        <a:t>la</a:t>
                      </a:r>
                      <a:r>
                        <a:rPr lang="fr-FR" sz="1000" spc="-25" dirty="0">
                          <a:effectLst/>
                          <a:latin typeface="Arial MT"/>
                          <a:ea typeface="Arial MT"/>
                          <a:cs typeface="Arial MT"/>
                        </a:rPr>
                        <a:t> </a:t>
                      </a:r>
                      <a:r>
                        <a:rPr lang="fr-FR" sz="1000" dirty="0">
                          <a:effectLst/>
                          <a:latin typeface="Arial MT"/>
                          <a:ea typeface="Arial MT"/>
                          <a:cs typeface="Arial MT"/>
                        </a:rPr>
                        <a:t>voix</a:t>
                      </a:r>
                      <a:r>
                        <a:rPr lang="fr-FR" sz="1000" spc="-20" dirty="0">
                          <a:effectLst/>
                          <a:latin typeface="Arial MT"/>
                          <a:ea typeface="Arial MT"/>
                          <a:cs typeface="Arial MT"/>
                        </a:rPr>
                        <a:t> </a:t>
                      </a:r>
                      <a:r>
                        <a:rPr lang="fr-FR" sz="1000" dirty="0">
                          <a:effectLst/>
                          <a:latin typeface="Arial MT"/>
                          <a:ea typeface="Arial MT"/>
                          <a:cs typeface="Arial MT"/>
                        </a:rPr>
                        <a:t>et</a:t>
                      </a:r>
                      <a:r>
                        <a:rPr lang="fr-FR" sz="1000" spc="-30" dirty="0">
                          <a:effectLst/>
                          <a:latin typeface="Arial MT"/>
                          <a:ea typeface="Arial MT"/>
                          <a:cs typeface="Arial MT"/>
                        </a:rPr>
                        <a:t> </a:t>
                      </a:r>
                      <a:r>
                        <a:rPr lang="fr-FR" sz="1000" dirty="0">
                          <a:effectLst/>
                          <a:latin typeface="Arial MT"/>
                          <a:ea typeface="Arial MT"/>
                          <a:cs typeface="Arial MT"/>
                        </a:rPr>
                        <a:t>un</a:t>
                      </a:r>
                      <a:r>
                        <a:rPr lang="fr-FR" sz="1000" spc="-25" dirty="0">
                          <a:effectLst/>
                          <a:latin typeface="Arial MT"/>
                          <a:ea typeface="Arial MT"/>
                          <a:cs typeface="Arial MT"/>
                        </a:rPr>
                        <a:t> </a:t>
                      </a:r>
                      <a:r>
                        <a:rPr lang="fr-FR" sz="1000" dirty="0">
                          <a:effectLst/>
                          <a:latin typeface="Arial MT"/>
                          <a:ea typeface="Arial MT"/>
                          <a:cs typeface="Arial MT"/>
                        </a:rPr>
                        <a:t>travail</a:t>
                      </a:r>
                      <a:r>
                        <a:rPr lang="fr-FR" sz="1000" spc="-30" dirty="0">
                          <a:effectLst/>
                          <a:latin typeface="Arial MT"/>
                          <a:ea typeface="Arial MT"/>
                          <a:cs typeface="Arial MT"/>
                        </a:rPr>
                        <a:t> </a:t>
                      </a:r>
                      <a:r>
                        <a:rPr lang="fr-FR" sz="1000" dirty="0">
                          <a:effectLst/>
                          <a:latin typeface="Arial MT"/>
                          <a:ea typeface="Arial MT"/>
                          <a:cs typeface="Arial MT"/>
                        </a:rPr>
                        <a:t>personnel</a:t>
                      </a:r>
                      <a:r>
                        <a:rPr lang="fr-FR" sz="1000" spc="-35" dirty="0">
                          <a:effectLst/>
                          <a:latin typeface="Arial MT"/>
                          <a:ea typeface="Arial MT"/>
                          <a:cs typeface="Arial MT"/>
                        </a:rPr>
                        <a:t> </a:t>
                      </a:r>
                      <a:r>
                        <a:rPr lang="fr-FR" sz="1000" dirty="0">
                          <a:effectLst/>
                          <a:latin typeface="Arial MT"/>
                          <a:ea typeface="Arial MT"/>
                          <a:cs typeface="Arial MT"/>
                        </a:rPr>
                        <a:t>d</a:t>
                      </a:r>
                      <a:r>
                        <a:rPr lang="fr-FR" sz="1000" spc="-25" dirty="0">
                          <a:effectLst/>
                          <a:latin typeface="Arial MT"/>
                          <a:ea typeface="Arial MT"/>
                          <a:cs typeface="Arial MT"/>
                        </a:rPr>
                        <a:t> </a:t>
                      </a:r>
                      <a:r>
                        <a:rPr lang="fr-FR" sz="1000" dirty="0">
                          <a:effectLst/>
                          <a:latin typeface="Arial MT"/>
                          <a:ea typeface="Arial MT"/>
                          <a:cs typeface="Arial MT"/>
                        </a:rPr>
                        <a:t>expérimentation </a:t>
                      </a:r>
                      <a:r>
                        <a:rPr lang="fr-FR" sz="1000" spc="-260" dirty="0">
                          <a:effectLst/>
                          <a:latin typeface="Arial MT"/>
                          <a:ea typeface="Arial MT"/>
                          <a:cs typeface="Arial MT"/>
                        </a:rPr>
                        <a:t> </a:t>
                      </a:r>
                      <a:r>
                        <a:rPr lang="fr-FR" sz="1000" dirty="0">
                          <a:effectLst/>
                          <a:latin typeface="Arial MT"/>
                          <a:ea typeface="Arial MT"/>
                          <a:cs typeface="Arial MT"/>
                        </a:rPr>
                        <a:t>avec</a:t>
                      </a:r>
                      <a:r>
                        <a:rPr lang="fr-FR" sz="1000" spc="-5" dirty="0">
                          <a:effectLst/>
                          <a:latin typeface="Arial MT"/>
                          <a:ea typeface="Arial MT"/>
                          <a:cs typeface="Arial MT"/>
                        </a:rPr>
                        <a:t> </a:t>
                      </a:r>
                      <a:r>
                        <a:rPr lang="fr-FR" sz="1000" dirty="0">
                          <a:effectLst/>
                          <a:latin typeface="Arial MT"/>
                          <a:ea typeface="Arial MT"/>
                          <a:cs typeface="Arial MT"/>
                        </a:rPr>
                        <a:t>sa</a:t>
                      </a:r>
                      <a:r>
                        <a:rPr lang="fr-FR" sz="1000" spc="-5" dirty="0">
                          <a:effectLst/>
                          <a:latin typeface="Arial MT"/>
                          <a:ea typeface="Arial MT"/>
                          <a:cs typeface="Arial MT"/>
                        </a:rPr>
                        <a:t> </a:t>
                      </a:r>
                      <a:r>
                        <a:rPr lang="fr-FR" sz="1000" dirty="0">
                          <a:effectLst/>
                          <a:latin typeface="Arial MT"/>
                          <a:ea typeface="Arial MT"/>
                          <a:cs typeface="Arial MT"/>
                        </a:rPr>
                        <a:t>classe.</a:t>
                      </a:r>
                      <a:endParaRPr lang="fr-FR" sz="1100" dirty="0">
                        <a:effectLst/>
                        <a:latin typeface="Arial MT"/>
                        <a:ea typeface="Arial MT"/>
                        <a:cs typeface="Arial MT"/>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tcPr>
                </a:tc>
                <a:tc hMerge="1">
                  <a:txBody>
                    <a:bodyPr/>
                    <a:lstStyle/>
                    <a:p>
                      <a:endParaRPr lang="fr-FR"/>
                    </a:p>
                  </a:txBody>
                  <a:tcPr>
                    <a:lnL w="12700" cap="flat" cmpd="sng" algn="ctr">
                      <a:solidFill>
                        <a:srgbClr val="000000"/>
                      </a:solidFill>
                      <a:prstDash val="solid"/>
                      <a:round/>
                      <a:headEnd type="none" w="med" len="med"/>
                      <a:tailEnd type="none" w="med" len="med"/>
                    </a:lnL>
                  </a:tcPr>
                </a:tc>
                <a:extLst>
                  <a:ext uri="{0D108BD9-81ED-4DB2-BD59-A6C34878D82A}">
                    <a16:rowId xmlns:a16="http://schemas.microsoft.com/office/drawing/2014/main" val="2586181254"/>
                  </a:ext>
                </a:extLst>
              </a:tr>
              <a:tr h="180000">
                <a:tc>
                  <a:txBody>
                    <a:bodyPr/>
                    <a:lstStyle/>
                    <a:p>
                      <a:pPr marL="38735">
                        <a:spcBef>
                          <a:spcPts val="140"/>
                        </a:spcBef>
                      </a:pPr>
                      <a:r>
                        <a:rPr lang="fr-FR" sz="1000" dirty="0">
                          <a:effectLst/>
                          <a:latin typeface="Arial MT"/>
                          <a:ea typeface="Arial MT"/>
                          <a:cs typeface="Arial MT"/>
                        </a:rPr>
                        <a:t>Durée</a:t>
                      </a:r>
                      <a:r>
                        <a:rPr lang="fr-FR" sz="1000" spc="-15" dirty="0">
                          <a:effectLst/>
                          <a:latin typeface="Arial MT"/>
                          <a:ea typeface="Arial MT"/>
                          <a:cs typeface="Arial MT"/>
                        </a:rPr>
                        <a:t> </a:t>
                      </a:r>
                      <a:r>
                        <a:rPr lang="fr-FR" sz="1000" dirty="0">
                          <a:effectLst/>
                          <a:latin typeface="Arial MT"/>
                          <a:ea typeface="Arial MT"/>
                          <a:cs typeface="Arial MT"/>
                        </a:rPr>
                        <a:t>:</a:t>
                      </a:r>
                      <a:r>
                        <a:rPr lang="fr-FR" sz="1000" spc="-15" dirty="0">
                          <a:effectLst/>
                          <a:latin typeface="Arial MT"/>
                          <a:ea typeface="Arial MT"/>
                          <a:cs typeface="Arial MT"/>
                        </a:rPr>
                        <a:t> </a:t>
                      </a:r>
                      <a:r>
                        <a:rPr lang="fr-FR" sz="1000" dirty="0">
                          <a:effectLst/>
                          <a:latin typeface="Arial MT"/>
                          <a:ea typeface="Arial MT"/>
                          <a:cs typeface="Arial MT"/>
                        </a:rPr>
                        <a:t>6</a:t>
                      </a:r>
                      <a:r>
                        <a:rPr lang="fr-FR" sz="1000" spc="-10" dirty="0">
                          <a:effectLst/>
                          <a:latin typeface="Arial MT"/>
                          <a:ea typeface="Arial MT"/>
                          <a:cs typeface="Arial MT"/>
                        </a:rPr>
                        <a:t> </a:t>
                      </a:r>
                      <a:r>
                        <a:rPr lang="fr-FR" sz="1000" dirty="0">
                          <a:effectLst/>
                          <a:latin typeface="Arial MT"/>
                          <a:ea typeface="Arial MT"/>
                          <a:cs typeface="Arial MT"/>
                        </a:rPr>
                        <a:t>heures</a:t>
                      </a:r>
                      <a:endParaRPr lang="fr-FR" sz="1100" dirty="0">
                        <a:effectLst/>
                        <a:latin typeface="Arial MT"/>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0640">
                        <a:spcBef>
                          <a:spcPts val="135"/>
                        </a:spcBef>
                        <a:spcAft>
                          <a:spcPts val="0"/>
                        </a:spcAft>
                      </a:pPr>
                      <a:r>
                        <a:rPr lang="fr-FR" sz="1000" dirty="0">
                          <a:effectLst/>
                          <a:latin typeface="Arial MT"/>
                          <a:ea typeface="Arial MT"/>
                          <a:cs typeface="Arial MT"/>
                        </a:rPr>
                        <a:t>Lieu</a:t>
                      </a:r>
                      <a:r>
                        <a:rPr lang="fr-FR" sz="1000" spc="-15" dirty="0">
                          <a:effectLst/>
                          <a:latin typeface="Arial MT"/>
                          <a:ea typeface="Arial MT"/>
                          <a:cs typeface="Arial MT"/>
                        </a:rPr>
                        <a:t> </a:t>
                      </a:r>
                      <a:r>
                        <a:rPr lang="fr-FR" sz="1000" dirty="0">
                          <a:effectLst/>
                          <a:latin typeface="Arial MT"/>
                          <a:ea typeface="Arial MT"/>
                          <a:cs typeface="Arial MT"/>
                        </a:rPr>
                        <a:t>:</a:t>
                      </a:r>
                      <a:r>
                        <a:rPr lang="fr-FR" sz="1000" spc="-20" dirty="0">
                          <a:effectLst/>
                          <a:latin typeface="Arial MT"/>
                          <a:ea typeface="Arial MT"/>
                          <a:cs typeface="Arial MT"/>
                        </a:rPr>
                        <a:t> </a:t>
                      </a:r>
                      <a:r>
                        <a:rPr lang="fr-FR" sz="1000" dirty="0">
                          <a:effectLst/>
                          <a:latin typeface="Arial MT"/>
                          <a:ea typeface="Arial MT"/>
                          <a:cs typeface="Arial MT"/>
                        </a:rPr>
                        <a:t>A</a:t>
                      </a:r>
                      <a:r>
                        <a:rPr lang="fr-FR" sz="1000" spc="-20" dirty="0">
                          <a:effectLst/>
                          <a:latin typeface="Arial MT"/>
                          <a:ea typeface="Arial MT"/>
                          <a:cs typeface="Arial MT"/>
                        </a:rPr>
                        <a:t> </a:t>
                      </a:r>
                      <a:r>
                        <a:rPr lang="fr-FR" sz="1000" dirty="0">
                          <a:effectLst/>
                          <a:latin typeface="Arial MT"/>
                          <a:ea typeface="Arial MT"/>
                          <a:cs typeface="Arial MT"/>
                        </a:rPr>
                        <a:t>définir</a:t>
                      </a:r>
                      <a:endParaRPr lang="fr-FR" sz="1100" dirty="0">
                        <a:effectLst/>
                        <a:latin typeface="Arial MT"/>
                        <a:ea typeface="Arial MT"/>
                        <a:cs typeface="Arial MT"/>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40888583"/>
                  </a:ext>
                </a:extLst>
              </a:tr>
            </a:tbl>
          </a:graphicData>
        </a:graphic>
      </p:graphicFrame>
    </p:spTree>
    <p:extLst>
      <p:ext uri="{BB962C8B-B14F-4D97-AF65-F5344CB8AC3E}">
        <p14:creationId xmlns:p14="http://schemas.microsoft.com/office/powerpoint/2010/main" val="22826153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a:extLst>
              <a:ext uri="{FF2B5EF4-FFF2-40B4-BE49-F238E27FC236}">
                <a16:creationId xmlns:a16="http://schemas.microsoft.com/office/drawing/2014/main" id="{E82A92A6-3441-4123-856C-168F156A83A7}"/>
              </a:ext>
            </a:extLst>
          </p:cNvPr>
          <p:cNvSpPr txBox="1"/>
          <p:nvPr/>
        </p:nvSpPr>
        <p:spPr>
          <a:xfrm>
            <a:off x="4845363" y="210838"/>
            <a:ext cx="2482511" cy="307777"/>
          </a:xfrm>
          <a:prstGeom prst="rect">
            <a:avLst/>
          </a:prstGeom>
          <a:noFill/>
        </p:spPr>
        <p:txBody>
          <a:bodyPr wrap="square" rtlCol="0">
            <a:spAutoFit/>
          </a:bodyPr>
          <a:lstStyle/>
          <a:p>
            <a:r>
              <a:rPr lang="fr-FR" sz="1400" dirty="0"/>
              <a:t>DISPOSITIFS du PAF 2022-2023</a:t>
            </a:r>
          </a:p>
        </p:txBody>
      </p:sp>
      <p:sp>
        <p:nvSpPr>
          <p:cNvPr id="4" name="Espace réservé du numéro de diapositive 3">
            <a:extLst>
              <a:ext uri="{FF2B5EF4-FFF2-40B4-BE49-F238E27FC236}">
                <a16:creationId xmlns:a16="http://schemas.microsoft.com/office/drawing/2014/main" id="{C883B6C0-43B0-4EC0-9232-69D70CA6D75E}"/>
              </a:ext>
            </a:extLst>
          </p:cNvPr>
          <p:cNvSpPr>
            <a:spLocks noGrp="1"/>
          </p:cNvSpPr>
          <p:nvPr>
            <p:ph type="sldNum" sz="quarter" idx="12"/>
          </p:nvPr>
        </p:nvSpPr>
        <p:spPr/>
        <p:txBody>
          <a:bodyPr/>
          <a:lstStyle/>
          <a:p>
            <a:fld id="{B09499B9-A54A-48B6-A9F5-EC93DEB5225B}" type="slidenum">
              <a:rPr lang="fr-FR" smtClean="0"/>
              <a:t>11</a:t>
            </a:fld>
            <a:endParaRPr lang="fr-FR" dirty="0"/>
          </a:p>
        </p:txBody>
      </p:sp>
      <p:graphicFrame>
        <p:nvGraphicFramePr>
          <p:cNvPr id="5" name="Tableau 4">
            <a:extLst>
              <a:ext uri="{FF2B5EF4-FFF2-40B4-BE49-F238E27FC236}">
                <a16:creationId xmlns:a16="http://schemas.microsoft.com/office/drawing/2014/main" id="{9E097819-9B93-4984-B862-6FD7A218A52F}"/>
              </a:ext>
            </a:extLst>
          </p:cNvPr>
          <p:cNvGraphicFramePr>
            <a:graphicFrameLocks noGrp="1"/>
          </p:cNvGraphicFramePr>
          <p:nvPr>
            <p:extLst>
              <p:ext uri="{D42A27DB-BD31-4B8C-83A1-F6EECF244321}">
                <p14:modId xmlns:p14="http://schemas.microsoft.com/office/powerpoint/2010/main" val="1317601064"/>
              </p:ext>
            </p:extLst>
          </p:nvPr>
        </p:nvGraphicFramePr>
        <p:xfrm>
          <a:off x="498157" y="612696"/>
          <a:ext cx="11119076" cy="2023110"/>
        </p:xfrm>
        <a:graphic>
          <a:graphicData uri="http://schemas.openxmlformats.org/drawingml/2006/table">
            <a:tbl>
              <a:tblPr firstRow="1" firstCol="1" lastRow="1" lastCol="1" bandRow="1" bandCol="1"/>
              <a:tblGrid>
                <a:gridCol w="5497601">
                  <a:extLst>
                    <a:ext uri="{9D8B030D-6E8A-4147-A177-3AD203B41FA5}">
                      <a16:colId xmlns:a16="http://schemas.microsoft.com/office/drawing/2014/main" val="464574485"/>
                    </a:ext>
                  </a:extLst>
                </a:gridCol>
                <a:gridCol w="5621475">
                  <a:extLst>
                    <a:ext uri="{9D8B030D-6E8A-4147-A177-3AD203B41FA5}">
                      <a16:colId xmlns:a16="http://schemas.microsoft.com/office/drawing/2014/main" val="3675722094"/>
                    </a:ext>
                  </a:extLst>
                </a:gridCol>
              </a:tblGrid>
              <a:tr h="219710">
                <a:tc gridSpan="2">
                  <a:txBody>
                    <a:bodyPr/>
                    <a:lstStyle/>
                    <a:p>
                      <a:pPr marL="43180">
                        <a:spcBef>
                          <a:spcPts val="95"/>
                        </a:spcBef>
                        <a:spcAft>
                          <a:spcPts val="0"/>
                        </a:spcAft>
                      </a:pPr>
                      <a:r>
                        <a:rPr lang="fr-FR" sz="1100" b="1" dirty="0">
                          <a:solidFill>
                            <a:schemeClr val="bg1"/>
                          </a:solidFill>
                          <a:effectLst/>
                          <a:latin typeface="Arial" panose="020B0604020202020204" pitchFamily="34" charset="0"/>
                          <a:ea typeface="Arial MT"/>
                          <a:cs typeface="Arial MT"/>
                        </a:rPr>
                        <a:t>Dispositif</a:t>
                      </a:r>
                      <a:r>
                        <a:rPr lang="fr-FR" sz="1100" b="1" spc="15" dirty="0">
                          <a:solidFill>
                            <a:schemeClr val="bg1"/>
                          </a:solidFill>
                          <a:effectLst/>
                          <a:latin typeface="Arial" panose="020B0604020202020204" pitchFamily="34" charset="0"/>
                          <a:ea typeface="Arial MT"/>
                          <a:cs typeface="Arial MT"/>
                        </a:rPr>
                        <a:t> </a:t>
                      </a:r>
                      <a:r>
                        <a:rPr lang="fr-FR" sz="1100" b="1" dirty="0">
                          <a:solidFill>
                            <a:schemeClr val="bg1"/>
                          </a:solidFill>
                          <a:effectLst/>
                          <a:latin typeface="Arial" panose="020B0604020202020204" pitchFamily="34" charset="0"/>
                          <a:ea typeface="Arial MT"/>
                          <a:cs typeface="Arial MT"/>
                        </a:rPr>
                        <a:t>:</a:t>
                      </a:r>
                      <a:r>
                        <a:rPr lang="fr-FR" sz="1100" b="1" spc="15" dirty="0">
                          <a:solidFill>
                            <a:schemeClr val="bg1"/>
                          </a:solidFill>
                          <a:effectLst/>
                          <a:latin typeface="Arial" panose="020B0604020202020204" pitchFamily="34" charset="0"/>
                          <a:ea typeface="Arial MT"/>
                          <a:cs typeface="Arial MT"/>
                        </a:rPr>
                        <a:t> </a:t>
                      </a:r>
                      <a:r>
                        <a:rPr lang="fr-FR" sz="1100" b="1" dirty="0">
                          <a:solidFill>
                            <a:schemeClr val="bg1"/>
                          </a:solidFill>
                          <a:effectLst/>
                          <a:latin typeface="Arial" panose="020B0604020202020204" pitchFamily="34" charset="0"/>
                          <a:ea typeface="Arial MT"/>
                          <a:cs typeface="Arial MT"/>
                        </a:rPr>
                        <a:t>LS30</a:t>
                      </a:r>
                      <a:r>
                        <a:rPr lang="fr-FR" sz="1100" b="1" spc="10" dirty="0">
                          <a:solidFill>
                            <a:schemeClr val="bg1"/>
                          </a:solidFill>
                          <a:effectLst/>
                          <a:latin typeface="Arial" panose="020B0604020202020204" pitchFamily="34" charset="0"/>
                          <a:ea typeface="Arial MT"/>
                          <a:cs typeface="Arial MT"/>
                        </a:rPr>
                        <a:t> </a:t>
                      </a:r>
                      <a:r>
                        <a:rPr lang="fr-FR" sz="1100" b="1" dirty="0">
                          <a:solidFill>
                            <a:schemeClr val="bg1"/>
                          </a:solidFill>
                          <a:effectLst/>
                          <a:latin typeface="Arial" panose="020B0604020202020204" pitchFamily="34" charset="0"/>
                          <a:ea typeface="Arial MT"/>
                          <a:cs typeface="Arial MT"/>
                        </a:rPr>
                        <a:t>-</a:t>
                      </a:r>
                      <a:r>
                        <a:rPr lang="fr-FR" sz="1100" b="1" spc="10" dirty="0">
                          <a:solidFill>
                            <a:schemeClr val="bg1"/>
                          </a:solidFill>
                          <a:effectLst/>
                          <a:latin typeface="Arial" panose="020B0604020202020204" pitchFamily="34" charset="0"/>
                          <a:ea typeface="Arial MT"/>
                          <a:cs typeface="Arial MT"/>
                        </a:rPr>
                        <a:t> </a:t>
                      </a:r>
                      <a:r>
                        <a:rPr lang="fr-FR" sz="1100" b="1" dirty="0">
                          <a:solidFill>
                            <a:schemeClr val="bg1"/>
                          </a:solidFill>
                          <a:effectLst/>
                          <a:latin typeface="Arial" panose="020B0604020202020204" pitchFamily="34" charset="0"/>
                          <a:ea typeface="Arial MT"/>
                          <a:cs typeface="Arial MT"/>
                        </a:rPr>
                        <a:t>Réunion</a:t>
                      </a:r>
                      <a:r>
                        <a:rPr lang="fr-FR" sz="1100" b="1" spc="10" dirty="0">
                          <a:solidFill>
                            <a:schemeClr val="bg1"/>
                          </a:solidFill>
                          <a:effectLst/>
                          <a:latin typeface="Arial" panose="020B0604020202020204" pitchFamily="34" charset="0"/>
                          <a:ea typeface="Arial MT"/>
                          <a:cs typeface="Arial MT"/>
                        </a:rPr>
                        <a:t> </a:t>
                      </a:r>
                      <a:r>
                        <a:rPr lang="fr-FR" sz="1100" b="1" dirty="0">
                          <a:solidFill>
                            <a:schemeClr val="bg1"/>
                          </a:solidFill>
                          <a:effectLst/>
                          <a:latin typeface="Arial" panose="020B0604020202020204" pitchFamily="34" charset="0"/>
                          <a:ea typeface="Arial MT"/>
                          <a:cs typeface="Arial MT"/>
                        </a:rPr>
                        <a:t>des</a:t>
                      </a:r>
                      <a:r>
                        <a:rPr lang="fr-FR" sz="1100" b="1" spc="10" dirty="0">
                          <a:solidFill>
                            <a:schemeClr val="bg1"/>
                          </a:solidFill>
                          <a:effectLst/>
                          <a:latin typeface="Arial" panose="020B0604020202020204" pitchFamily="34" charset="0"/>
                          <a:ea typeface="Arial MT"/>
                          <a:cs typeface="Arial MT"/>
                        </a:rPr>
                        <a:t> </a:t>
                      </a:r>
                      <a:r>
                        <a:rPr lang="fr-FR" sz="1100" b="1" dirty="0">
                          <a:solidFill>
                            <a:schemeClr val="bg1"/>
                          </a:solidFill>
                          <a:effectLst/>
                          <a:latin typeface="Arial" panose="020B0604020202020204" pitchFamily="34" charset="0"/>
                          <a:ea typeface="Arial MT"/>
                          <a:cs typeface="Arial MT"/>
                        </a:rPr>
                        <a:t>directeurs</a:t>
                      </a:r>
                      <a:r>
                        <a:rPr lang="fr-FR" sz="1100" b="1" spc="10" dirty="0">
                          <a:solidFill>
                            <a:schemeClr val="bg1"/>
                          </a:solidFill>
                          <a:effectLst/>
                          <a:latin typeface="Arial" panose="020B0604020202020204" pitchFamily="34" charset="0"/>
                          <a:ea typeface="Arial MT"/>
                          <a:cs typeface="Arial MT"/>
                        </a:rPr>
                        <a:t> </a:t>
                      </a:r>
                      <a:r>
                        <a:rPr lang="fr-FR" sz="1100" b="1" dirty="0">
                          <a:solidFill>
                            <a:schemeClr val="bg1"/>
                          </a:solidFill>
                          <a:effectLst/>
                          <a:latin typeface="Arial" panose="020B0604020202020204" pitchFamily="34" charset="0"/>
                          <a:ea typeface="Arial MT"/>
                          <a:cs typeface="Arial MT"/>
                        </a:rPr>
                        <a:t>-</a:t>
                      </a:r>
                      <a:r>
                        <a:rPr lang="fr-FR" sz="1100" b="1" spc="10" dirty="0">
                          <a:solidFill>
                            <a:schemeClr val="bg1"/>
                          </a:solidFill>
                          <a:effectLst/>
                          <a:latin typeface="Arial" panose="020B0604020202020204" pitchFamily="34" charset="0"/>
                          <a:ea typeface="Arial MT"/>
                          <a:cs typeface="Arial MT"/>
                        </a:rPr>
                        <a:t> </a:t>
                      </a:r>
                      <a:r>
                        <a:rPr lang="fr-FR" sz="1100" b="1" dirty="0">
                          <a:solidFill>
                            <a:schemeClr val="bg1"/>
                          </a:solidFill>
                          <a:effectLst/>
                          <a:latin typeface="Arial" panose="020B0604020202020204" pitchFamily="34" charset="0"/>
                          <a:ea typeface="Arial MT"/>
                          <a:cs typeface="Arial MT"/>
                        </a:rPr>
                        <a:t>Lons</a:t>
                      </a:r>
                      <a:r>
                        <a:rPr lang="fr-FR" sz="1100" b="1" spc="5" dirty="0">
                          <a:solidFill>
                            <a:schemeClr val="bg1"/>
                          </a:solidFill>
                          <a:effectLst/>
                          <a:latin typeface="Arial" panose="020B0604020202020204" pitchFamily="34" charset="0"/>
                          <a:ea typeface="Arial MT"/>
                          <a:cs typeface="Arial MT"/>
                        </a:rPr>
                        <a:t> </a:t>
                      </a:r>
                      <a:r>
                        <a:rPr lang="fr-FR" sz="1100" b="1" dirty="0">
                          <a:solidFill>
                            <a:schemeClr val="bg1"/>
                          </a:solidFill>
                          <a:effectLst/>
                          <a:latin typeface="Arial" panose="020B0604020202020204" pitchFamily="34" charset="0"/>
                          <a:ea typeface="Arial MT"/>
                          <a:cs typeface="Arial MT"/>
                        </a:rPr>
                        <a:t>Sud</a:t>
                      </a:r>
                      <a:endParaRPr lang="fr-FR" sz="1100" dirty="0">
                        <a:solidFill>
                          <a:schemeClr val="bg1"/>
                        </a:solidFill>
                        <a:effectLst/>
                        <a:latin typeface="Arial MT"/>
                        <a:ea typeface="Arial MT"/>
                        <a:cs typeface="Arial MT"/>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solidFill>
                      <a:srgbClr val="587FCB"/>
                    </a:solidFill>
                  </a:tcPr>
                </a:tc>
                <a:tc hMerge="1">
                  <a:txBody>
                    <a:bodyPr/>
                    <a:lstStyle/>
                    <a:p>
                      <a:endParaRPr lang="fr-FR"/>
                    </a:p>
                  </a:txBody>
                  <a:tcPr/>
                </a:tc>
                <a:extLst>
                  <a:ext uri="{0D108BD9-81ED-4DB2-BD59-A6C34878D82A}">
                    <a16:rowId xmlns:a16="http://schemas.microsoft.com/office/drawing/2014/main" val="2913324369"/>
                  </a:ext>
                </a:extLst>
              </a:tr>
              <a:tr h="265430">
                <a:tc>
                  <a:txBody>
                    <a:bodyPr/>
                    <a:lstStyle/>
                    <a:p>
                      <a:pPr marL="38735">
                        <a:spcBef>
                          <a:spcPts val="265"/>
                        </a:spcBef>
                      </a:pPr>
                      <a:r>
                        <a:rPr lang="fr-FR" sz="1000" b="1" dirty="0">
                          <a:effectLst/>
                          <a:latin typeface="Arial" panose="020B0604020202020204" pitchFamily="34" charset="0"/>
                          <a:ea typeface="Arial MT"/>
                          <a:cs typeface="Arial MT"/>
                        </a:rPr>
                        <a:t>Identifiant</a:t>
                      </a:r>
                      <a:r>
                        <a:rPr lang="fr-FR" sz="1000" b="1" spc="-20" dirty="0">
                          <a:effectLst/>
                          <a:latin typeface="Arial" panose="020B0604020202020204" pitchFamily="34" charset="0"/>
                          <a:ea typeface="Arial MT"/>
                          <a:cs typeface="Arial MT"/>
                        </a:rPr>
                        <a:t> </a:t>
                      </a:r>
                      <a:r>
                        <a:rPr lang="fr-FR" sz="1000" b="1" dirty="0">
                          <a:effectLst/>
                          <a:latin typeface="Arial" panose="020B0604020202020204" pitchFamily="34" charset="0"/>
                          <a:ea typeface="Arial MT"/>
                          <a:cs typeface="Arial MT"/>
                        </a:rPr>
                        <a:t>:</a:t>
                      </a:r>
                      <a:r>
                        <a:rPr lang="fr-FR" sz="1000" b="1" spc="-25" dirty="0">
                          <a:effectLst/>
                          <a:latin typeface="Arial" panose="020B0604020202020204" pitchFamily="34" charset="0"/>
                          <a:ea typeface="Arial MT"/>
                          <a:cs typeface="Arial MT"/>
                        </a:rPr>
                        <a:t> </a:t>
                      </a:r>
                      <a:r>
                        <a:rPr lang="fr-FR" sz="1000" b="1" dirty="0">
                          <a:effectLst/>
                          <a:latin typeface="Arial" panose="020B0604020202020204" pitchFamily="34" charset="0"/>
                          <a:ea typeface="Arial MT"/>
                          <a:cs typeface="Arial MT"/>
                        </a:rPr>
                        <a:t>22D0391046</a:t>
                      </a:r>
                      <a:endParaRPr lang="fr-FR" sz="1100" dirty="0">
                        <a:effectLst/>
                        <a:latin typeface="Arial MT"/>
                        <a:ea typeface="Arial MT"/>
                        <a:cs typeface="Arial M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tcPr>
                </a:tc>
                <a:tc>
                  <a:txBody>
                    <a:bodyPr/>
                    <a:lstStyle/>
                    <a:p>
                      <a:pPr marL="38735"/>
                      <a:r>
                        <a:rPr lang="fr-FR" sz="1000" dirty="0">
                          <a:effectLst/>
                          <a:latin typeface="Times New Roman" panose="02020603050405020304" pitchFamily="18" charset="0"/>
                          <a:ea typeface="Arial MT"/>
                          <a:cs typeface="Arial MT"/>
                        </a:rPr>
                        <a:t> </a:t>
                      </a:r>
                      <a:r>
                        <a:rPr lang="fr-FR" sz="1000" dirty="0">
                          <a:effectLst/>
                          <a:latin typeface="Arial MT"/>
                        </a:rPr>
                        <a:t>Inscription</a:t>
                      </a:r>
                      <a:r>
                        <a:rPr lang="fr-FR" sz="1000" spc="-30" dirty="0">
                          <a:effectLst/>
                          <a:latin typeface="Arial MT"/>
                        </a:rPr>
                        <a:t> </a:t>
                      </a:r>
                      <a:r>
                        <a:rPr lang="fr-FR" sz="1000" dirty="0">
                          <a:effectLst/>
                          <a:latin typeface="Arial MT"/>
                        </a:rPr>
                        <a:t>:</a:t>
                      </a:r>
                      <a:r>
                        <a:rPr lang="fr-FR" sz="1000" spc="-30" dirty="0">
                          <a:effectLst/>
                          <a:latin typeface="Arial MT"/>
                        </a:rPr>
                        <a:t> </a:t>
                      </a:r>
                      <a:r>
                        <a:rPr lang="fr-FR" sz="1000" dirty="0">
                          <a:effectLst/>
                          <a:latin typeface="Arial MT"/>
                        </a:rPr>
                        <a:t>Public</a:t>
                      </a:r>
                      <a:r>
                        <a:rPr lang="fr-FR" sz="1000" spc="-20" dirty="0">
                          <a:effectLst/>
                          <a:latin typeface="Arial MT"/>
                        </a:rPr>
                        <a:t> </a:t>
                      </a:r>
                      <a:r>
                        <a:rPr lang="fr-FR" sz="1000" dirty="0">
                          <a:effectLst/>
                          <a:latin typeface="Arial MT"/>
                        </a:rPr>
                        <a:t>désigné,</a:t>
                      </a:r>
                      <a:r>
                        <a:rPr lang="fr-FR" sz="1000" spc="-25" dirty="0">
                          <a:effectLst/>
                          <a:latin typeface="Arial MT"/>
                        </a:rPr>
                        <a:t> </a:t>
                      </a:r>
                      <a:r>
                        <a:rPr lang="fr-FR" sz="1000" dirty="0">
                          <a:effectLst/>
                          <a:latin typeface="Arial MT"/>
                        </a:rPr>
                        <a:t>ne</a:t>
                      </a:r>
                      <a:r>
                        <a:rPr lang="fr-FR" sz="1000" spc="-30" dirty="0">
                          <a:effectLst/>
                          <a:latin typeface="Arial MT"/>
                        </a:rPr>
                        <a:t> </a:t>
                      </a:r>
                      <a:r>
                        <a:rPr lang="fr-FR" sz="1000" dirty="0">
                          <a:effectLst/>
                          <a:latin typeface="Arial MT"/>
                        </a:rPr>
                        <a:t>pas</a:t>
                      </a:r>
                      <a:r>
                        <a:rPr lang="fr-FR" sz="1000" spc="-20" dirty="0">
                          <a:effectLst/>
                          <a:latin typeface="Arial MT"/>
                        </a:rPr>
                        <a:t> </a:t>
                      </a:r>
                      <a:r>
                        <a:rPr lang="fr-FR" sz="1000" dirty="0">
                          <a:effectLst/>
                          <a:latin typeface="Arial MT"/>
                        </a:rPr>
                        <a:t>s'inscrire</a:t>
                      </a:r>
                      <a:endParaRPr lang="fr-FR" sz="1100" dirty="0">
                        <a:effectLst/>
                        <a:latin typeface="Arial M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09471596"/>
                  </a:ext>
                </a:extLst>
              </a:tr>
              <a:tr h="302260">
                <a:tc gridSpan="2">
                  <a:txBody>
                    <a:bodyPr/>
                    <a:lstStyle/>
                    <a:p>
                      <a:pPr marL="4445" marR="184785" indent="34290">
                        <a:lnSpc>
                          <a:spcPts val="1130"/>
                        </a:lnSpc>
                        <a:spcBef>
                          <a:spcPts val="20"/>
                        </a:spcBef>
                        <a:spcAft>
                          <a:spcPts val="0"/>
                        </a:spcAft>
                      </a:pPr>
                      <a:r>
                        <a:rPr lang="fr-FR" sz="1000" dirty="0">
                          <a:effectLst/>
                          <a:latin typeface="Arial MT"/>
                          <a:ea typeface="Arial MT"/>
                          <a:cs typeface="Arial MT"/>
                        </a:rPr>
                        <a:t>Objectifs</a:t>
                      </a:r>
                      <a:r>
                        <a:rPr lang="fr-FR" sz="1000" spc="-25" dirty="0">
                          <a:effectLst/>
                          <a:latin typeface="Arial MT"/>
                          <a:ea typeface="Arial MT"/>
                          <a:cs typeface="Arial MT"/>
                        </a:rPr>
                        <a:t> </a:t>
                      </a:r>
                      <a:r>
                        <a:rPr lang="fr-FR" sz="1000" dirty="0">
                          <a:effectLst/>
                          <a:latin typeface="Arial MT"/>
                          <a:ea typeface="Arial MT"/>
                          <a:cs typeface="Arial MT"/>
                        </a:rPr>
                        <a:t>généraux</a:t>
                      </a:r>
                      <a:r>
                        <a:rPr lang="fr-FR" sz="1000" spc="-20" dirty="0">
                          <a:effectLst/>
                          <a:latin typeface="Arial MT"/>
                          <a:ea typeface="Arial MT"/>
                          <a:cs typeface="Arial MT"/>
                        </a:rPr>
                        <a:t> </a:t>
                      </a:r>
                      <a:r>
                        <a:rPr lang="fr-FR" sz="1000" dirty="0">
                          <a:effectLst/>
                          <a:latin typeface="Arial MT"/>
                          <a:ea typeface="Arial MT"/>
                          <a:cs typeface="Arial MT"/>
                        </a:rPr>
                        <a:t>:</a:t>
                      </a:r>
                      <a:r>
                        <a:rPr lang="fr-FR" sz="1000" spc="-35" dirty="0">
                          <a:effectLst/>
                          <a:latin typeface="Arial MT"/>
                          <a:ea typeface="Arial MT"/>
                          <a:cs typeface="Arial MT"/>
                        </a:rPr>
                        <a:t> </a:t>
                      </a:r>
                      <a:r>
                        <a:rPr lang="fr-FR" sz="1000" dirty="0">
                          <a:effectLst/>
                          <a:latin typeface="Arial MT"/>
                          <a:ea typeface="Arial MT"/>
                          <a:cs typeface="Arial MT"/>
                        </a:rPr>
                        <a:t>Accompagner</a:t>
                      </a:r>
                      <a:r>
                        <a:rPr lang="fr-FR" sz="1000" spc="-20" dirty="0">
                          <a:effectLst/>
                          <a:latin typeface="Arial MT"/>
                          <a:ea typeface="Arial MT"/>
                          <a:cs typeface="Arial MT"/>
                        </a:rPr>
                        <a:t> </a:t>
                      </a:r>
                      <a:r>
                        <a:rPr lang="fr-FR" sz="1000" dirty="0">
                          <a:effectLst/>
                          <a:latin typeface="Arial MT"/>
                          <a:ea typeface="Arial MT"/>
                          <a:cs typeface="Arial MT"/>
                        </a:rPr>
                        <a:t>les</a:t>
                      </a:r>
                      <a:r>
                        <a:rPr lang="fr-FR" sz="1000" spc="-25" dirty="0">
                          <a:effectLst/>
                          <a:latin typeface="Arial MT"/>
                          <a:ea typeface="Arial MT"/>
                          <a:cs typeface="Arial MT"/>
                        </a:rPr>
                        <a:t> </a:t>
                      </a:r>
                      <a:r>
                        <a:rPr lang="fr-FR" sz="1000" dirty="0">
                          <a:effectLst/>
                          <a:latin typeface="Arial MT"/>
                          <a:ea typeface="Arial MT"/>
                          <a:cs typeface="Arial MT"/>
                        </a:rPr>
                        <a:t>directeurs</a:t>
                      </a:r>
                      <a:r>
                        <a:rPr lang="fr-FR" sz="1000" spc="-15" dirty="0">
                          <a:effectLst/>
                          <a:latin typeface="Arial MT"/>
                          <a:ea typeface="Arial MT"/>
                          <a:cs typeface="Arial MT"/>
                        </a:rPr>
                        <a:t> </a:t>
                      </a:r>
                      <a:r>
                        <a:rPr lang="fr-FR" sz="1000" dirty="0">
                          <a:effectLst/>
                          <a:latin typeface="Arial MT"/>
                          <a:ea typeface="Arial MT"/>
                          <a:cs typeface="Arial MT"/>
                        </a:rPr>
                        <a:t>dans</a:t>
                      </a:r>
                      <a:r>
                        <a:rPr lang="fr-FR" sz="1000" spc="-20" dirty="0">
                          <a:effectLst/>
                          <a:latin typeface="Arial MT"/>
                          <a:ea typeface="Arial MT"/>
                          <a:cs typeface="Arial MT"/>
                        </a:rPr>
                        <a:t> </a:t>
                      </a:r>
                      <a:r>
                        <a:rPr lang="fr-FR" sz="1000" dirty="0">
                          <a:effectLst/>
                          <a:latin typeface="Arial MT"/>
                          <a:ea typeface="Arial MT"/>
                          <a:cs typeface="Arial MT"/>
                        </a:rPr>
                        <a:t>leur</a:t>
                      </a:r>
                      <a:r>
                        <a:rPr lang="fr-FR" sz="1000" spc="-20" dirty="0">
                          <a:effectLst/>
                          <a:latin typeface="Arial MT"/>
                          <a:ea typeface="Arial MT"/>
                          <a:cs typeface="Arial MT"/>
                        </a:rPr>
                        <a:t> </a:t>
                      </a:r>
                      <a:r>
                        <a:rPr lang="fr-FR" sz="1000" dirty="0">
                          <a:effectLst/>
                          <a:latin typeface="Arial MT"/>
                          <a:ea typeface="Arial MT"/>
                          <a:cs typeface="Arial MT"/>
                        </a:rPr>
                        <a:t>fonction</a:t>
                      </a:r>
                      <a:r>
                        <a:rPr lang="fr-FR" sz="1000" spc="-30" dirty="0">
                          <a:effectLst/>
                          <a:latin typeface="Arial MT"/>
                          <a:ea typeface="Arial MT"/>
                          <a:cs typeface="Arial MT"/>
                        </a:rPr>
                        <a:t> </a:t>
                      </a:r>
                      <a:r>
                        <a:rPr lang="fr-FR" sz="1000" dirty="0">
                          <a:effectLst/>
                          <a:latin typeface="Arial MT"/>
                          <a:ea typeface="Arial MT"/>
                          <a:cs typeface="Arial MT"/>
                        </a:rPr>
                        <a:t>et</a:t>
                      </a:r>
                      <a:r>
                        <a:rPr lang="fr-FR" sz="1000" spc="-35" dirty="0">
                          <a:effectLst/>
                          <a:latin typeface="Arial MT"/>
                          <a:ea typeface="Arial MT"/>
                          <a:cs typeface="Arial MT"/>
                        </a:rPr>
                        <a:t> </a:t>
                      </a:r>
                      <a:r>
                        <a:rPr lang="fr-FR" sz="1000" dirty="0">
                          <a:effectLst/>
                          <a:latin typeface="Arial MT"/>
                          <a:ea typeface="Arial MT"/>
                          <a:cs typeface="Arial MT"/>
                        </a:rPr>
                        <a:t>relayer</a:t>
                      </a:r>
                      <a:r>
                        <a:rPr lang="fr-FR" sz="1000" spc="-15" dirty="0">
                          <a:effectLst/>
                          <a:latin typeface="Arial MT"/>
                          <a:ea typeface="Arial MT"/>
                          <a:cs typeface="Arial MT"/>
                        </a:rPr>
                        <a:t> </a:t>
                      </a:r>
                      <a:r>
                        <a:rPr lang="fr-FR" sz="1000" dirty="0">
                          <a:effectLst/>
                          <a:latin typeface="Arial MT"/>
                          <a:ea typeface="Arial MT"/>
                          <a:cs typeface="Arial MT"/>
                        </a:rPr>
                        <a:t>les</a:t>
                      </a:r>
                      <a:r>
                        <a:rPr lang="fr-FR" sz="1000" spc="-25" dirty="0">
                          <a:effectLst/>
                          <a:latin typeface="Arial MT"/>
                          <a:ea typeface="Arial MT"/>
                          <a:cs typeface="Arial MT"/>
                        </a:rPr>
                        <a:t> </a:t>
                      </a:r>
                      <a:r>
                        <a:rPr lang="fr-FR" sz="1000" dirty="0">
                          <a:effectLst/>
                          <a:latin typeface="Arial MT"/>
                          <a:ea typeface="Arial MT"/>
                          <a:cs typeface="Arial MT"/>
                        </a:rPr>
                        <a:t>éléments</a:t>
                      </a:r>
                      <a:r>
                        <a:rPr lang="fr-FR" sz="1000" spc="-20" dirty="0">
                          <a:effectLst/>
                          <a:latin typeface="Arial MT"/>
                          <a:ea typeface="Arial MT"/>
                          <a:cs typeface="Arial MT"/>
                        </a:rPr>
                        <a:t> </a:t>
                      </a:r>
                      <a:r>
                        <a:rPr lang="fr-FR" sz="1000" dirty="0">
                          <a:effectLst/>
                          <a:latin typeface="Arial MT"/>
                          <a:ea typeface="Arial MT"/>
                          <a:cs typeface="Arial MT"/>
                        </a:rPr>
                        <a:t>de</a:t>
                      </a:r>
                      <a:r>
                        <a:rPr lang="fr-FR" sz="1000" spc="-25" dirty="0">
                          <a:effectLst/>
                          <a:latin typeface="Arial MT"/>
                          <a:ea typeface="Arial MT"/>
                          <a:cs typeface="Arial MT"/>
                        </a:rPr>
                        <a:t> </a:t>
                      </a:r>
                      <a:r>
                        <a:rPr lang="fr-FR" sz="1000" dirty="0">
                          <a:effectLst/>
                          <a:latin typeface="Arial MT"/>
                          <a:ea typeface="Arial MT"/>
                          <a:cs typeface="Arial MT"/>
                        </a:rPr>
                        <a:t>politique</a:t>
                      </a:r>
                      <a:r>
                        <a:rPr lang="fr-FR" sz="1000" spc="-265" dirty="0">
                          <a:effectLst/>
                          <a:latin typeface="Arial MT"/>
                          <a:ea typeface="Arial MT"/>
                          <a:cs typeface="Arial MT"/>
                        </a:rPr>
                        <a:t> </a:t>
                      </a:r>
                      <a:r>
                        <a:rPr lang="fr-FR" sz="1000" dirty="0">
                          <a:effectLst/>
                          <a:latin typeface="Arial MT"/>
                          <a:ea typeface="Arial MT"/>
                          <a:cs typeface="Arial MT"/>
                        </a:rPr>
                        <a:t>éducative</a:t>
                      </a:r>
                      <a:r>
                        <a:rPr lang="fr-FR" sz="1000" spc="-10" dirty="0">
                          <a:effectLst/>
                          <a:latin typeface="Arial MT"/>
                          <a:ea typeface="Arial MT"/>
                          <a:cs typeface="Arial MT"/>
                        </a:rPr>
                        <a:t> </a:t>
                      </a:r>
                      <a:r>
                        <a:rPr lang="fr-FR" sz="1000" dirty="0">
                          <a:effectLst/>
                          <a:latin typeface="Arial MT"/>
                          <a:ea typeface="Arial MT"/>
                          <a:cs typeface="Arial MT"/>
                        </a:rPr>
                        <a:t>actuelle.</a:t>
                      </a:r>
                      <a:endParaRPr lang="fr-FR" sz="1100" dirty="0">
                        <a:effectLst/>
                        <a:latin typeface="Arial MT"/>
                        <a:ea typeface="Arial MT"/>
                        <a:cs typeface="Arial M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tcPr>
                </a:tc>
                <a:tc hMerge="1">
                  <a:txBody>
                    <a:bodyPr/>
                    <a:lstStyle/>
                    <a:p>
                      <a:endParaRPr lang="fr-FR"/>
                    </a:p>
                  </a:txBody>
                  <a:tcPr/>
                </a:tc>
                <a:extLst>
                  <a:ext uri="{0D108BD9-81ED-4DB2-BD59-A6C34878D82A}">
                    <a16:rowId xmlns:a16="http://schemas.microsoft.com/office/drawing/2014/main" val="165146195"/>
                  </a:ext>
                </a:extLst>
              </a:tr>
              <a:tr h="264160">
                <a:tc>
                  <a:txBody>
                    <a:bodyPr/>
                    <a:lstStyle/>
                    <a:p>
                      <a:pPr marL="38735">
                        <a:spcBef>
                          <a:spcPts val="225"/>
                        </a:spcBef>
                      </a:pPr>
                      <a:r>
                        <a:rPr lang="fr-FR" sz="1000" dirty="0">
                          <a:effectLst/>
                          <a:latin typeface="Arial MT"/>
                          <a:ea typeface="Arial MT"/>
                          <a:cs typeface="Arial MT"/>
                        </a:rPr>
                        <a:t>Responsable</a:t>
                      </a:r>
                      <a:r>
                        <a:rPr lang="fr-FR" sz="1000" spc="-20" dirty="0">
                          <a:effectLst/>
                          <a:latin typeface="Arial MT"/>
                          <a:ea typeface="Arial MT"/>
                          <a:cs typeface="Arial MT"/>
                        </a:rPr>
                        <a:t> </a:t>
                      </a:r>
                      <a:r>
                        <a:rPr lang="fr-FR" sz="1000" dirty="0">
                          <a:effectLst/>
                          <a:latin typeface="Arial MT"/>
                          <a:ea typeface="Arial MT"/>
                          <a:cs typeface="Arial MT"/>
                        </a:rPr>
                        <a:t>:</a:t>
                      </a:r>
                      <a:r>
                        <a:rPr lang="fr-FR" sz="1000" spc="-25" dirty="0">
                          <a:effectLst/>
                          <a:latin typeface="Arial MT"/>
                          <a:ea typeface="Arial MT"/>
                          <a:cs typeface="Arial MT"/>
                        </a:rPr>
                        <a:t> </a:t>
                      </a:r>
                      <a:r>
                        <a:rPr lang="fr-FR" sz="1000" dirty="0">
                          <a:effectLst/>
                          <a:latin typeface="Arial MT"/>
                          <a:ea typeface="Arial MT"/>
                          <a:cs typeface="Arial MT"/>
                        </a:rPr>
                        <a:t>IEN</a:t>
                      </a:r>
                      <a:r>
                        <a:rPr lang="fr-FR" sz="1000" spc="-20" dirty="0">
                          <a:effectLst/>
                          <a:latin typeface="Arial MT"/>
                          <a:ea typeface="Arial MT"/>
                          <a:cs typeface="Arial MT"/>
                        </a:rPr>
                        <a:t> </a:t>
                      </a:r>
                      <a:r>
                        <a:rPr lang="fr-FR" sz="1000" dirty="0">
                          <a:effectLst/>
                          <a:latin typeface="Arial MT"/>
                          <a:ea typeface="Arial MT"/>
                          <a:cs typeface="Arial MT"/>
                        </a:rPr>
                        <a:t>de</a:t>
                      </a:r>
                      <a:r>
                        <a:rPr lang="fr-FR" sz="1000" spc="-20" dirty="0">
                          <a:effectLst/>
                          <a:latin typeface="Arial MT"/>
                          <a:ea typeface="Arial MT"/>
                          <a:cs typeface="Arial MT"/>
                        </a:rPr>
                        <a:t> </a:t>
                      </a:r>
                      <a:r>
                        <a:rPr lang="fr-FR" sz="1000" dirty="0">
                          <a:effectLst/>
                          <a:latin typeface="Arial MT"/>
                          <a:ea typeface="Arial MT"/>
                          <a:cs typeface="Arial MT"/>
                        </a:rPr>
                        <a:t>la</a:t>
                      </a:r>
                      <a:r>
                        <a:rPr lang="fr-FR" sz="1000" spc="-20" dirty="0">
                          <a:effectLst/>
                          <a:latin typeface="Arial MT"/>
                          <a:ea typeface="Arial MT"/>
                          <a:cs typeface="Arial MT"/>
                        </a:rPr>
                        <a:t> </a:t>
                      </a:r>
                      <a:r>
                        <a:rPr lang="fr-FR" sz="1000" dirty="0">
                          <a:effectLst/>
                          <a:latin typeface="Arial MT"/>
                          <a:ea typeface="Arial MT"/>
                          <a:cs typeface="Arial MT"/>
                        </a:rPr>
                        <a:t>circonscription</a:t>
                      </a:r>
                      <a:endParaRPr lang="fr-FR" sz="1100" dirty="0">
                        <a:effectLst/>
                        <a:latin typeface="Arial MT"/>
                        <a:ea typeface="Arial MT"/>
                        <a:cs typeface="Arial M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tcPr>
                </a:tc>
                <a:tc>
                  <a:txBody>
                    <a:bodyPr/>
                    <a:lstStyle/>
                    <a:p>
                      <a:pPr marL="40005">
                        <a:spcBef>
                          <a:spcPts val="225"/>
                        </a:spcBef>
                        <a:spcAft>
                          <a:spcPts val="0"/>
                        </a:spcAft>
                      </a:pPr>
                      <a:r>
                        <a:rPr lang="fr-FR" sz="1000" dirty="0">
                          <a:effectLst/>
                          <a:latin typeface="Arial MT"/>
                        </a:rPr>
                        <a:t>Nb</a:t>
                      </a:r>
                      <a:r>
                        <a:rPr lang="fr-FR" sz="1000" spc="-20" dirty="0">
                          <a:effectLst/>
                          <a:latin typeface="Arial MT"/>
                        </a:rPr>
                        <a:t> </a:t>
                      </a:r>
                      <a:r>
                        <a:rPr lang="fr-FR" sz="1000" dirty="0">
                          <a:effectLst/>
                          <a:latin typeface="Arial MT"/>
                        </a:rPr>
                        <a:t>de</a:t>
                      </a:r>
                      <a:r>
                        <a:rPr lang="fr-FR" sz="1000" spc="-10" dirty="0">
                          <a:effectLst/>
                          <a:latin typeface="Arial MT"/>
                        </a:rPr>
                        <a:t> </a:t>
                      </a:r>
                      <a:r>
                        <a:rPr lang="fr-FR" sz="1000" dirty="0">
                          <a:effectLst/>
                          <a:latin typeface="Arial MT"/>
                        </a:rPr>
                        <a:t>places</a:t>
                      </a:r>
                      <a:r>
                        <a:rPr lang="fr-FR" sz="1000" spc="-10" dirty="0">
                          <a:effectLst/>
                          <a:latin typeface="Arial MT"/>
                        </a:rPr>
                        <a:t> </a:t>
                      </a:r>
                      <a:r>
                        <a:rPr lang="fr-FR" sz="1000" dirty="0">
                          <a:effectLst/>
                          <a:latin typeface="Arial MT"/>
                        </a:rPr>
                        <a:t>:</a:t>
                      </a:r>
                      <a:r>
                        <a:rPr lang="fr-FR" sz="1000" spc="-15" dirty="0">
                          <a:effectLst/>
                          <a:latin typeface="Arial MT"/>
                        </a:rPr>
                        <a:t> </a:t>
                      </a:r>
                      <a:r>
                        <a:rPr lang="fr-FR" sz="1000" dirty="0">
                          <a:effectLst/>
                          <a:latin typeface="Arial MT"/>
                        </a:rPr>
                        <a:t>40</a:t>
                      </a:r>
                      <a:endParaRPr lang="fr-FR" sz="1100" dirty="0">
                        <a:effectLst/>
                        <a:latin typeface="Arial M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03163857"/>
                  </a:ext>
                </a:extLst>
              </a:tr>
              <a:tr h="229870">
                <a:tc gridSpan="2">
                  <a:txBody>
                    <a:bodyPr/>
                    <a:lstStyle/>
                    <a:p>
                      <a:pPr marL="4445">
                        <a:spcBef>
                          <a:spcPts val="45"/>
                        </a:spcBef>
                        <a:spcAft>
                          <a:spcPts val="0"/>
                        </a:spcAft>
                      </a:pPr>
                      <a:r>
                        <a:rPr lang="fr-FR" sz="1000" dirty="0">
                          <a:effectLst/>
                          <a:latin typeface="Arial MT"/>
                          <a:ea typeface="Arial MT"/>
                          <a:cs typeface="Arial MT"/>
                        </a:rPr>
                        <a:t>Public</a:t>
                      </a:r>
                      <a:r>
                        <a:rPr lang="fr-FR" sz="1000" spc="-20" dirty="0">
                          <a:effectLst/>
                          <a:latin typeface="Arial MT"/>
                          <a:ea typeface="Arial MT"/>
                          <a:cs typeface="Arial MT"/>
                        </a:rPr>
                        <a:t> </a:t>
                      </a:r>
                      <a:r>
                        <a:rPr lang="fr-FR" sz="1000" dirty="0">
                          <a:effectLst/>
                          <a:latin typeface="Arial MT"/>
                          <a:ea typeface="Arial MT"/>
                          <a:cs typeface="Arial MT"/>
                        </a:rPr>
                        <a:t>:</a:t>
                      </a:r>
                      <a:r>
                        <a:rPr lang="fr-FR" sz="1000" spc="-25" dirty="0">
                          <a:effectLst/>
                          <a:latin typeface="Arial MT"/>
                          <a:ea typeface="Arial MT"/>
                          <a:cs typeface="Arial MT"/>
                        </a:rPr>
                        <a:t> </a:t>
                      </a:r>
                      <a:r>
                        <a:rPr lang="fr-FR" sz="1000" dirty="0">
                          <a:effectLst/>
                          <a:latin typeface="Arial MT"/>
                          <a:ea typeface="Arial MT"/>
                          <a:cs typeface="Arial MT"/>
                        </a:rPr>
                        <a:t>Directeurs</a:t>
                      </a:r>
                      <a:r>
                        <a:rPr lang="fr-FR" sz="1000" spc="-20" dirty="0">
                          <a:effectLst/>
                          <a:latin typeface="Arial MT"/>
                          <a:ea typeface="Arial MT"/>
                          <a:cs typeface="Arial MT"/>
                        </a:rPr>
                        <a:t> </a:t>
                      </a:r>
                      <a:r>
                        <a:rPr lang="fr-FR" sz="1000" dirty="0">
                          <a:effectLst/>
                          <a:latin typeface="Arial MT"/>
                          <a:ea typeface="Arial MT"/>
                          <a:cs typeface="Arial MT"/>
                        </a:rPr>
                        <a:t>et</a:t>
                      </a:r>
                      <a:r>
                        <a:rPr lang="fr-FR" sz="1000" spc="-30" dirty="0">
                          <a:effectLst/>
                          <a:latin typeface="Arial MT"/>
                          <a:ea typeface="Arial MT"/>
                          <a:cs typeface="Arial MT"/>
                        </a:rPr>
                        <a:t> </a:t>
                      </a:r>
                      <a:r>
                        <a:rPr lang="fr-FR" sz="1000" dirty="0">
                          <a:effectLst/>
                          <a:latin typeface="Arial MT"/>
                          <a:ea typeface="Arial MT"/>
                          <a:cs typeface="Arial MT"/>
                        </a:rPr>
                        <a:t>chargés</a:t>
                      </a:r>
                      <a:r>
                        <a:rPr lang="fr-FR" sz="1000" spc="-15" dirty="0">
                          <a:effectLst/>
                          <a:latin typeface="Arial MT"/>
                          <a:ea typeface="Arial MT"/>
                          <a:cs typeface="Arial MT"/>
                        </a:rPr>
                        <a:t> </a:t>
                      </a:r>
                      <a:r>
                        <a:rPr lang="fr-FR" sz="1000" dirty="0">
                          <a:effectLst/>
                          <a:latin typeface="Arial MT"/>
                          <a:ea typeface="Arial MT"/>
                          <a:cs typeface="Arial MT"/>
                        </a:rPr>
                        <a:t>d'école</a:t>
                      </a:r>
                      <a:endParaRPr lang="fr-FR" sz="1100" dirty="0">
                        <a:effectLst/>
                        <a:latin typeface="Arial MT"/>
                        <a:ea typeface="Arial MT"/>
                        <a:cs typeface="Arial M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tcPr>
                </a:tc>
                <a:tc hMerge="1">
                  <a:txBody>
                    <a:bodyPr/>
                    <a:lstStyle/>
                    <a:p>
                      <a:endParaRPr lang="fr-FR"/>
                    </a:p>
                  </a:txBody>
                  <a:tcPr/>
                </a:tc>
                <a:extLst>
                  <a:ext uri="{0D108BD9-81ED-4DB2-BD59-A6C34878D82A}">
                    <a16:rowId xmlns:a16="http://schemas.microsoft.com/office/drawing/2014/main" val="1328021035"/>
                  </a:ext>
                </a:extLst>
              </a:tr>
              <a:tr h="247650">
                <a:tc gridSpan="2">
                  <a:txBody>
                    <a:bodyPr/>
                    <a:lstStyle/>
                    <a:p>
                      <a:pPr marL="43815">
                        <a:spcBef>
                          <a:spcPts val="140"/>
                        </a:spcBef>
                        <a:spcAft>
                          <a:spcPts val="0"/>
                        </a:spcAft>
                      </a:pPr>
                      <a:r>
                        <a:rPr lang="fr-FR" sz="1000" dirty="0">
                          <a:effectLst/>
                          <a:latin typeface="Arial MT"/>
                          <a:ea typeface="Arial MT"/>
                          <a:cs typeface="Arial MT"/>
                        </a:rPr>
                        <a:t>Prérequis</a:t>
                      </a:r>
                      <a:r>
                        <a:rPr lang="fr-FR" sz="1000" spc="-20" dirty="0">
                          <a:effectLst/>
                          <a:latin typeface="Arial MT"/>
                          <a:ea typeface="Arial MT"/>
                          <a:cs typeface="Arial MT"/>
                        </a:rPr>
                        <a:t> </a:t>
                      </a:r>
                      <a:r>
                        <a:rPr lang="fr-FR" sz="1000" dirty="0">
                          <a:effectLst/>
                          <a:latin typeface="Arial MT"/>
                          <a:ea typeface="Arial MT"/>
                          <a:cs typeface="Arial MT"/>
                        </a:rPr>
                        <a:t>:</a:t>
                      </a:r>
                      <a:r>
                        <a:rPr lang="fr-FR" sz="1000" spc="-25" dirty="0">
                          <a:effectLst/>
                          <a:latin typeface="Arial MT"/>
                          <a:ea typeface="Arial MT"/>
                          <a:cs typeface="Arial MT"/>
                        </a:rPr>
                        <a:t> </a:t>
                      </a:r>
                      <a:r>
                        <a:rPr lang="fr-FR" sz="1000" dirty="0">
                          <a:effectLst/>
                          <a:latin typeface="Arial MT"/>
                          <a:ea typeface="Arial MT"/>
                          <a:cs typeface="Arial MT"/>
                        </a:rPr>
                        <a:t>Être</a:t>
                      </a:r>
                      <a:r>
                        <a:rPr lang="fr-FR" sz="1000" spc="-25" dirty="0">
                          <a:effectLst/>
                          <a:latin typeface="Arial MT"/>
                          <a:ea typeface="Arial MT"/>
                          <a:cs typeface="Arial MT"/>
                        </a:rPr>
                        <a:t> </a:t>
                      </a:r>
                      <a:r>
                        <a:rPr lang="fr-FR" sz="1000" dirty="0">
                          <a:effectLst/>
                          <a:latin typeface="Arial MT"/>
                          <a:ea typeface="Arial MT"/>
                          <a:cs typeface="Arial MT"/>
                        </a:rPr>
                        <a:t>directeurs</a:t>
                      </a:r>
                      <a:r>
                        <a:rPr lang="fr-FR" sz="1000" spc="-15" dirty="0">
                          <a:effectLst/>
                          <a:latin typeface="Arial MT"/>
                          <a:ea typeface="Arial MT"/>
                          <a:cs typeface="Arial MT"/>
                        </a:rPr>
                        <a:t> </a:t>
                      </a:r>
                      <a:r>
                        <a:rPr lang="fr-FR" sz="1000" dirty="0">
                          <a:effectLst/>
                          <a:latin typeface="Arial MT"/>
                          <a:ea typeface="Arial MT"/>
                          <a:cs typeface="Arial MT"/>
                        </a:rPr>
                        <a:t>ou</a:t>
                      </a:r>
                      <a:r>
                        <a:rPr lang="fr-FR" sz="1000" spc="-25" dirty="0">
                          <a:effectLst/>
                          <a:latin typeface="Arial MT"/>
                          <a:ea typeface="Arial MT"/>
                          <a:cs typeface="Arial MT"/>
                        </a:rPr>
                        <a:t> </a:t>
                      </a:r>
                      <a:r>
                        <a:rPr lang="fr-FR" sz="1000" dirty="0">
                          <a:effectLst/>
                          <a:latin typeface="Arial MT"/>
                          <a:ea typeface="Arial MT"/>
                          <a:cs typeface="Arial MT"/>
                        </a:rPr>
                        <a:t>chargés</a:t>
                      </a:r>
                      <a:r>
                        <a:rPr lang="fr-FR" sz="1000" spc="-15" dirty="0">
                          <a:effectLst/>
                          <a:latin typeface="Arial MT"/>
                          <a:ea typeface="Arial MT"/>
                          <a:cs typeface="Arial MT"/>
                        </a:rPr>
                        <a:t> </a:t>
                      </a:r>
                      <a:r>
                        <a:rPr lang="fr-FR" sz="1000" dirty="0">
                          <a:effectLst/>
                          <a:latin typeface="Arial MT"/>
                          <a:ea typeface="Arial MT"/>
                          <a:cs typeface="Arial MT"/>
                        </a:rPr>
                        <a:t>d'école.</a:t>
                      </a:r>
                      <a:endParaRPr lang="fr-FR" sz="1100" dirty="0">
                        <a:effectLst/>
                        <a:latin typeface="Arial MT"/>
                        <a:ea typeface="Arial MT"/>
                        <a:cs typeface="Arial M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tcPr>
                </a:tc>
                <a:tc hMerge="1">
                  <a:txBody>
                    <a:bodyPr/>
                    <a:lstStyle/>
                    <a:p>
                      <a:endParaRPr lang="fr-FR"/>
                    </a:p>
                  </a:txBody>
                  <a:tcPr/>
                </a:tc>
                <a:extLst>
                  <a:ext uri="{0D108BD9-81ED-4DB2-BD59-A6C34878D82A}">
                    <a16:rowId xmlns:a16="http://schemas.microsoft.com/office/drawing/2014/main" val="903326328"/>
                  </a:ext>
                </a:extLst>
              </a:tr>
              <a:tr h="254635">
                <a:tc gridSpan="2">
                  <a:txBody>
                    <a:bodyPr/>
                    <a:lstStyle/>
                    <a:p>
                      <a:pPr marL="38735">
                        <a:spcBef>
                          <a:spcPts val="180"/>
                        </a:spcBef>
                      </a:pPr>
                      <a:r>
                        <a:rPr lang="fr-FR" sz="1000" dirty="0">
                          <a:effectLst/>
                          <a:latin typeface="Arial MT"/>
                          <a:ea typeface="Arial MT"/>
                          <a:cs typeface="Arial MT"/>
                        </a:rPr>
                        <a:t>Dates</a:t>
                      </a:r>
                      <a:r>
                        <a:rPr lang="fr-FR" sz="1000" spc="-15" dirty="0">
                          <a:effectLst/>
                          <a:latin typeface="Arial MT"/>
                          <a:ea typeface="Arial MT"/>
                          <a:cs typeface="Arial MT"/>
                        </a:rPr>
                        <a:t> </a:t>
                      </a:r>
                      <a:r>
                        <a:rPr lang="fr-FR" sz="1000" dirty="0">
                          <a:effectLst/>
                          <a:latin typeface="Arial MT"/>
                          <a:ea typeface="Arial MT"/>
                          <a:cs typeface="Arial MT"/>
                        </a:rPr>
                        <a:t>:</a:t>
                      </a:r>
                      <a:r>
                        <a:rPr lang="fr-FR" sz="1000" spc="-15" dirty="0">
                          <a:effectLst/>
                          <a:latin typeface="Arial MT"/>
                          <a:ea typeface="Arial MT"/>
                          <a:cs typeface="Arial MT"/>
                        </a:rPr>
                        <a:t> </a:t>
                      </a:r>
                      <a:r>
                        <a:rPr lang="fr-FR" sz="1000" dirty="0">
                          <a:effectLst/>
                          <a:latin typeface="Arial MT"/>
                          <a:ea typeface="Arial MT"/>
                          <a:cs typeface="Arial MT"/>
                        </a:rPr>
                        <a:t>A</a:t>
                      </a:r>
                      <a:r>
                        <a:rPr lang="fr-FR" sz="1000" spc="-20" dirty="0">
                          <a:effectLst/>
                          <a:latin typeface="Arial MT"/>
                          <a:ea typeface="Arial MT"/>
                          <a:cs typeface="Arial MT"/>
                        </a:rPr>
                        <a:t> </a:t>
                      </a:r>
                      <a:r>
                        <a:rPr lang="fr-FR" sz="1000" dirty="0">
                          <a:effectLst/>
                          <a:latin typeface="Arial MT"/>
                          <a:ea typeface="Arial MT"/>
                          <a:cs typeface="Arial MT"/>
                        </a:rPr>
                        <a:t>définir</a:t>
                      </a:r>
                      <a:endParaRPr lang="fr-FR" sz="1100" dirty="0">
                        <a:effectLst/>
                        <a:latin typeface="Arial MT"/>
                        <a:ea typeface="Arial MT"/>
                        <a:cs typeface="Arial M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tcPr>
                </a:tc>
                <a:tc hMerge="1">
                  <a:txBody>
                    <a:bodyPr/>
                    <a:lstStyle/>
                    <a:p>
                      <a:endParaRPr lang="fr-FR"/>
                    </a:p>
                  </a:txBody>
                  <a:tcPr/>
                </a:tc>
                <a:extLst>
                  <a:ext uri="{0D108BD9-81ED-4DB2-BD59-A6C34878D82A}">
                    <a16:rowId xmlns:a16="http://schemas.microsoft.com/office/drawing/2014/main" val="1539755707"/>
                  </a:ext>
                </a:extLst>
              </a:tr>
              <a:tr h="239395">
                <a:tc gridSpan="2">
                  <a:txBody>
                    <a:bodyPr/>
                    <a:lstStyle/>
                    <a:p>
                      <a:pPr marL="4445">
                        <a:spcBef>
                          <a:spcPts val="220"/>
                        </a:spcBef>
                        <a:spcAft>
                          <a:spcPts val="0"/>
                        </a:spcAft>
                      </a:pPr>
                      <a:r>
                        <a:rPr lang="fr-FR" sz="1100" b="1" dirty="0">
                          <a:solidFill>
                            <a:srgbClr val="000000"/>
                          </a:solidFill>
                          <a:effectLst/>
                          <a:latin typeface="Arial" panose="020B0604020202020204" pitchFamily="34" charset="0"/>
                          <a:ea typeface="Arial MT"/>
                          <a:cs typeface="Arial MT"/>
                        </a:rPr>
                        <a:t>Module</a:t>
                      </a:r>
                      <a:r>
                        <a:rPr lang="fr-FR" sz="1100" b="1" spc="35" dirty="0">
                          <a:solidFill>
                            <a:srgbClr val="000000"/>
                          </a:solidFill>
                          <a:effectLst/>
                          <a:latin typeface="Arial" panose="020B0604020202020204" pitchFamily="34" charset="0"/>
                          <a:ea typeface="Arial MT"/>
                          <a:cs typeface="Arial MT"/>
                        </a:rPr>
                        <a:t> </a:t>
                      </a:r>
                      <a:r>
                        <a:rPr lang="fr-FR" sz="1100" b="1" dirty="0">
                          <a:solidFill>
                            <a:srgbClr val="000000"/>
                          </a:solidFill>
                          <a:effectLst/>
                          <a:latin typeface="Arial" panose="020B0604020202020204" pitchFamily="34" charset="0"/>
                          <a:ea typeface="Arial MT"/>
                          <a:cs typeface="Arial MT"/>
                        </a:rPr>
                        <a:t>:</a:t>
                      </a:r>
                      <a:r>
                        <a:rPr lang="fr-FR" sz="1100" b="1" spc="10" dirty="0">
                          <a:solidFill>
                            <a:srgbClr val="000000"/>
                          </a:solidFill>
                          <a:effectLst/>
                          <a:latin typeface="Arial" panose="020B0604020202020204" pitchFamily="34" charset="0"/>
                          <a:ea typeface="Arial MT"/>
                          <a:cs typeface="Arial MT"/>
                        </a:rPr>
                        <a:t> </a:t>
                      </a:r>
                      <a:r>
                        <a:rPr lang="fr-FR" sz="1100" b="1" dirty="0">
                          <a:solidFill>
                            <a:srgbClr val="000000"/>
                          </a:solidFill>
                          <a:effectLst/>
                          <a:latin typeface="Arial" panose="020B0604020202020204" pitchFamily="34" charset="0"/>
                          <a:ea typeface="Arial MT"/>
                          <a:cs typeface="Arial MT"/>
                        </a:rPr>
                        <a:t>Réunion</a:t>
                      </a:r>
                      <a:r>
                        <a:rPr lang="fr-FR" sz="1100" b="1" spc="15" dirty="0">
                          <a:solidFill>
                            <a:srgbClr val="000000"/>
                          </a:solidFill>
                          <a:effectLst/>
                          <a:latin typeface="Arial" panose="020B0604020202020204" pitchFamily="34" charset="0"/>
                          <a:ea typeface="Arial MT"/>
                          <a:cs typeface="Arial MT"/>
                        </a:rPr>
                        <a:t> </a:t>
                      </a:r>
                      <a:r>
                        <a:rPr lang="fr-FR" sz="1100" b="1" dirty="0">
                          <a:solidFill>
                            <a:srgbClr val="000000"/>
                          </a:solidFill>
                          <a:effectLst/>
                          <a:latin typeface="Arial" panose="020B0604020202020204" pitchFamily="34" charset="0"/>
                          <a:ea typeface="Arial MT"/>
                          <a:cs typeface="Arial MT"/>
                        </a:rPr>
                        <a:t>des</a:t>
                      </a:r>
                      <a:r>
                        <a:rPr lang="fr-FR" sz="1100" b="1" spc="10" dirty="0">
                          <a:solidFill>
                            <a:srgbClr val="000000"/>
                          </a:solidFill>
                          <a:effectLst/>
                          <a:latin typeface="Arial" panose="020B0604020202020204" pitchFamily="34" charset="0"/>
                          <a:ea typeface="Arial MT"/>
                          <a:cs typeface="Arial MT"/>
                        </a:rPr>
                        <a:t> </a:t>
                      </a:r>
                      <a:r>
                        <a:rPr lang="fr-FR" sz="1100" b="1" dirty="0">
                          <a:solidFill>
                            <a:srgbClr val="000000"/>
                          </a:solidFill>
                          <a:effectLst/>
                          <a:latin typeface="Arial" panose="020B0604020202020204" pitchFamily="34" charset="0"/>
                          <a:ea typeface="Arial MT"/>
                          <a:cs typeface="Arial MT"/>
                        </a:rPr>
                        <a:t>directeurs</a:t>
                      </a:r>
                      <a:endParaRPr lang="fr-FR" sz="1100" dirty="0">
                        <a:effectLst/>
                        <a:latin typeface="Arial MT"/>
                        <a:ea typeface="Arial MT"/>
                        <a:cs typeface="Arial M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3F3"/>
                    </a:solidFill>
                  </a:tcPr>
                </a:tc>
                <a:tc hMerge="1">
                  <a:txBody>
                    <a:bodyPr/>
                    <a:lstStyle/>
                    <a:p>
                      <a:endParaRPr lang="fr-FR"/>
                    </a:p>
                  </a:txBody>
                  <a:tcPr/>
                </a:tc>
                <a:extLst>
                  <a:ext uri="{0D108BD9-81ED-4DB2-BD59-A6C34878D82A}">
                    <a16:rowId xmlns:a16="http://schemas.microsoft.com/office/drawing/2014/main" val="1251186620"/>
                  </a:ext>
                </a:extLst>
              </a:tr>
            </a:tbl>
          </a:graphicData>
        </a:graphic>
      </p:graphicFrame>
      <p:graphicFrame>
        <p:nvGraphicFramePr>
          <p:cNvPr id="6" name="Tableau 5">
            <a:extLst>
              <a:ext uri="{FF2B5EF4-FFF2-40B4-BE49-F238E27FC236}">
                <a16:creationId xmlns:a16="http://schemas.microsoft.com/office/drawing/2014/main" id="{E85CD82E-D195-4C0B-9342-5568268862DA}"/>
              </a:ext>
            </a:extLst>
          </p:cNvPr>
          <p:cNvGraphicFramePr>
            <a:graphicFrameLocks noGrp="1"/>
          </p:cNvGraphicFramePr>
          <p:nvPr>
            <p:extLst>
              <p:ext uri="{D42A27DB-BD31-4B8C-83A1-F6EECF244321}">
                <p14:modId xmlns:p14="http://schemas.microsoft.com/office/powerpoint/2010/main" val="876876544"/>
              </p:ext>
            </p:extLst>
          </p:nvPr>
        </p:nvGraphicFramePr>
        <p:xfrm>
          <a:off x="498157" y="2635806"/>
          <a:ext cx="11119075" cy="654345"/>
        </p:xfrm>
        <a:graphic>
          <a:graphicData uri="http://schemas.openxmlformats.org/drawingml/2006/table">
            <a:tbl>
              <a:tblPr firstRow="1" firstCol="1" lastRow="1" lastCol="1" bandRow="1" bandCol="1"/>
              <a:tblGrid>
                <a:gridCol w="4396984">
                  <a:extLst>
                    <a:ext uri="{9D8B030D-6E8A-4147-A177-3AD203B41FA5}">
                      <a16:colId xmlns:a16="http://schemas.microsoft.com/office/drawing/2014/main" val="640243567"/>
                    </a:ext>
                  </a:extLst>
                </a:gridCol>
                <a:gridCol w="6722091">
                  <a:extLst>
                    <a:ext uri="{9D8B030D-6E8A-4147-A177-3AD203B41FA5}">
                      <a16:colId xmlns:a16="http://schemas.microsoft.com/office/drawing/2014/main" val="1620385248"/>
                    </a:ext>
                  </a:extLst>
                </a:gridCol>
              </a:tblGrid>
              <a:tr h="232410">
                <a:tc gridSpan="2">
                  <a:txBody>
                    <a:bodyPr/>
                    <a:lstStyle/>
                    <a:p>
                      <a:pPr marL="38735">
                        <a:spcBef>
                          <a:spcPts val="65"/>
                        </a:spcBef>
                      </a:pPr>
                      <a:r>
                        <a:rPr lang="fr-FR" sz="1000" dirty="0">
                          <a:effectLst/>
                          <a:latin typeface="Arial MT"/>
                          <a:ea typeface="Arial MT"/>
                          <a:cs typeface="Arial MT"/>
                        </a:rPr>
                        <a:t>Contenus</a:t>
                      </a:r>
                      <a:r>
                        <a:rPr lang="fr-FR" sz="1000" spc="-20" dirty="0">
                          <a:effectLst/>
                          <a:latin typeface="Arial MT"/>
                          <a:ea typeface="Arial MT"/>
                          <a:cs typeface="Arial MT"/>
                        </a:rPr>
                        <a:t> </a:t>
                      </a:r>
                      <a:r>
                        <a:rPr lang="fr-FR" sz="1000" dirty="0">
                          <a:effectLst/>
                          <a:latin typeface="Arial MT"/>
                          <a:ea typeface="Arial MT"/>
                          <a:cs typeface="Arial MT"/>
                        </a:rPr>
                        <a:t>:</a:t>
                      </a:r>
                      <a:r>
                        <a:rPr lang="fr-FR" sz="1000" spc="-20" dirty="0">
                          <a:effectLst/>
                          <a:latin typeface="Arial MT"/>
                          <a:ea typeface="Arial MT"/>
                          <a:cs typeface="Arial MT"/>
                        </a:rPr>
                        <a:t> </a:t>
                      </a:r>
                      <a:r>
                        <a:rPr lang="fr-FR" sz="1000" dirty="0">
                          <a:effectLst/>
                          <a:latin typeface="Arial MT"/>
                          <a:ea typeface="Arial MT"/>
                          <a:cs typeface="Arial MT"/>
                        </a:rPr>
                        <a:t>Informations</a:t>
                      </a:r>
                      <a:r>
                        <a:rPr lang="fr-FR" sz="1000" spc="-20" dirty="0">
                          <a:effectLst/>
                          <a:latin typeface="Arial MT"/>
                          <a:ea typeface="Arial MT"/>
                          <a:cs typeface="Arial MT"/>
                        </a:rPr>
                        <a:t> </a:t>
                      </a:r>
                      <a:r>
                        <a:rPr lang="fr-FR" sz="1000" dirty="0">
                          <a:effectLst/>
                          <a:latin typeface="Arial MT"/>
                          <a:ea typeface="Arial MT"/>
                          <a:cs typeface="Arial MT"/>
                        </a:rPr>
                        <a:t>et</a:t>
                      </a:r>
                      <a:r>
                        <a:rPr lang="fr-FR" sz="1000" spc="-30" dirty="0">
                          <a:effectLst/>
                          <a:latin typeface="Arial MT"/>
                          <a:ea typeface="Arial MT"/>
                          <a:cs typeface="Arial MT"/>
                        </a:rPr>
                        <a:t> </a:t>
                      </a:r>
                      <a:r>
                        <a:rPr lang="fr-FR" sz="1000" dirty="0">
                          <a:effectLst/>
                          <a:latin typeface="Arial MT"/>
                          <a:ea typeface="Arial MT"/>
                          <a:cs typeface="Arial MT"/>
                        </a:rPr>
                        <a:t>réflexion</a:t>
                      </a:r>
                      <a:r>
                        <a:rPr lang="fr-FR" sz="1000" spc="-25" dirty="0">
                          <a:effectLst/>
                          <a:latin typeface="Arial MT"/>
                          <a:ea typeface="Arial MT"/>
                          <a:cs typeface="Arial MT"/>
                        </a:rPr>
                        <a:t> </a:t>
                      </a:r>
                      <a:r>
                        <a:rPr lang="fr-FR" sz="1000" dirty="0">
                          <a:effectLst/>
                          <a:latin typeface="Arial MT"/>
                          <a:ea typeface="Arial MT"/>
                          <a:cs typeface="Arial MT"/>
                        </a:rPr>
                        <a:t>sur</a:t>
                      </a:r>
                      <a:r>
                        <a:rPr lang="fr-FR" sz="1000" spc="-15" dirty="0">
                          <a:effectLst/>
                          <a:latin typeface="Arial MT"/>
                          <a:ea typeface="Arial MT"/>
                          <a:cs typeface="Arial MT"/>
                        </a:rPr>
                        <a:t> </a:t>
                      </a:r>
                      <a:r>
                        <a:rPr lang="fr-FR" sz="1000" dirty="0">
                          <a:effectLst/>
                          <a:latin typeface="Arial MT"/>
                          <a:ea typeface="Arial MT"/>
                          <a:cs typeface="Arial MT"/>
                        </a:rPr>
                        <a:t>le</a:t>
                      </a:r>
                      <a:r>
                        <a:rPr lang="fr-FR" sz="1000" spc="-25" dirty="0">
                          <a:effectLst/>
                          <a:latin typeface="Arial MT"/>
                          <a:ea typeface="Arial MT"/>
                          <a:cs typeface="Arial MT"/>
                        </a:rPr>
                        <a:t> </a:t>
                      </a:r>
                      <a:r>
                        <a:rPr lang="fr-FR" sz="1000" dirty="0">
                          <a:effectLst/>
                          <a:latin typeface="Arial MT"/>
                          <a:ea typeface="Arial MT"/>
                          <a:cs typeface="Arial MT"/>
                        </a:rPr>
                        <a:t>pilotage</a:t>
                      </a:r>
                      <a:r>
                        <a:rPr lang="fr-FR" sz="1000" spc="-25" dirty="0">
                          <a:effectLst/>
                          <a:latin typeface="Arial MT"/>
                          <a:ea typeface="Arial MT"/>
                          <a:cs typeface="Arial MT"/>
                        </a:rPr>
                        <a:t> </a:t>
                      </a:r>
                      <a:r>
                        <a:rPr lang="fr-FR" sz="1000" dirty="0">
                          <a:effectLst/>
                          <a:latin typeface="Arial MT"/>
                          <a:ea typeface="Arial MT"/>
                          <a:cs typeface="Arial MT"/>
                        </a:rPr>
                        <a:t>des</a:t>
                      </a:r>
                      <a:r>
                        <a:rPr lang="fr-FR" sz="1000" spc="-15" dirty="0">
                          <a:effectLst/>
                          <a:latin typeface="Arial MT"/>
                          <a:ea typeface="Arial MT"/>
                          <a:cs typeface="Arial MT"/>
                        </a:rPr>
                        <a:t> </a:t>
                      </a:r>
                      <a:r>
                        <a:rPr lang="fr-FR" sz="1000" dirty="0">
                          <a:effectLst/>
                          <a:latin typeface="Arial MT"/>
                          <a:ea typeface="Arial MT"/>
                          <a:cs typeface="Arial MT"/>
                        </a:rPr>
                        <a:t>écoles.</a:t>
                      </a:r>
                      <a:endParaRPr lang="fr-FR" sz="1100" dirty="0">
                        <a:effectLst/>
                        <a:latin typeface="Arial MT"/>
                        <a:ea typeface="Arial MT"/>
                        <a:cs typeface="Arial M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tcPr>
                </a:tc>
                <a:tc hMerge="1">
                  <a:txBody>
                    <a:bodyPr/>
                    <a:lstStyle/>
                    <a:p>
                      <a:endParaRPr lang="fr-FR"/>
                    </a:p>
                  </a:txBody>
                  <a:tcPr>
                    <a:lnL w="12700" cap="flat" cmpd="sng" algn="ctr">
                      <a:solidFill>
                        <a:srgbClr val="000000"/>
                      </a:solidFill>
                      <a:prstDash val="solid"/>
                      <a:round/>
                      <a:headEnd type="none" w="med" len="med"/>
                      <a:tailEnd type="none" w="med" len="med"/>
                    </a:lnL>
                  </a:tcPr>
                </a:tc>
                <a:extLst>
                  <a:ext uri="{0D108BD9-81ED-4DB2-BD59-A6C34878D82A}">
                    <a16:rowId xmlns:a16="http://schemas.microsoft.com/office/drawing/2014/main" val="3723408450"/>
                  </a:ext>
                </a:extLst>
              </a:tr>
              <a:tr h="241935">
                <a:tc gridSpan="2">
                  <a:txBody>
                    <a:bodyPr/>
                    <a:lstStyle/>
                    <a:p>
                      <a:pPr marL="38735">
                        <a:spcBef>
                          <a:spcPts val="135"/>
                        </a:spcBef>
                      </a:pPr>
                      <a:r>
                        <a:rPr lang="fr-FR" sz="1000" dirty="0">
                          <a:effectLst/>
                          <a:latin typeface="Arial MT"/>
                          <a:ea typeface="Arial MT"/>
                          <a:cs typeface="Arial MT"/>
                        </a:rPr>
                        <a:t>Observations</a:t>
                      </a:r>
                      <a:r>
                        <a:rPr lang="fr-FR" sz="1000" spc="-20" dirty="0">
                          <a:effectLst/>
                          <a:latin typeface="Arial MT"/>
                          <a:ea typeface="Arial MT"/>
                          <a:cs typeface="Arial MT"/>
                        </a:rPr>
                        <a:t> </a:t>
                      </a:r>
                      <a:r>
                        <a:rPr lang="fr-FR" sz="1000" dirty="0">
                          <a:effectLst/>
                          <a:latin typeface="Arial MT"/>
                          <a:ea typeface="Arial MT"/>
                          <a:cs typeface="Arial MT"/>
                        </a:rPr>
                        <a:t>:</a:t>
                      </a:r>
                      <a:endParaRPr lang="fr-FR" sz="1100" dirty="0">
                        <a:effectLst/>
                        <a:latin typeface="Arial MT"/>
                        <a:ea typeface="Arial MT"/>
                        <a:cs typeface="Arial M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tcPr>
                </a:tc>
                <a:tc hMerge="1">
                  <a:txBody>
                    <a:bodyPr/>
                    <a:lstStyle/>
                    <a:p>
                      <a:endParaRPr lang="fr-FR"/>
                    </a:p>
                  </a:txBody>
                  <a:tcPr>
                    <a:lnL w="12700" cap="flat" cmpd="sng" algn="ctr">
                      <a:solidFill>
                        <a:srgbClr val="000000"/>
                      </a:solidFill>
                      <a:prstDash val="solid"/>
                      <a:round/>
                      <a:headEnd type="none" w="med" len="med"/>
                      <a:tailEnd type="none" w="med" len="med"/>
                    </a:lnL>
                  </a:tcPr>
                </a:tc>
                <a:extLst>
                  <a:ext uri="{0D108BD9-81ED-4DB2-BD59-A6C34878D82A}">
                    <a16:rowId xmlns:a16="http://schemas.microsoft.com/office/drawing/2014/main" val="2302228439"/>
                  </a:ext>
                </a:extLst>
              </a:tr>
              <a:tr h="180000">
                <a:tc>
                  <a:txBody>
                    <a:bodyPr/>
                    <a:lstStyle/>
                    <a:p>
                      <a:pPr marL="38735">
                        <a:spcBef>
                          <a:spcPts val="140"/>
                        </a:spcBef>
                      </a:pPr>
                      <a:r>
                        <a:rPr lang="fr-FR" sz="1000" dirty="0">
                          <a:effectLst/>
                          <a:latin typeface="Arial MT"/>
                          <a:ea typeface="Arial MT"/>
                          <a:cs typeface="Arial MT"/>
                        </a:rPr>
                        <a:t>Durée</a:t>
                      </a:r>
                      <a:r>
                        <a:rPr lang="fr-FR" sz="1000" spc="-15" dirty="0">
                          <a:effectLst/>
                          <a:latin typeface="Arial MT"/>
                          <a:ea typeface="Arial MT"/>
                          <a:cs typeface="Arial MT"/>
                        </a:rPr>
                        <a:t> </a:t>
                      </a:r>
                      <a:r>
                        <a:rPr lang="fr-FR" sz="1000" dirty="0">
                          <a:effectLst/>
                          <a:latin typeface="Arial MT"/>
                          <a:ea typeface="Arial MT"/>
                          <a:cs typeface="Arial MT"/>
                        </a:rPr>
                        <a:t>:</a:t>
                      </a:r>
                      <a:r>
                        <a:rPr lang="fr-FR" sz="1000" spc="-15" dirty="0">
                          <a:effectLst/>
                          <a:latin typeface="Arial MT"/>
                          <a:ea typeface="Arial MT"/>
                          <a:cs typeface="Arial MT"/>
                        </a:rPr>
                        <a:t> </a:t>
                      </a:r>
                      <a:r>
                        <a:rPr lang="fr-FR" sz="1000" dirty="0">
                          <a:effectLst/>
                          <a:latin typeface="Arial MT"/>
                          <a:ea typeface="Arial MT"/>
                          <a:cs typeface="Arial MT"/>
                        </a:rPr>
                        <a:t>3</a:t>
                      </a:r>
                      <a:r>
                        <a:rPr lang="fr-FR" sz="1000" spc="-10" dirty="0">
                          <a:effectLst/>
                          <a:latin typeface="Arial MT"/>
                          <a:ea typeface="Arial MT"/>
                          <a:cs typeface="Arial MT"/>
                        </a:rPr>
                        <a:t> </a:t>
                      </a:r>
                      <a:r>
                        <a:rPr lang="fr-FR" sz="1000" dirty="0">
                          <a:effectLst/>
                          <a:latin typeface="Arial MT"/>
                          <a:ea typeface="Arial MT"/>
                          <a:cs typeface="Arial MT"/>
                        </a:rPr>
                        <a:t>heures</a:t>
                      </a:r>
                      <a:r>
                        <a:rPr lang="fr-FR" sz="1000" dirty="0">
                          <a:effectLst/>
                          <a:latin typeface="Times New Roman" panose="02020603050405020304" pitchFamily="18" charset="0"/>
                        </a:rPr>
                        <a:t> </a:t>
                      </a:r>
                      <a:endParaRPr lang="fr-FR" sz="1100" dirty="0">
                        <a:effectLst/>
                        <a:latin typeface="Arial M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0640">
                        <a:spcBef>
                          <a:spcPts val="135"/>
                        </a:spcBef>
                        <a:spcAft>
                          <a:spcPts val="0"/>
                        </a:spcAft>
                      </a:pPr>
                      <a:r>
                        <a:rPr lang="fr-FR" sz="1000" dirty="0">
                          <a:effectLst/>
                          <a:latin typeface="Arial MT"/>
                          <a:ea typeface="Arial MT"/>
                          <a:cs typeface="Arial MT"/>
                        </a:rPr>
                        <a:t>Lieu</a:t>
                      </a:r>
                      <a:r>
                        <a:rPr lang="fr-FR" sz="1000" spc="-15" dirty="0">
                          <a:effectLst/>
                          <a:latin typeface="Arial MT"/>
                          <a:ea typeface="Arial MT"/>
                          <a:cs typeface="Arial MT"/>
                        </a:rPr>
                        <a:t> </a:t>
                      </a:r>
                      <a:r>
                        <a:rPr lang="fr-FR" sz="1000" dirty="0">
                          <a:effectLst/>
                          <a:latin typeface="Arial MT"/>
                          <a:ea typeface="Arial MT"/>
                          <a:cs typeface="Arial MT"/>
                        </a:rPr>
                        <a:t>:</a:t>
                      </a:r>
                      <a:r>
                        <a:rPr lang="fr-FR" sz="1000" spc="-20" dirty="0">
                          <a:effectLst/>
                          <a:latin typeface="Arial MT"/>
                          <a:ea typeface="Arial MT"/>
                          <a:cs typeface="Arial MT"/>
                        </a:rPr>
                        <a:t> </a:t>
                      </a:r>
                      <a:r>
                        <a:rPr lang="fr-FR" sz="1000" dirty="0">
                          <a:effectLst/>
                          <a:latin typeface="Arial MT"/>
                          <a:ea typeface="Arial MT"/>
                          <a:cs typeface="Arial MT"/>
                        </a:rPr>
                        <a:t>A</a:t>
                      </a:r>
                      <a:r>
                        <a:rPr lang="fr-FR" sz="1000" spc="-20" dirty="0">
                          <a:effectLst/>
                          <a:latin typeface="Arial MT"/>
                          <a:ea typeface="Arial MT"/>
                          <a:cs typeface="Arial MT"/>
                        </a:rPr>
                        <a:t> </a:t>
                      </a:r>
                      <a:r>
                        <a:rPr lang="fr-FR" sz="1000" dirty="0">
                          <a:effectLst/>
                          <a:latin typeface="Arial MT"/>
                          <a:ea typeface="Arial MT"/>
                          <a:cs typeface="Arial MT"/>
                        </a:rPr>
                        <a:t>définir</a:t>
                      </a:r>
                      <a:endParaRPr lang="fr-FR" sz="1100" dirty="0">
                        <a:effectLst/>
                        <a:latin typeface="Arial MT"/>
                        <a:ea typeface="Arial MT"/>
                        <a:cs typeface="Arial M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25280003"/>
                  </a:ext>
                </a:extLst>
              </a:tr>
            </a:tbl>
          </a:graphicData>
        </a:graphic>
      </p:graphicFrame>
      <p:graphicFrame>
        <p:nvGraphicFramePr>
          <p:cNvPr id="8" name="Tableau 7">
            <a:extLst>
              <a:ext uri="{FF2B5EF4-FFF2-40B4-BE49-F238E27FC236}">
                <a16:creationId xmlns:a16="http://schemas.microsoft.com/office/drawing/2014/main" id="{B2AC0FB8-DB91-4FC1-83CD-731C22C03CF2}"/>
              </a:ext>
            </a:extLst>
          </p:cNvPr>
          <p:cNvGraphicFramePr>
            <a:graphicFrameLocks noGrp="1"/>
          </p:cNvGraphicFramePr>
          <p:nvPr>
            <p:extLst>
              <p:ext uri="{D42A27DB-BD31-4B8C-83A1-F6EECF244321}">
                <p14:modId xmlns:p14="http://schemas.microsoft.com/office/powerpoint/2010/main" val="1201207359"/>
              </p:ext>
            </p:extLst>
          </p:nvPr>
        </p:nvGraphicFramePr>
        <p:xfrm>
          <a:off x="498157" y="3535521"/>
          <a:ext cx="11119074" cy="1941195"/>
        </p:xfrm>
        <a:graphic>
          <a:graphicData uri="http://schemas.openxmlformats.org/drawingml/2006/table">
            <a:tbl>
              <a:tblPr firstRow="1" firstCol="1" lastRow="1" lastCol="1" bandRow="1" bandCol="1"/>
              <a:tblGrid>
                <a:gridCol w="5497600">
                  <a:extLst>
                    <a:ext uri="{9D8B030D-6E8A-4147-A177-3AD203B41FA5}">
                      <a16:colId xmlns:a16="http://schemas.microsoft.com/office/drawing/2014/main" val="3404828892"/>
                    </a:ext>
                  </a:extLst>
                </a:gridCol>
                <a:gridCol w="5621474">
                  <a:extLst>
                    <a:ext uri="{9D8B030D-6E8A-4147-A177-3AD203B41FA5}">
                      <a16:colId xmlns:a16="http://schemas.microsoft.com/office/drawing/2014/main" val="224996859"/>
                    </a:ext>
                  </a:extLst>
                </a:gridCol>
              </a:tblGrid>
              <a:tr h="221615">
                <a:tc gridSpan="2">
                  <a:txBody>
                    <a:bodyPr/>
                    <a:lstStyle/>
                    <a:p>
                      <a:pPr marL="43815">
                        <a:spcBef>
                          <a:spcPts val="100"/>
                        </a:spcBef>
                        <a:spcAft>
                          <a:spcPts val="0"/>
                        </a:spcAft>
                      </a:pPr>
                      <a:r>
                        <a:rPr lang="fr-FR" sz="1100" b="1" dirty="0">
                          <a:solidFill>
                            <a:schemeClr val="bg1"/>
                          </a:solidFill>
                          <a:effectLst/>
                          <a:latin typeface="Arial" panose="020B0604020202020204" pitchFamily="34" charset="0"/>
                          <a:ea typeface="Arial MT"/>
                          <a:cs typeface="Arial MT"/>
                        </a:rPr>
                        <a:t>Dispositif</a:t>
                      </a:r>
                      <a:r>
                        <a:rPr lang="fr-FR" sz="1100" b="1" spc="15" dirty="0">
                          <a:solidFill>
                            <a:schemeClr val="bg1"/>
                          </a:solidFill>
                          <a:effectLst/>
                          <a:latin typeface="Arial" panose="020B0604020202020204" pitchFamily="34" charset="0"/>
                          <a:ea typeface="Arial MT"/>
                          <a:cs typeface="Arial MT"/>
                        </a:rPr>
                        <a:t> </a:t>
                      </a:r>
                      <a:r>
                        <a:rPr lang="fr-FR" sz="1100" b="1" dirty="0">
                          <a:solidFill>
                            <a:schemeClr val="bg1"/>
                          </a:solidFill>
                          <a:effectLst/>
                          <a:latin typeface="Arial" panose="020B0604020202020204" pitchFamily="34" charset="0"/>
                          <a:ea typeface="Arial MT"/>
                          <a:cs typeface="Arial MT"/>
                        </a:rPr>
                        <a:t>:</a:t>
                      </a:r>
                      <a:r>
                        <a:rPr lang="fr-FR" sz="1100" b="1" spc="15" dirty="0">
                          <a:solidFill>
                            <a:schemeClr val="bg1"/>
                          </a:solidFill>
                          <a:effectLst/>
                          <a:latin typeface="Arial" panose="020B0604020202020204" pitchFamily="34" charset="0"/>
                          <a:ea typeface="Arial MT"/>
                          <a:cs typeface="Arial MT"/>
                        </a:rPr>
                        <a:t> </a:t>
                      </a:r>
                      <a:r>
                        <a:rPr lang="fr-FR" sz="1100" b="1" dirty="0">
                          <a:solidFill>
                            <a:schemeClr val="bg1"/>
                          </a:solidFill>
                          <a:effectLst/>
                          <a:latin typeface="Arial" panose="020B0604020202020204" pitchFamily="34" charset="0"/>
                          <a:ea typeface="Arial MT"/>
                          <a:cs typeface="Arial MT"/>
                        </a:rPr>
                        <a:t>LS31</a:t>
                      </a:r>
                      <a:r>
                        <a:rPr lang="fr-FR" sz="1100" b="1" spc="10" dirty="0">
                          <a:solidFill>
                            <a:schemeClr val="bg1"/>
                          </a:solidFill>
                          <a:effectLst/>
                          <a:latin typeface="Arial" panose="020B0604020202020204" pitchFamily="34" charset="0"/>
                          <a:ea typeface="Arial MT"/>
                          <a:cs typeface="Arial MT"/>
                        </a:rPr>
                        <a:t> </a:t>
                      </a:r>
                      <a:r>
                        <a:rPr lang="fr-FR" sz="1100" b="1" dirty="0">
                          <a:solidFill>
                            <a:schemeClr val="bg1"/>
                          </a:solidFill>
                          <a:effectLst/>
                          <a:latin typeface="Arial" panose="020B0604020202020204" pitchFamily="34" charset="0"/>
                          <a:ea typeface="Arial MT"/>
                          <a:cs typeface="Arial MT"/>
                        </a:rPr>
                        <a:t>-</a:t>
                      </a:r>
                      <a:r>
                        <a:rPr lang="fr-FR" sz="1100" b="1" spc="15" dirty="0">
                          <a:solidFill>
                            <a:schemeClr val="bg1"/>
                          </a:solidFill>
                          <a:effectLst/>
                          <a:latin typeface="Arial" panose="020B0604020202020204" pitchFamily="34" charset="0"/>
                          <a:ea typeface="Arial MT"/>
                          <a:cs typeface="Arial MT"/>
                        </a:rPr>
                        <a:t> </a:t>
                      </a:r>
                      <a:r>
                        <a:rPr lang="fr-FR" sz="1100" b="1" dirty="0">
                          <a:solidFill>
                            <a:schemeClr val="bg1"/>
                          </a:solidFill>
                          <a:effectLst/>
                          <a:latin typeface="Arial" panose="020B0604020202020204" pitchFamily="34" charset="0"/>
                          <a:ea typeface="Arial MT"/>
                          <a:cs typeface="Arial MT"/>
                        </a:rPr>
                        <a:t>Conseil</a:t>
                      </a:r>
                      <a:r>
                        <a:rPr lang="fr-FR" sz="1100" b="1" spc="15" dirty="0">
                          <a:solidFill>
                            <a:schemeClr val="bg1"/>
                          </a:solidFill>
                          <a:effectLst/>
                          <a:latin typeface="Arial" panose="020B0604020202020204" pitchFamily="34" charset="0"/>
                          <a:ea typeface="Arial MT"/>
                          <a:cs typeface="Arial MT"/>
                        </a:rPr>
                        <a:t> </a:t>
                      </a:r>
                      <a:r>
                        <a:rPr lang="fr-FR" sz="1100" b="1" dirty="0">
                          <a:solidFill>
                            <a:schemeClr val="bg1"/>
                          </a:solidFill>
                          <a:effectLst/>
                          <a:latin typeface="Arial" panose="020B0604020202020204" pitchFamily="34" charset="0"/>
                          <a:ea typeface="Arial MT"/>
                          <a:cs typeface="Arial MT"/>
                        </a:rPr>
                        <a:t>école-collège</a:t>
                      </a:r>
                      <a:r>
                        <a:rPr lang="fr-FR" sz="1100" b="1" spc="10" dirty="0">
                          <a:solidFill>
                            <a:schemeClr val="bg1"/>
                          </a:solidFill>
                          <a:effectLst/>
                          <a:latin typeface="Arial" panose="020B0604020202020204" pitchFamily="34" charset="0"/>
                          <a:ea typeface="Arial MT"/>
                          <a:cs typeface="Arial MT"/>
                        </a:rPr>
                        <a:t> </a:t>
                      </a:r>
                      <a:r>
                        <a:rPr lang="fr-FR" sz="1100" b="1" dirty="0">
                          <a:solidFill>
                            <a:schemeClr val="bg1"/>
                          </a:solidFill>
                          <a:effectLst/>
                          <a:latin typeface="Arial" panose="020B0604020202020204" pitchFamily="34" charset="0"/>
                          <a:ea typeface="Arial MT"/>
                          <a:cs typeface="Arial MT"/>
                        </a:rPr>
                        <a:t>-</a:t>
                      </a:r>
                      <a:r>
                        <a:rPr lang="fr-FR" sz="1100" b="1" spc="15" dirty="0">
                          <a:solidFill>
                            <a:schemeClr val="bg1"/>
                          </a:solidFill>
                          <a:effectLst/>
                          <a:latin typeface="Arial" panose="020B0604020202020204" pitchFamily="34" charset="0"/>
                          <a:ea typeface="Arial MT"/>
                          <a:cs typeface="Arial MT"/>
                        </a:rPr>
                        <a:t> </a:t>
                      </a:r>
                      <a:r>
                        <a:rPr lang="fr-FR" sz="1100" b="1" dirty="0">
                          <a:solidFill>
                            <a:schemeClr val="bg1"/>
                          </a:solidFill>
                          <a:effectLst/>
                          <a:latin typeface="Arial" panose="020B0604020202020204" pitchFamily="34" charset="0"/>
                          <a:ea typeface="Arial MT"/>
                          <a:cs typeface="Arial MT"/>
                        </a:rPr>
                        <a:t>Lons</a:t>
                      </a:r>
                      <a:r>
                        <a:rPr lang="fr-FR" sz="1100" b="1" spc="15" dirty="0">
                          <a:solidFill>
                            <a:schemeClr val="bg1"/>
                          </a:solidFill>
                          <a:effectLst/>
                          <a:latin typeface="Arial" panose="020B0604020202020204" pitchFamily="34" charset="0"/>
                          <a:ea typeface="Arial MT"/>
                          <a:cs typeface="Arial MT"/>
                        </a:rPr>
                        <a:t> </a:t>
                      </a:r>
                      <a:r>
                        <a:rPr lang="fr-FR" sz="1100" b="1" dirty="0">
                          <a:solidFill>
                            <a:schemeClr val="bg1"/>
                          </a:solidFill>
                          <a:effectLst/>
                          <a:latin typeface="Arial" panose="020B0604020202020204" pitchFamily="34" charset="0"/>
                          <a:ea typeface="Arial MT"/>
                          <a:cs typeface="Arial MT"/>
                        </a:rPr>
                        <a:t>Sud</a:t>
                      </a:r>
                      <a:endParaRPr lang="fr-FR" sz="1100" dirty="0">
                        <a:solidFill>
                          <a:schemeClr val="bg1"/>
                        </a:solidFill>
                        <a:effectLst/>
                        <a:latin typeface="Arial MT"/>
                        <a:ea typeface="Arial MT"/>
                        <a:cs typeface="Arial MT"/>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solidFill>
                      <a:srgbClr val="587FCB"/>
                    </a:solidFill>
                  </a:tcPr>
                </a:tc>
                <a:tc hMerge="1">
                  <a:txBody>
                    <a:bodyPr/>
                    <a:lstStyle/>
                    <a:p>
                      <a:endParaRPr lang="fr-FR"/>
                    </a:p>
                  </a:txBody>
                  <a:tcPr/>
                </a:tc>
                <a:extLst>
                  <a:ext uri="{0D108BD9-81ED-4DB2-BD59-A6C34878D82A}">
                    <a16:rowId xmlns:a16="http://schemas.microsoft.com/office/drawing/2014/main" val="3743908029"/>
                  </a:ext>
                </a:extLst>
              </a:tr>
              <a:tr h="264160">
                <a:tc>
                  <a:txBody>
                    <a:bodyPr/>
                    <a:lstStyle/>
                    <a:p>
                      <a:pPr marL="38735">
                        <a:spcBef>
                          <a:spcPts val="255"/>
                        </a:spcBef>
                      </a:pPr>
                      <a:r>
                        <a:rPr lang="fr-FR" sz="1000" b="1" dirty="0">
                          <a:effectLst/>
                          <a:latin typeface="Arial" panose="020B0604020202020204" pitchFamily="34" charset="0"/>
                          <a:ea typeface="Arial MT"/>
                          <a:cs typeface="Arial MT"/>
                        </a:rPr>
                        <a:t>Identifiant</a:t>
                      </a:r>
                      <a:r>
                        <a:rPr lang="fr-FR" sz="1000" b="1" spc="-20" dirty="0">
                          <a:effectLst/>
                          <a:latin typeface="Arial" panose="020B0604020202020204" pitchFamily="34" charset="0"/>
                          <a:ea typeface="Arial MT"/>
                          <a:cs typeface="Arial MT"/>
                        </a:rPr>
                        <a:t> </a:t>
                      </a:r>
                      <a:r>
                        <a:rPr lang="fr-FR" sz="1000" b="1" dirty="0">
                          <a:effectLst/>
                          <a:latin typeface="Arial" panose="020B0604020202020204" pitchFamily="34" charset="0"/>
                          <a:ea typeface="Arial MT"/>
                          <a:cs typeface="Arial MT"/>
                        </a:rPr>
                        <a:t>:</a:t>
                      </a:r>
                      <a:r>
                        <a:rPr lang="fr-FR" sz="1000" b="1" spc="-25" dirty="0">
                          <a:effectLst/>
                          <a:latin typeface="Arial" panose="020B0604020202020204" pitchFamily="34" charset="0"/>
                          <a:ea typeface="Arial MT"/>
                          <a:cs typeface="Arial MT"/>
                        </a:rPr>
                        <a:t> </a:t>
                      </a:r>
                      <a:r>
                        <a:rPr lang="fr-FR" sz="1000" b="1" dirty="0">
                          <a:effectLst/>
                          <a:latin typeface="Arial" panose="020B0604020202020204" pitchFamily="34" charset="0"/>
                          <a:ea typeface="Arial MT"/>
                          <a:cs typeface="Arial MT"/>
                        </a:rPr>
                        <a:t>22D0391052</a:t>
                      </a:r>
                      <a:endParaRPr lang="fr-FR" sz="1100" dirty="0">
                        <a:effectLst/>
                        <a:latin typeface="Arial MT"/>
                        <a:ea typeface="Arial MT"/>
                        <a:cs typeface="Arial M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tcPr>
                </a:tc>
                <a:tc>
                  <a:txBody>
                    <a:bodyPr/>
                    <a:lstStyle/>
                    <a:p>
                      <a:pPr marL="38735"/>
                      <a:r>
                        <a:rPr lang="fr-FR" sz="1000" dirty="0">
                          <a:effectLst/>
                          <a:latin typeface="Times New Roman" panose="02020603050405020304" pitchFamily="18" charset="0"/>
                          <a:ea typeface="Arial MT"/>
                          <a:cs typeface="Arial MT"/>
                        </a:rPr>
                        <a:t> </a:t>
                      </a:r>
                      <a:r>
                        <a:rPr lang="fr-FR" sz="1000" dirty="0">
                          <a:effectLst/>
                          <a:latin typeface="Arial MT"/>
                        </a:rPr>
                        <a:t>Inscription</a:t>
                      </a:r>
                      <a:r>
                        <a:rPr lang="fr-FR" sz="1000" spc="-30" dirty="0">
                          <a:effectLst/>
                          <a:latin typeface="Arial MT"/>
                        </a:rPr>
                        <a:t> </a:t>
                      </a:r>
                      <a:r>
                        <a:rPr lang="fr-FR" sz="1000" dirty="0">
                          <a:effectLst/>
                          <a:latin typeface="Arial MT"/>
                        </a:rPr>
                        <a:t>:</a:t>
                      </a:r>
                      <a:r>
                        <a:rPr lang="fr-FR" sz="1000" spc="-30" dirty="0">
                          <a:effectLst/>
                          <a:latin typeface="Arial MT"/>
                        </a:rPr>
                        <a:t> </a:t>
                      </a:r>
                      <a:r>
                        <a:rPr lang="fr-FR" sz="1000" dirty="0">
                          <a:effectLst/>
                          <a:latin typeface="Arial MT"/>
                        </a:rPr>
                        <a:t>Public</a:t>
                      </a:r>
                      <a:r>
                        <a:rPr lang="fr-FR" sz="1000" spc="-20" dirty="0">
                          <a:effectLst/>
                          <a:latin typeface="Arial MT"/>
                        </a:rPr>
                        <a:t> </a:t>
                      </a:r>
                      <a:r>
                        <a:rPr lang="fr-FR" sz="1000" dirty="0">
                          <a:effectLst/>
                          <a:latin typeface="Arial MT"/>
                        </a:rPr>
                        <a:t>désigné,</a:t>
                      </a:r>
                      <a:r>
                        <a:rPr lang="fr-FR" sz="1000" spc="-25" dirty="0">
                          <a:effectLst/>
                          <a:latin typeface="Arial MT"/>
                        </a:rPr>
                        <a:t> </a:t>
                      </a:r>
                      <a:r>
                        <a:rPr lang="fr-FR" sz="1000" dirty="0">
                          <a:effectLst/>
                          <a:latin typeface="Arial MT"/>
                        </a:rPr>
                        <a:t>ne</a:t>
                      </a:r>
                      <a:r>
                        <a:rPr lang="fr-FR" sz="1000" spc="-30" dirty="0">
                          <a:effectLst/>
                          <a:latin typeface="Arial MT"/>
                        </a:rPr>
                        <a:t> </a:t>
                      </a:r>
                      <a:r>
                        <a:rPr lang="fr-FR" sz="1000" dirty="0">
                          <a:effectLst/>
                          <a:latin typeface="Arial MT"/>
                        </a:rPr>
                        <a:t>pas</a:t>
                      </a:r>
                      <a:r>
                        <a:rPr lang="fr-FR" sz="1000" spc="-20" dirty="0">
                          <a:effectLst/>
                          <a:latin typeface="Arial MT"/>
                        </a:rPr>
                        <a:t> </a:t>
                      </a:r>
                      <a:r>
                        <a:rPr lang="fr-FR" sz="1000" dirty="0">
                          <a:effectLst/>
                          <a:latin typeface="Arial MT"/>
                        </a:rPr>
                        <a:t>s'inscrire</a:t>
                      </a:r>
                      <a:endParaRPr lang="fr-FR" sz="1100" dirty="0">
                        <a:effectLst/>
                        <a:latin typeface="Arial M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44812861"/>
                  </a:ext>
                </a:extLst>
              </a:tr>
              <a:tr h="218440">
                <a:tc gridSpan="2">
                  <a:txBody>
                    <a:bodyPr/>
                    <a:lstStyle/>
                    <a:p>
                      <a:pPr marL="38735">
                        <a:spcBef>
                          <a:spcPts val="45"/>
                        </a:spcBef>
                      </a:pPr>
                      <a:r>
                        <a:rPr lang="fr-FR" sz="1000" dirty="0">
                          <a:effectLst/>
                          <a:latin typeface="Arial MT"/>
                          <a:ea typeface="Arial MT"/>
                          <a:cs typeface="Arial MT"/>
                        </a:rPr>
                        <a:t>Objectifs</a:t>
                      </a:r>
                      <a:r>
                        <a:rPr lang="fr-FR" sz="1000" spc="-25" dirty="0">
                          <a:effectLst/>
                          <a:latin typeface="Arial MT"/>
                          <a:ea typeface="Arial MT"/>
                          <a:cs typeface="Arial MT"/>
                        </a:rPr>
                        <a:t> </a:t>
                      </a:r>
                      <a:r>
                        <a:rPr lang="fr-FR" sz="1000" dirty="0">
                          <a:effectLst/>
                          <a:latin typeface="Arial MT"/>
                          <a:ea typeface="Arial MT"/>
                          <a:cs typeface="Arial MT"/>
                        </a:rPr>
                        <a:t>généraux</a:t>
                      </a:r>
                      <a:r>
                        <a:rPr lang="fr-FR" sz="1000" spc="-25" dirty="0">
                          <a:effectLst/>
                          <a:latin typeface="Arial MT"/>
                          <a:ea typeface="Arial MT"/>
                          <a:cs typeface="Arial MT"/>
                        </a:rPr>
                        <a:t> </a:t>
                      </a:r>
                      <a:r>
                        <a:rPr lang="fr-FR" sz="1000" dirty="0">
                          <a:effectLst/>
                          <a:latin typeface="Arial MT"/>
                          <a:ea typeface="Arial MT"/>
                          <a:cs typeface="Arial MT"/>
                        </a:rPr>
                        <a:t>:</a:t>
                      </a:r>
                      <a:r>
                        <a:rPr lang="fr-FR" sz="1000" spc="-30" dirty="0">
                          <a:effectLst/>
                          <a:latin typeface="Arial MT"/>
                          <a:ea typeface="Arial MT"/>
                          <a:cs typeface="Arial MT"/>
                        </a:rPr>
                        <a:t> </a:t>
                      </a:r>
                      <a:r>
                        <a:rPr lang="fr-FR" sz="1000" dirty="0">
                          <a:effectLst/>
                          <a:latin typeface="Arial MT"/>
                          <a:ea typeface="Arial MT"/>
                          <a:cs typeface="Arial MT"/>
                        </a:rPr>
                        <a:t>Mise</a:t>
                      </a:r>
                      <a:r>
                        <a:rPr lang="fr-FR" sz="1000" spc="-25" dirty="0">
                          <a:effectLst/>
                          <a:latin typeface="Arial MT"/>
                          <a:ea typeface="Arial MT"/>
                          <a:cs typeface="Arial MT"/>
                        </a:rPr>
                        <a:t> </a:t>
                      </a:r>
                      <a:r>
                        <a:rPr lang="fr-FR" sz="1000" dirty="0">
                          <a:effectLst/>
                          <a:latin typeface="Arial MT"/>
                          <a:ea typeface="Arial MT"/>
                          <a:cs typeface="Arial MT"/>
                        </a:rPr>
                        <a:t>en</a:t>
                      </a:r>
                      <a:r>
                        <a:rPr lang="fr-FR" sz="1000" spc="-30" dirty="0">
                          <a:effectLst/>
                          <a:latin typeface="Arial MT"/>
                          <a:ea typeface="Arial MT"/>
                          <a:cs typeface="Arial MT"/>
                        </a:rPr>
                        <a:t> </a:t>
                      </a:r>
                      <a:r>
                        <a:rPr lang="fr-FR" sz="1000" dirty="0">
                          <a:effectLst/>
                          <a:latin typeface="Arial MT"/>
                          <a:ea typeface="Arial MT"/>
                          <a:cs typeface="Arial MT"/>
                        </a:rPr>
                        <a:t>œuvre</a:t>
                      </a:r>
                      <a:r>
                        <a:rPr lang="fr-FR" sz="1000" spc="-30" dirty="0">
                          <a:effectLst/>
                          <a:latin typeface="Arial MT"/>
                          <a:ea typeface="Arial MT"/>
                          <a:cs typeface="Arial MT"/>
                        </a:rPr>
                        <a:t> </a:t>
                      </a:r>
                      <a:r>
                        <a:rPr lang="fr-FR" sz="1000" dirty="0">
                          <a:effectLst/>
                          <a:latin typeface="Arial MT"/>
                          <a:ea typeface="Arial MT"/>
                          <a:cs typeface="Arial MT"/>
                        </a:rPr>
                        <a:t>du</a:t>
                      </a:r>
                      <a:r>
                        <a:rPr lang="fr-FR" sz="1000" spc="-35" dirty="0">
                          <a:effectLst/>
                          <a:latin typeface="Arial MT"/>
                          <a:ea typeface="Arial MT"/>
                          <a:cs typeface="Arial MT"/>
                        </a:rPr>
                        <a:t> </a:t>
                      </a:r>
                      <a:r>
                        <a:rPr lang="fr-FR" sz="1000" dirty="0">
                          <a:effectLst/>
                          <a:latin typeface="Arial MT"/>
                          <a:ea typeface="Arial MT"/>
                          <a:cs typeface="Arial MT"/>
                        </a:rPr>
                        <a:t>projet</a:t>
                      </a:r>
                      <a:r>
                        <a:rPr lang="fr-FR" sz="1000" spc="-25" dirty="0">
                          <a:effectLst/>
                          <a:latin typeface="Arial MT"/>
                          <a:ea typeface="Arial MT"/>
                          <a:cs typeface="Arial MT"/>
                        </a:rPr>
                        <a:t> </a:t>
                      </a:r>
                      <a:r>
                        <a:rPr lang="fr-FR" sz="1000" dirty="0">
                          <a:effectLst/>
                          <a:latin typeface="Arial MT"/>
                          <a:ea typeface="Arial MT"/>
                          <a:cs typeface="Arial MT"/>
                        </a:rPr>
                        <a:t>d'établissement</a:t>
                      </a:r>
                      <a:r>
                        <a:rPr lang="fr-FR" sz="1000" spc="-30" dirty="0">
                          <a:effectLst/>
                          <a:latin typeface="Arial MT"/>
                          <a:ea typeface="Arial MT"/>
                          <a:cs typeface="Arial MT"/>
                        </a:rPr>
                        <a:t> </a:t>
                      </a:r>
                      <a:r>
                        <a:rPr lang="fr-FR" sz="1000" dirty="0">
                          <a:effectLst/>
                          <a:latin typeface="Arial MT"/>
                          <a:ea typeface="Arial MT"/>
                          <a:cs typeface="Arial MT"/>
                        </a:rPr>
                        <a:t>et</a:t>
                      </a:r>
                      <a:r>
                        <a:rPr lang="fr-FR" sz="1000" spc="-30" dirty="0">
                          <a:effectLst/>
                          <a:latin typeface="Arial MT"/>
                          <a:ea typeface="Arial MT"/>
                          <a:cs typeface="Arial MT"/>
                        </a:rPr>
                        <a:t> </a:t>
                      </a:r>
                      <a:r>
                        <a:rPr lang="fr-FR" sz="1000" dirty="0">
                          <a:effectLst/>
                          <a:latin typeface="Arial MT"/>
                          <a:ea typeface="Arial MT"/>
                          <a:cs typeface="Arial MT"/>
                        </a:rPr>
                        <a:t>des</a:t>
                      </a:r>
                      <a:r>
                        <a:rPr lang="fr-FR" sz="1000" spc="-20" dirty="0">
                          <a:effectLst/>
                          <a:latin typeface="Arial MT"/>
                          <a:ea typeface="Arial MT"/>
                          <a:cs typeface="Arial MT"/>
                        </a:rPr>
                        <a:t> </a:t>
                      </a:r>
                      <a:r>
                        <a:rPr lang="fr-FR" sz="1000" dirty="0">
                          <a:effectLst/>
                          <a:latin typeface="Arial MT"/>
                          <a:ea typeface="Arial MT"/>
                          <a:cs typeface="Arial MT"/>
                        </a:rPr>
                        <a:t>projets</a:t>
                      </a:r>
                      <a:r>
                        <a:rPr lang="fr-FR" sz="1000" spc="-25" dirty="0">
                          <a:effectLst/>
                          <a:latin typeface="Arial MT"/>
                          <a:ea typeface="Arial MT"/>
                          <a:cs typeface="Arial MT"/>
                        </a:rPr>
                        <a:t> </a:t>
                      </a:r>
                      <a:r>
                        <a:rPr lang="fr-FR" sz="1000" dirty="0">
                          <a:effectLst/>
                          <a:latin typeface="Arial MT"/>
                          <a:ea typeface="Arial MT"/>
                          <a:cs typeface="Arial MT"/>
                        </a:rPr>
                        <a:t>d'école.</a:t>
                      </a:r>
                      <a:endParaRPr lang="fr-FR" sz="1100" dirty="0">
                        <a:effectLst/>
                        <a:latin typeface="Arial MT"/>
                        <a:ea typeface="Arial MT"/>
                        <a:cs typeface="Arial M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tcPr>
                </a:tc>
                <a:tc hMerge="1">
                  <a:txBody>
                    <a:bodyPr/>
                    <a:lstStyle/>
                    <a:p>
                      <a:endParaRPr lang="fr-FR"/>
                    </a:p>
                  </a:txBody>
                  <a:tcPr/>
                </a:tc>
                <a:extLst>
                  <a:ext uri="{0D108BD9-81ED-4DB2-BD59-A6C34878D82A}">
                    <a16:rowId xmlns:a16="http://schemas.microsoft.com/office/drawing/2014/main" val="1493998667"/>
                  </a:ext>
                </a:extLst>
              </a:tr>
              <a:tr h="265430">
                <a:tc>
                  <a:txBody>
                    <a:bodyPr/>
                    <a:lstStyle/>
                    <a:p>
                      <a:pPr marL="38735">
                        <a:spcBef>
                          <a:spcPts val="225"/>
                        </a:spcBef>
                      </a:pPr>
                      <a:r>
                        <a:rPr lang="fr-FR" sz="1000">
                          <a:effectLst/>
                          <a:latin typeface="Arial MT"/>
                          <a:ea typeface="Arial MT"/>
                          <a:cs typeface="Arial MT"/>
                        </a:rPr>
                        <a:t>Responsable</a:t>
                      </a:r>
                      <a:r>
                        <a:rPr lang="fr-FR" sz="1000" spc="-20">
                          <a:effectLst/>
                          <a:latin typeface="Arial MT"/>
                          <a:ea typeface="Arial MT"/>
                          <a:cs typeface="Arial MT"/>
                        </a:rPr>
                        <a:t> </a:t>
                      </a:r>
                      <a:r>
                        <a:rPr lang="fr-FR" sz="1000">
                          <a:effectLst/>
                          <a:latin typeface="Arial MT"/>
                          <a:ea typeface="Arial MT"/>
                          <a:cs typeface="Arial MT"/>
                        </a:rPr>
                        <a:t>:</a:t>
                      </a:r>
                      <a:r>
                        <a:rPr lang="fr-FR" sz="1000" spc="-25">
                          <a:effectLst/>
                          <a:latin typeface="Arial MT"/>
                          <a:ea typeface="Arial MT"/>
                          <a:cs typeface="Arial MT"/>
                        </a:rPr>
                        <a:t> </a:t>
                      </a:r>
                      <a:r>
                        <a:rPr lang="fr-FR" sz="1000">
                          <a:effectLst/>
                          <a:latin typeface="Arial MT"/>
                          <a:ea typeface="Arial MT"/>
                          <a:cs typeface="Arial MT"/>
                        </a:rPr>
                        <a:t>IEN</a:t>
                      </a:r>
                      <a:r>
                        <a:rPr lang="fr-FR" sz="1000" spc="-20">
                          <a:effectLst/>
                          <a:latin typeface="Arial MT"/>
                          <a:ea typeface="Arial MT"/>
                          <a:cs typeface="Arial MT"/>
                        </a:rPr>
                        <a:t> </a:t>
                      </a:r>
                      <a:r>
                        <a:rPr lang="fr-FR" sz="1000">
                          <a:effectLst/>
                          <a:latin typeface="Arial MT"/>
                          <a:ea typeface="Arial MT"/>
                          <a:cs typeface="Arial MT"/>
                        </a:rPr>
                        <a:t>de</a:t>
                      </a:r>
                      <a:r>
                        <a:rPr lang="fr-FR" sz="1000" spc="-20">
                          <a:effectLst/>
                          <a:latin typeface="Arial MT"/>
                          <a:ea typeface="Arial MT"/>
                          <a:cs typeface="Arial MT"/>
                        </a:rPr>
                        <a:t> </a:t>
                      </a:r>
                      <a:r>
                        <a:rPr lang="fr-FR" sz="1000">
                          <a:effectLst/>
                          <a:latin typeface="Arial MT"/>
                          <a:ea typeface="Arial MT"/>
                          <a:cs typeface="Arial MT"/>
                        </a:rPr>
                        <a:t>la</a:t>
                      </a:r>
                      <a:r>
                        <a:rPr lang="fr-FR" sz="1000" spc="-20">
                          <a:effectLst/>
                          <a:latin typeface="Arial MT"/>
                          <a:ea typeface="Arial MT"/>
                          <a:cs typeface="Arial MT"/>
                        </a:rPr>
                        <a:t> </a:t>
                      </a:r>
                      <a:r>
                        <a:rPr lang="fr-FR" sz="1000">
                          <a:effectLst/>
                          <a:latin typeface="Arial MT"/>
                          <a:ea typeface="Arial MT"/>
                          <a:cs typeface="Arial MT"/>
                        </a:rPr>
                        <a:t>circonscription</a:t>
                      </a:r>
                      <a:endParaRPr lang="fr-FR" sz="1100">
                        <a:effectLst/>
                        <a:latin typeface="Arial MT"/>
                        <a:ea typeface="Arial MT"/>
                        <a:cs typeface="Arial M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tcPr>
                </a:tc>
                <a:tc>
                  <a:txBody>
                    <a:bodyPr/>
                    <a:lstStyle/>
                    <a:p>
                      <a:pPr marL="40005">
                        <a:spcBef>
                          <a:spcPts val="225"/>
                        </a:spcBef>
                        <a:spcAft>
                          <a:spcPts val="0"/>
                        </a:spcAft>
                      </a:pPr>
                      <a:r>
                        <a:rPr lang="fr-FR" sz="1000" dirty="0">
                          <a:effectLst/>
                          <a:latin typeface="Arial MT"/>
                        </a:rPr>
                        <a:t>Nb</a:t>
                      </a:r>
                      <a:r>
                        <a:rPr lang="fr-FR" sz="1000" spc="-20" dirty="0">
                          <a:effectLst/>
                          <a:latin typeface="Arial MT"/>
                        </a:rPr>
                        <a:t> </a:t>
                      </a:r>
                      <a:r>
                        <a:rPr lang="fr-FR" sz="1000" dirty="0">
                          <a:effectLst/>
                          <a:latin typeface="Arial MT"/>
                        </a:rPr>
                        <a:t>de</a:t>
                      </a:r>
                      <a:r>
                        <a:rPr lang="fr-FR" sz="1000" spc="-10" dirty="0">
                          <a:effectLst/>
                          <a:latin typeface="Arial MT"/>
                        </a:rPr>
                        <a:t> </a:t>
                      </a:r>
                      <a:r>
                        <a:rPr lang="fr-FR" sz="1000" dirty="0">
                          <a:effectLst/>
                          <a:latin typeface="Arial MT"/>
                        </a:rPr>
                        <a:t>places</a:t>
                      </a:r>
                      <a:r>
                        <a:rPr lang="fr-FR" sz="1000" spc="-10" dirty="0">
                          <a:effectLst/>
                          <a:latin typeface="Arial MT"/>
                        </a:rPr>
                        <a:t> </a:t>
                      </a:r>
                      <a:r>
                        <a:rPr lang="fr-FR" sz="1000" dirty="0">
                          <a:effectLst/>
                          <a:latin typeface="Arial MT"/>
                        </a:rPr>
                        <a:t>:</a:t>
                      </a:r>
                      <a:r>
                        <a:rPr lang="fr-FR" sz="1000" spc="-15" dirty="0">
                          <a:effectLst/>
                          <a:latin typeface="Arial MT"/>
                        </a:rPr>
                        <a:t> </a:t>
                      </a:r>
                      <a:r>
                        <a:rPr lang="fr-FR" sz="1000" dirty="0">
                          <a:effectLst/>
                          <a:latin typeface="Arial MT"/>
                        </a:rPr>
                        <a:t>40</a:t>
                      </a:r>
                      <a:endParaRPr lang="fr-FR" sz="1100" dirty="0">
                        <a:effectLst/>
                        <a:latin typeface="Arial M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37145648"/>
                  </a:ext>
                </a:extLst>
              </a:tr>
              <a:tr h="229235">
                <a:tc gridSpan="2">
                  <a:txBody>
                    <a:bodyPr/>
                    <a:lstStyle/>
                    <a:p>
                      <a:pPr marL="4445">
                        <a:spcBef>
                          <a:spcPts val="35"/>
                        </a:spcBef>
                        <a:spcAft>
                          <a:spcPts val="0"/>
                        </a:spcAft>
                      </a:pPr>
                      <a:r>
                        <a:rPr lang="fr-FR" sz="1000" dirty="0">
                          <a:effectLst/>
                          <a:latin typeface="Arial MT"/>
                          <a:ea typeface="Arial MT"/>
                          <a:cs typeface="Arial MT"/>
                        </a:rPr>
                        <a:t>Public</a:t>
                      </a:r>
                      <a:r>
                        <a:rPr lang="fr-FR" sz="1000" spc="-25" dirty="0">
                          <a:effectLst/>
                          <a:latin typeface="Arial MT"/>
                          <a:ea typeface="Arial MT"/>
                          <a:cs typeface="Arial MT"/>
                        </a:rPr>
                        <a:t> </a:t>
                      </a:r>
                      <a:r>
                        <a:rPr lang="fr-FR" sz="1000" dirty="0">
                          <a:effectLst/>
                          <a:latin typeface="Arial MT"/>
                          <a:ea typeface="Arial MT"/>
                          <a:cs typeface="Arial MT"/>
                        </a:rPr>
                        <a:t>:</a:t>
                      </a:r>
                      <a:r>
                        <a:rPr lang="fr-FR" sz="1000" spc="-25" dirty="0">
                          <a:effectLst/>
                          <a:latin typeface="Arial MT"/>
                          <a:ea typeface="Arial MT"/>
                          <a:cs typeface="Arial MT"/>
                        </a:rPr>
                        <a:t> </a:t>
                      </a:r>
                      <a:r>
                        <a:rPr lang="fr-FR" sz="1000" dirty="0">
                          <a:effectLst/>
                          <a:latin typeface="Arial MT"/>
                          <a:ea typeface="Arial MT"/>
                          <a:cs typeface="Arial MT"/>
                        </a:rPr>
                        <a:t>Enseignants</a:t>
                      </a:r>
                      <a:r>
                        <a:rPr lang="fr-FR" sz="1000" spc="-25" dirty="0">
                          <a:effectLst/>
                          <a:latin typeface="Arial MT"/>
                          <a:ea typeface="Arial MT"/>
                          <a:cs typeface="Arial MT"/>
                        </a:rPr>
                        <a:t> </a:t>
                      </a:r>
                      <a:r>
                        <a:rPr lang="fr-FR" sz="1000" dirty="0">
                          <a:effectLst/>
                          <a:latin typeface="Arial MT"/>
                          <a:ea typeface="Arial MT"/>
                          <a:cs typeface="Arial MT"/>
                        </a:rPr>
                        <a:t>en</a:t>
                      </a:r>
                      <a:r>
                        <a:rPr lang="fr-FR" sz="1000" spc="-30" dirty="0">
                          <a:effectLst/>
                          <a:latin typeface="Arial MT"/>
                          <a:ea typeface="Arial MT"/>
                          <a:cs typeface="Arial MT"/>
                        </a:rPr>
                        <a:t> </a:t>
                      </a:r>
                      <a:r>
                        <a:rPr lang="fr-FR" sz="1000" dirty="0">
                          <a:effectLst/>
                          <a:latin typeface="Arial MT"/>
                          <a:ea typeface="Arial MT"/>
                          <a:cs typeface="Arial MT"/>
                        </a:rPr>
                        <a:t>école</a:t>
                      </a:r>
                      <a:endParaRPr lang="fr-FR" sz="1100" dirty="0">
                        <a:effectLst/>
                        <a:latin typeface="Arial MT"/>
                        <a:ea typeface="Arial MT"/>
                        <a:cs typeface="Arial M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tcPr>
                </a:tc>
                <a:tc hMerge="1">
                  <a:txBody>
                    <a:bodyPr/>
                    <a:lstStyle/>
                    <a:p>
                      <a:endParaRPr lang="fr-FR"/>
                    </a:p>
                  </a:txBody>
                  <a:tcPr/>
                </a:tc>
                <a:extLst>
                  <a:ext uri="{0D108BD9-81ED-4DB2-BD59-A6C34878D82A}">
                    <a16:rowId xmlns:a16="http://schemas.microsoft.com/office/drawing/2014/main" val="453281330"/>
                  </a:ext>
                </a:extLst>
              </a:tr>
              <a:tr h="247650">
                <a:tc gridSpan="2">
                  <a:txBody>
                    <a:bodyPr/>
                    <a:lstStyle/>
                    <a:p>
                      <a:pPr marL="43815">
                        <a:spcBef>
                          <a:spcPts val="135"/>
                        </a:spcBef>
                        <a:spcAft>
                          <a:spcPts val="0"/>
                        </a:spcAft>
                      </a:pPr>
                      <a:r>
                        <a:rPr lang="fr-FR" sz="1000" dirty="0">
                          <a:effectLst/>
                          <a:latin typeface="Arial MT"/>
                          <a:ea typeface="Arial MT"/>
                          <a:cs typeface="Arial MT"/>
                        </a:rPr>
                        <a:t>Prérequis</a:t>
                      </a:r>
                      <a:r>
                        <a:rPr lang="fr-FR" sz="1000" spc="-20" dirty="0">
                          <a:effectLst/>
                          <a:latin typeface="Arial MT"/>
                          <a:ea typeface="Arial MT"/>
                          <a:cs typeface="Arial MT"/>
                        </a:rPr>
                        <a:t> </a:t>
                      </a:r>
                      <a:r>
                        <a:rPr lang="fr-FR" sz="1000" dirty="0">
                          <a:effectLst/>
                          <a:latin typeface="Arial MT"/>
                          <a:ea typeface="Arial MT"/>
                          <a:cs typeface="Arial MT"/>
                        </a:rPr>
                        <a:t>:</a:t>
                      </a:r>
                      <a:endParaRPr lang="fr-FR" sz="1100" dirty="0">
                        <a:effectLst/>
                        <a:latin typeface="Arial MT"/>
                        <a:ea typeface="Arial MT"/>
                        <a:cs typeface="Arial M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tcPr>
                </a:tc>
                <a:tc hMerge="1">
                  <a:txBody>
                    <a:bodyPr/>
                    <a:lstStyle/>
                    <a:p>
                      <a:endParaRPr lang="fr-FR"/>
                    </a:p>
                  </a:txBody>
                  <a:tcPr/>
                </a:tc>
                <a:extLst>
                  <a:ext uri="{0D108BD9-81ED-4DB2-BD59-A6C34878D82A}">
                    <a16:rowId xmlns:a16="http://schemas.microsoft.com/office/drawing/2014/main" val="3061449027"/>
                  </a:ext>
                </a:extLst>
              </a:tr>
              <a:tr h="254000">
                <a:tc gridSpan="2">
                  <a:txBody>
                    <a:bodyPr/>
                    <a:lstStyle/>
                    <a:p>
                      <a:pPr marL="38735">
                        <a:spcBef>
                          <a:spcPts val="175"/>
                        </a:spcBef>
                      </a:pPr>
                      <a:r>
                        <a:rPr lang="fr-FR" sz="1000" dirty="0">
                          <a:effectLst/>
                          <a:latin typeface="Arial MT"/>
                          <a:ea typeface="Arial MT"/>
                          <a:cs typeface="Arial MT"/>
                        </a:rPr>
                        <a:t>Dates</a:t>
                      </a:r>
                      <a:r>
                        <a:rPr lang="fr-FR" sz="1000" spc="-15" dirty="0">
                          <a:effectLst/>
                          <a:latin typeface="Arial MT"/>
                          <a:ea typeface="Arial MT"/>
                          <a:cs typeface="Arial MT"/>
                        </a:rPr>
                        <a:t> </a:t>
                      </a:r>
                      <a:r>
                        <a:rPr lang="fr-FR" sz="1000" dirty="0">
                          <a:effectLst/>
                          <a:latin typeface="Arial MT"/>
                          <a:ea typeface="Arial MT"/>
                          <a:cs typeface="Arial MT"/>
                        </a:rPr>
                        <a:t>:</a:t>
                      </a:r>
                      <a:r>
                        <a:rPr lang="fr-FR" sz="1000" spc="-15" dirty="0">
                          <a:effectLst/>
                          <a:latin typeface="Arial MT"/>
                          <a:ea typeface="Arial MT"/>
                          <a:cs typeface="Arial MT"/>
                        </a:rPr>
                        <a:t> </a:t>
                      </a:r>
                      <a:r>
                        <a:rPr lang="fr-FR" sz="1000" dirty="0">
                          <a:effectLst/>
                          <a:latin typeface="Arial MT"/>
                          <a:ea typeface="Arial MT"/>
                          <a:cs typeface="Arial MT"/>
                        </a:rPr>
                        <a:t>A</a:t>
                      </a:r>
                      <a:r>
                        <a:rPr lang="fr-FR" sz="1000" spc="-20" dirty="0">
                          <a:effectLst/>
                          <a:latin typeface="Arial MT"/>
                          <a:ea typeface="Arial MT"/>
                          <a:cs typeface="Arial MT"/>
                        </a:rPr>
                        <a:t> </a:t>
                      </a:r>
                      <a:r>
                        <a:rPr lang="fr-FR" sz="1000" dirty="0">
                          <a:effectLst/>
                          <a:latin typeface="Arial MT"/>
                          <a:ea typeface="Arial MT"/>
                          <a:cs typeface="Arial MT"/>
                        </a:rPr>
                        <a:t>définir</a:t>
                      </a:r>
                      <a:endParaRPr lang="fr-FR" sz="1100" dirty="0">
                        <a:effectLst/>
                        <a:latin typeface="Arial MT"/>
                        <a:ea typeface="Arial MT"/>
                        <a:cs typeface="Arial M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tcPr>
                </a:tc>
                <a:tc hMerge="1">
                  <a:txBody>
                    <a:bodyPr/>
                    <a:lstStyle/>
                    <a:p>
                      <a:endParaRPr lang="fr-FR"/>
                    </a:p>
                  </a:txBody>
                  <a:tcPr/>
                </a:tc>
                <a:extLst>
                  <a:ext uri="{0D108BD9-81ED-4DB2-BD59-A6C34878D82A}">
                    <a16:rowId xmlns:a16="http://schemas.microsoft.com/office/drawing/2014/main" val="1695367535"/>
                  </a:ext>
                </a:extLst>
              </a:tr>
              <a:tr h="240665">
                <a:tc gridSpan="2">
                  <a:txBody>
                    <a:bodyPr/>
                    <a:lstStyle/>
                    <a:p>
                      <a:pPr marL="4445">
                        <a:spcBef>
                          <a:spcPts val="225"/>
                        </a:spcBef>
                        <a:spcAft>
                          <a:spcPts val="0"/>
                        </a:spcAft>
                      </a:pPr>
                      <a:r>
                        <a:rPr lang="fr-FR" sz="1100" b="1" dirty="0">
                          <a:solidFill>
                            <a:srgbClr val="000000"/>
                          </a:solidFill>
                          <a:effectLst/>
                          <a:latin typeface="Arial" panose="020B0604020202020204" pitchFamily="34" charset="0"/>
                          <a:ea typeface="Arial MT"/>
                          <a:cs typeface="Arial MT"/>
                        </a:rPr>
                        <a:t>Module</a:t>
                      </a:r>
                      <a:r>
                        <a:rPr lang="fr-FR" sz="1100" b="1" spc="35" dirty="0">
                          <a:solidFill>
                            <a:srgbClr val="000000"/>
                          </a:solidFill>
                          <a:effectLst/>
                          <a:latin typeface="Arial" panose="020B0604020202020204" pitchFamily="34" charset="0"/>
                          <a:ea typeface="Arial MT"/>
                          <a:cs typeface="Arial MT"/>
                        </a:rPr>
                        <a:t> </a:t>
                      </a:r>
                      <a:r>
                        <a:rPr lang="fr-FR" sz="1100" b="1" dirty="0">
                          <a:solidFill>
                            <a:srgbClr val="000000"/>
                          </a:solidFill>
                          <a:effectLst/>
                          <a:latin typeface="Arial" panose="020B0604020202020204" pitchFamily="34" charset="0"/>
                          <a:ea typeface="Arial MT"/>
                          <a:cs typeface="Arial MT"/>
                        </a:rPr>
                        <a:t>:</a:t>
                      </a:r>
                      <a:r>
                        <a:rPr lang="fr-FR" sz="1100" b="1" spc="10" dirty="0">
                          <a:solidFill>
                            <a:srgbClr val="000000"/>
                          </a:solidFill>
                          <a:effectLst/>
                          <a:latin typeface="Arial" panose="020B0604020202020204" pitchFamily="34" charset="0"/>
                          <a:ea typeface="Arial MT"/>
                          <a:cs typeface="Arial MT"/>
                        </a:rPr>
                        <a:t> </a:t>
                      </a:r>
                      <a:r>
                        <a:rPr lang="fr-FR" sz="1100" b="1" dirty="0">
                          <a:solidFill>
                            <a:srgbClr val="000000"/>
                          </a:solidFill>
                          <a:effectLst/>
                          <a:latin typeface="Arial" panose="020B0604020202020204" pitchFamily="34" charset="0"/>
                          <a:ea typeface="Arial MT"/>
                          <a:cs typeface="Arial MT"/>
                        </a:rPr>
                        <a:t>Conseil</a:t>
                      </a:r>
                      <a:r>
                        <a:rPr lang="fr-FR" sz="1100" b="1" spc="20" dirty="0">
                          <a:solidFill>
                            <a:srgbClr val="000000"/>
                          </a:solidFill>
                          <a:effectLst/>
                          <a:latin typeface="Arial" panose="020B0604020202020204" pitchFamily="34" charset="0"/>
                          <a:ea typeface="Arial MT"/>
                          <a:cs typeface="Arial MT"/>
                        </a:rPr>
                        <a:t> </a:t>
                      </a:r>
                      <a:r>
                        <a:rPr lang="fr-FR" sz="1100" b="1" dirty="0">
                          <a:solidFill>
                            <a:srgbClr val="000000"/>
                          </a:solidFill>
                          <a:effectLst/>
                          <a:latin typeface="Arial" panose="020B0604020202020204" pitchFamily="34" charset="0"/>
                          <a:ea typeface="Arial MT"/>
                          <a:cs typeface="Arial MT"/>
                        </a:rPr>
                        <a:t>école-collège</a:t>
                      </a:r>
                      <a:endParaRPr lang="fr-FR" sz="1100" dirty="0">
                        <a:effectLst/>
                        <a:latin typeface="Arial MT"/>
                        <a:ea typeface="Arial MT"/>
                        <a:cs typeface="Arial M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3F3"/>
                    </a:solidFill>
                  </a:tcPr>
                </a:tc>
                <a:tc hMerge="1">
                  <a:txBody>
                    <a:bodyPr/>
                    <a:lstStyle/>
                    <a:p>
                      <a:endParaRPr lang="fr-FR"/>
                    </a:p>
                  </a:txBody>
                  <a:tcPr/>
                </a:tc>
                <a:extLst>
                  <a:ext uri="{0D108BD9-81ED-4DB2-BD59-A6C34878D82A}">
                    <a16:rowId xmlns:a16="http://schemas.microsoft.com/office/drawing/2014/main" val="3119482649"/>
                  </a:ext>
                </a:extLst>
              </a:tr>
            </a:tbl>
          </a:graphicData>
        </a:graphic>
      </p:graphicFrame>
      <p:graphicFrame>
        <p:nvGraphicFramePr>
          <p:cNvPr id="9" name="Tableau 8">
            <a:extLst>
              <a:ext uri="{FF2B5EF4-FFF2-40B4-BE49-F238E27FC236}">
                <a16:creationId xmlns:a16="http://schemas.microsoft.com/office/drawing/2014/main" id="{39DD0A44-32E4-41B0-96CC-62D4EB8D698C}"/>
              </a:ext>
            </a:extLst>
          </p:cNvPr>
          <p:cNvGraphicFramePr>
            <a:graphicFrameLocks noGrp="1"/>
          </p:cNvGraphicFramePr>
          <p:nvPr>
            <p:extLst>
              <p:ext uri="{D42A27DB-BD31-4B8C-83A1-F6EECF244321}">
                <p14:modId xmlns:p14="http://schemas.microsoft.com/office/powerpoint/2010/main" val="1985829657"/>
              </p:ext>
            </p:extLst>
          </p:nvPr>
        </p:nvGraphicFramePr>
        <p:xfrm>
          <a:off x="498157" y="5476716"/>
          <a:ext cx="11119074" cy="681816"/>
        </p:xfrm>
        <a:graphic>
          <a:graphicData uri="http://schemas.openxmlformats.org/drawingml/2006/table">
            <a:tbl>
              <a:tblPr firstRow="1" firstCol="1" lastRow="1" lastCol="1" bandRow="1" bandCol="1"/>
              <a:tblGrid>
                <a:gridCol w="4396984">
                  <a:extLst>
                    <a:ext uri="{9D8B030D-6E8A-4147-A177-3AD203B41FA5}">
                      <a16:colId xmlns:a16="http://schemas.microsoft.com/office/drawing/2014/main" val="3080953037"/>
                    </a:ext>
                  </a:extLst>
                </a:gridCol>
                <a:gridCol w="6722090">
                  <a:extLst>
                    <a:ext uri="{9D8B030D-6E8A-4147-A177-3AD203B41FA5}">
                      <a16:colId xmlns:a16="http://schemas.microsoft.com/office/drawing/2014/main" val="4266887061"/>
                    </a:ext>
                  </a:extLst>
                </a:gridCol>
              </a:tblGrid>
              <a:tr h="246212">
                <a:tc gridSpan="2">
                  <a:txBody>
                    <a:bodyPr/>
                    <a:lstStyle/>
                    <a:p>
                      <a:pPr marL="38735">
                        <a:spcBef>
                          <a:spcPts val="70"/>
                        </a:spcBef>
                      </a:pPr>
                      <a:r>
                        <a:rPr lang="fr-FR" sz="1000" dirty="0">
                          <a:effectLst/>
                          <a:latin typeface="Arial MT"/>
                          <a:ea typeface="Arial MT"/>
                          <a:cs typeface="Arial MT"/>
                        </a:rPr>
                        <a:t>Contenus</a:t>
                      </a:r>
                      <a:r>
                        <a:rPr lang="fr-FR" sz="1000" spc="-20" dirty="0">
                          <a:effectLst/>
                          <a:latin typeface="Arial MT"/>
                          <a:ea typeface="Arial MT"/>
                          <a:cs typeface="Arial MT"/>
                        </a:rPr>
                        <a:t> </a:t>
                      </a:r>
                      <a:r>
                        <a:rPr lang="fr-FR" sz="1000" dirty="0">
                          <a:effectLst/>
                          <a:latin typeface="Arial MT"/>
                          <a:ea typeface="Arial MT"/>
                          <a:cs typeface="Arial MT"/>
                        </a:rPr>
                        <a:t>:</a:t>
                      </a:r>
                      <a:r>
                        <a:rPr lang="fr-FR" sz="1000" spc="-25" dirty="0">
                          <a:effectLst/>
                          <a:latin typeface="Arial MT"/>
                          <a:ea typeface="Arial MT"/>
                          <a:cs typeface="Arial MT"/>
                        </a:rPr>
                        <a:t> </a:t>
                      </a:r>
                      <a:r>
                        <a:rPr lang="fr-FR" sz="1000" dirty="0">
                          <a:effectLst/>
                          <a:latin typeface="Arial MT"/>
                          <a:ea typeface="Arial MT"/>
                          <a:cs typeface="Arial MT"/>
                        </a:rPr>
                        <a:t>Information</a:t>
                      </a:r>
                      <a:r>
                        <a:rPr lang="fr-FR" sz="1000" spc="-20" dirty="0">
                          <a:effectLst/>
                          <a:latin typeface="Arial MT"/>
                          <a:ea typeface="Arial MT"/>
                          <a:cs typeface="Arial MT"/>
                        </a:rPr>
                        <a:t> </a:t>
                      </a:r>
                      <a:r>
                        <a:rPr lang="fr-FR" sz="1000" dirty="0">
                          <a:effectLst/>
                          <a:latin typeface="Arial MT"/>
                          <a:ea typeface="Arial MT"/>
                          <a:cs typeface="Arial MT"/>
                        </a:rPr>
                        <a:t>et</a:t>
                      </a:r>
                      <a:r>
                        <a:rPr lang="fr-FR" sz="1000" spc="-25" dirty="0">
                          <a:effectLst/>
                          <a:latin typeface="Arial MT"/>
                          <a:ea typeface="Arial MT"/>
                          <a:cs typeface="Arial MT"/>
                        </a:rPr>
                        <a:t> </a:t>
                      </a:r>
                      <a:r>
                        <a:rPr lang="fr-FR" sz="1000" dirty="0">
                          <a:effectLst/>
                          <a:latin typeface="Arial MT"/>
                          <a:ea typeface="Arial MT"/>
                          <a:cs typeface="Arial MT"/>
                        </a:rPr>
                        <a:t>réflexion</a:t>
                      </a:r>
                      <a:r>
                        <a:rPr lang="fr-FR" sz="1000" spc="-25" dirty="0">
                          <a:effectLst/>
                          <a:latin typeface="Arial MT"/>
                          <a:ea typeface="Arial MT"/>
                          <a:cs typeface="Arial MT"/>
                        </a:rPr>
                        <a:t> </a:t>
                      </a:r>
                      <a:r>
                        <a:rPr lang="fr-FR" sz="1000" dirty="0">
                          <a:effectLst/>
                          <a:latin typeface="Arial MT"/>
                          <a:ea typeface="Arial MT"/>
                          <a:cs typeface="Arial MT"/>
                        </a:rPr>
                        <a:t>sur</a:t>
                      </a:r>
                      <a:r>
                        <a:rPr lang="fr-FR" sz="1000" spc="-20" dirty="0">
                          <a:effectLst/>
                          <a:latin typeface="Arial MT"/>
                          <a:ea typeface="Arial MT"/>
                          <a:cs typeface="Arial MT"/>
                        </a:rPr>
                        <a:t> </a:t>
                      </a:r>
                      <a:r>
                        <a:rPr lang="fr-FR" sz="1000" dirty="0">
                          <a:effectLst/>
                          <a:latin typeface="Arial MT"/>
                          <a:ea typeface="Arial MT"/>
                          <a:cs typeface="Arial MT"/>
                        </a:rPr>
                        <a:t>le</a:t>
                      </a:r>
                      <a:r>
                        <a:rPr lang="fr-FR" sz="1000" spc="-25" dirty="0">
                          <a:effectLst/>
                          <a:latin typeface="Arial MT"/>
                          <a:ea typeface="Arial MT"/>
                          <a:cs typeface="Arial MT"/>
                        </a:rPr>
                        <a:t> </a:t>
                      </a:r>
                      <a:r>
                        <a:rPr lang="fr-FR" sz="1000" dirty="0">
                          <a:effectLst/>
                          <a:latin typeface="Arial MT"/>
                          <a:ea typeface="Arial MT"/>
                          <a:cs typeface="Arial MT"/>
                        </a:rPr>
                        <a:t>pilotage</a:t>
                      </a:r>
                      <a:r>
                        <a:rPr lang="fr-FR" sz="1000" spc="-20" dirty="0">
                          <a:effectLst/>
                          <a:latin typeface="Arial MT"/>
                          <a:ea typeface="Arial MT"/>
                          <a:cs typeface="Arial MT"/>
                        </a:rPr>
                        <a:t> </a:t>
                      </a:r>
                      <a:r>
                        <a:rPr lang="fr-FR" sz="1000" dirty="0">
                          <a:effectLst/>
                          <a:latin typeface="Arial MT"/>
                          <a:ea typeface="Arial MT"/>
                          <a:cs typeface="Arial MT"/>
                        </a:rPr>
                        <a:t>des</a:t>
                      </a:r>
                      <a:r>
                        <a:rPr lang="fr-FR" sz="1000" spc="-20" dirty="0">
                          <a:effectLst/>
                          <a:latin typeface="Arial MT"/>
                          <a:ea typeface="Arial MT"/>
                          <a:cs typeface="Arial MT"/>
                        </a:rPr>
                        <a:t> </a:t>
                      </a:r>
                      <a:r>
                        <a:rPr lang="fr-FR" sz="1000" dirty="0">
                          <a:effectLst/>
                          <a:latin typeface="Arial MT"/>
                          <a:ea typeface="Arial MT"/>
                          <a:cs typeface="Arial MT"/>
                        </a:rPr>
                        <a:t>écoles.</a:t>
                      </a:r>
                      <a:endParaRPr lang="fr-FR" sz="1100" dirty="0">
                        <a:effectLst/>
                        <a:latin typeface="Arial MT"/>
                        <a:ea typeface="Arial MT"/>
                        <a:cs typeface="Arial M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tcPr>
                </a:tc>
                <a:tc hMerge="1">
                  <a:txBody>
                    <a:bodyPr/>
                    <a:lstStyle/>
                    <a:p>
                      <a:endParaRPr lang="fr-FR"/>
                    </a:p>
                  </a:txBody>
                  <a:tcPr>
                    <a:lnL w="12700" cap="flat" cmpd="sng" algn="ctr">
                      <a:solidFill>
                        <a:srgbClr val="000000"/>
                      </a:solidFill>
                      <a:prstDash val="solid"/>
                      <a:round/>
                      <a:headEnd type="none" w="med" len="med"/>
                      <a:tailEnd type="none" w="med" len="med"/>
                    </a:lnL>
                  </a:tcPr>
                </a:tc>
                <a:extLst>
                  <a:ext uri="{0D108BD9-81ED-4DB2-BD59-A6C34878D82A}">
                    <a16:rowId xmlns:a16="http://schemas.microsoft.com/office/drawing/2014/main" val="2478374646"/>
                  </a:ext>
                </a:extLst>
              </a:tr>
              <a:tr h="255604">
                <a:tc gridSpan="2">
                  <a:txBody>
                    <a:bodyPr/>
                    <a:lstStyle/>
                    <a:p>
                      <a:pPr marL="38735">
                        <a:spcBef>
                          <a:spcPts val="140"/>
                        </a:spcBef>
                      </a:pPr>
                      <a:r>
                        <a:rPr lang="fr-FR" sz="1000" dirty="0">
                          <a:effectLst/>
                          <a:latin typeface="Arial MT"/>
                          <a:ea typeface="Arial MT"/>
                          <a:cs typeface="Arial MT"/>
                        </a:rPr>
                        <a:t>Observations</a:t>
                      </a:r>
                      <a:r>
                        <a:rPr lang="fr-FR" sz="1000" spc="-20" dirty="0">
                          <a:effectLst/>
                          <a:latin typeface="Arial MT"/>
                          <a:ea typeface="Arial MT"/>
                          <a:cs typeface="Arial MT"/>
                        </a:rPr>
                        <a:t> </a:t>
                      </a:r>
                      <a:r>
                        <a:rPr lang="fr-FR" sz="1000" dirty="0">
                          <a:effectLst/>
                          <a:latin typeface="Arial MT"/>
                          <a:ea typeface="Arial MT"/>
                          <a:cs typeface="Arial MT"/>
                        </a:rPr>
                        <a:t>:</a:t>
                      </a:r>
                      <a:endParaRPr lang="fr-FR" sz="1100" dirty="0">
                        <a:effectLst/>
                        <a:latin typeface="Arial MT"/>
                        <a:ea typeface="Arial MT"/>
                        <a:cs typeface="Arial M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tcPr>
                </a:tc>
                <a:tc hMerge="1">
                  <a:txBody>
                    <a:bodyPr/>
                    <a:lstStyle/>
                    <a:p>
                      <a:endParaRPr lang="fr-FR"/>
                    </a:p>
                  </a:txBody>
                  <a:tcPr>
                    <a:lnL w="12700" cap="flat" cmpd="sng" algn="ctr">
                      <a:solidFill>
                        <a:srgbClr val="000000"/>
                      </a:solidFill>
                      <a:prstDash val="solid"/>
                      <a:round/>
                      <a:headEnd type="none" w="med" len="med"/>
                      <a:tailEnd type="none" w="med" len="med"/>
                    </a:lnL>
                  </a:tcPr>
                </a:tc>
                <a:extLst>
                  <a:ext uri="{0D108BD9-81ED-4DB2-BD59-A6C34878D82A}">
                    <a16:rowId xmlns:a16="http://schemas.microsoft.com/office/drawing/2014/main" val="979137595"/>
                  </a:ext>
                </a:extLst>
              </a:tr>
              <a:tr h="180000">
                <a:tc>
                  <a:txBody>
                    <a:bodyPr/>
                    <a:lstStyle/>
                    <a:p>
                      <a:pPr marL="38735">
                        <a:spcBef>
                          <a:spcPts val="135"/>
                        </a:spcBef>
                      </a:pPr>
                      <a:r>
                        <a:rPr lang="fr-FR" sz="1000" dirty="0">
                          <a:effectLst/>
                          <a:latin typeface="Arial MT"/>
                          <a:ea typeface="Arial MT"/>
                          <a:cs typeface="Arial MT"/>
                        </a:rPr>
                        <a:t>Durée</a:t>
                      </a:r>
                      <a:r>
                        <a:rPr lang="fr-FR" sz="1000" spc="-15" dirty="0">
                          <a:effectLst/>
                          <a:latin typeface="Arial MT"/>
                          <a:ea typeface="Arial MT"/>
                          <a:cs typeface="Arial MT"/>
                        </a:rPr>
                        <a:t> </a:t>
                      </a:r>
                      <a:r>
                        <a:rPr lang="fr-FR" sz="1000" dirty="0">
                          <a:effectLst/>
                          <a:latin typeface="Arial MT"/>
                          <a:ea typeface="Arial MT"/>
                          <a:cs typeface="Arial MT"/>
                        </a:rPr>
                        <a:t>:</a:t>
                      </a:r>
                      <a:r>
                        <a:rPr lang="fr-FR" sz="1000" spc="-15" dirty="0">
                          <a:effectLst/>
                          <a:latin typeface="Arial MT"/>
                          <a:ea typeface="Arial MT"/>
                          <a:cs typeface="Arial MT"/>
                        </a:rPr>
                        <a:t> </a:t>
                      </a:r>
                      <a:r>
                        <a:rPr lang="fr-FR" sz="1000" dirty="0">
                          <a:effectLst/>
                          <a:latin typeface="Arial MT"/>
                          <a:ea typeface="Arial MT"/>
                          <a:cs typeface="Arial MT"/>
                        </a:rPr>
                        <a:t>3</a:t>
                      </a:r>
                      <a:r>
                        <a:rPr lang="fr-FR" sz="1000" spc="-10" dirty="0">
                          <a:effectLst/>
                          <a:latin typeface="Arial MT"/>
                          <a:ea typeface="Arial MT"/>
                          <a:cs typeface="Arial MT"/>
                        </a:rPr>
                        <a:t> </a:t>
                      </a:r>
                      <a:r>
                        <a:rPr lang="fr-FR" sz="1000" dirty="0">
                          <a:effectLst/>
                          <a:latin typeface="Arial MT"/>
                          <a:ea typeface="Arial MT"/>
                          <a:cs typeface="Arial MT"/>
                        </a:rPr>
                        <a:t>heures</a:t>
                      </a:r>
                      <a:r>
                        <a:rPr lang="fr-FR" sz="1000" dirty="0">
                          <a:effectLst/>
                          <a:latin typeface="Times New Roman" panose="02020603050405020304" pitchFamily="18" charset="0"/>
                        </a:rPr>
                        <a:t> </a:t>
                      </a:r>
                      <a:endParaRPr lang="fr-FR" sz="1100" dirty="0">
                        <a:effectLst/>
                        <a:latin typeface="Arial M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0640">
                        <a:spcBef>
                          <a:spcPts val="130"/>
                        </a:spcBef>
                        <a:spcAft>
                          <a:spcPts val="0"/>
                        </a:spcAft>
                      </a:pPr>
                      <a:r>
                        <a:rPr lang="fr-FR" sz="1000" dirty="0">
                          <a:effectLst/>
                          <a:latin typeface="Arial MT"/>
                          <a:ea typeface="Arial MT"/>
                          <a:cs typeface="Arial MT"/>
                        </a:rPr>
                        <a:t>Lieu</a:t>
                      </a:r>
                      <a:r>
                        <a:rPr lang="fr-FR" sz="1000" spc="-15" dirty="0">
                          <a:effectLst/>
                          <a:latin typeface="Arial MT"/>
                          <a:ea typeface="Arial MT"/>
                          <a:cs typeface="Arial MT"/>
                        </a:rPr>
                        <a:t> </a:t>
                      </a:r>
                      <a:r>
                        <a:rPr lang="fr-FR" sz="1000" dirty="0">
                          <a:effectLst/>
                          <a:latin typeface="Arial MT"/>
                          <a:ea typeface="Arial MT"/>
                          <a:cs typeface="Arial MT"/>
                        </a:rPr>
                        <a:t>:</a:t>
                      </a:r>
                      <a:r>
                        <a:rPr lang="fr-FR" sz="1000" spc="-20" dirty="0">
                          <a:effectLst/>
                          <a:latin typeface="Arial MT"/>
                          <a:ea typeface="Arial MT"/>
                          <a:cs typeface="Arial MT"/>
                        </a:rPr>
                        <a:t> </a:t>
                      </a:r>
                      <a:r>
                        <a:rPr lang="fr-FR" sz="1000" dirty="0">
                          <a:effectLst/>
                          <a:latin typeface="Arial MT"/>
                          <a:ea typeface="Arial MT"/>
                          <a:cs typeface="Arial MT"/>
                        </a:rPr>
                        <a:t>A</a:t>
                      </a:r>
                      <a:r>
                        <a:rPr lang="fr-FR" sz="1000" spc="-20" dirty="0">
                          <a:effectLst/>
                          <a:latin typeface="Arial MT"/>
                          <a:ea typeface="Arial MT"/>
                          <a:cs typeface="Arial MT"/>
                        </a:rPr>
                        <a:t> </a:t>
                      </a:r>
                      <a:r>
                        <a:rPr lang="fr-FR" sz="1000" dirty="0">
                          <a:effectLst/>
                          <a:latin typeface="Arial MT"/>
                          <a:ea typeface="Arial MT"/>
                          <a:cs typeface="Arial MT"/>
                        </a:rPr>
                        <a:t>définir</a:t>
                      </a:r>
                      <a:endParaRPr lang="fr-FR" sz="1100" dirty="0">
                        <a:effectLst/>
                        <a:latin typeface="Arial MT"/>
                        <a:ea typeface="Arial MT"/>
                        <a:cs typeface="Arial M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87754942"/>
                  </a:ext>
                </a:extLst>
              </a:tr>
            </a:tbl>
          </a:graphicData>
        </a:graphic>
      </p:graphicFrame>
    </p:spTree>
    <p:extLst>
      <p:ext uri="{BB962C8B-B14F-4D97-AF65-F5344CB8AC3E}">
        <p14:creationId xmlns:p14="http://schemas.microsoft.com/office/powerpoint/2010/main" val="10115745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a:extLst>
              <a:ext uri="{FF2B5EF4-FFF2-40B4-BE49-F238E27FC236}">
                <a16:creationId xmlns:a16="http://schemas.microsoft.com/office/drawing/2014/main" id="{67F9F875-F185-4673-8BC2-E9328A341BCD}"/>
              </a:ext>
            </a:extLst>
          </p:cNvPr>
          <p:cNvSpPr txBox="1"/>
          <p:nvPr/>
        </p:nvSpPr>
        <p:spPr>
          <a:xfrm>
            <a:off x="4854744" y="167119"/>
            <a:ext cx="2482511" cy="307777"/>
          </a:xfrm>
          <a:prstGeom prst="rect">
            <a:avLst/>
          </a:prstGeom>
          <a:noFill/>
        </p:spPr>
        <p:txBody>
          <a:bodyPr wrap="square" rtlCol="0">
            <a:spAutoFit/>
          </a:bodyPr>
          <a:lstStyle/>
          <a:p>
            <a:r>
              <a:rPr lang="fr-FR" sz="1400" dirty="0"/>
              <a:t>DISPOSITIFS du PAF 2022-2023</a:t>
            </a:r>
          </a:p>
        </p:txBody>
      </p:sp>
      <p:sp>
        <p:nvSpPr>
          <p:cNvPr id="4" name="Espace réservé du numéro de diapositive 3">
            <a:extLst>
              <a:ext uri="{FF2B5EF4-FFF2-40B4-BE49-F238E27FC236}">
                <a16:creationId xmlns:a16="http://schemas.microsoft.com/office/drawing/2014/main" id="{375EE135-39C8-4CBE-A5F7-27D6F0BD8205}"/>
              </a:ext>
            </a:extLst>
          </p:cNvPr>
          <p:cNvSpPr>
            <a:spLocks noGrp="1"/>
          </p:cNvSpPr>
          <p:nvPr>
            <p:ph type="sldNum" sz="quarter" idx="12"/>
          </p:nvPr>
        </p:nvSpPr>
        <p:spPr/>
        <p:txBody>
          <a:bodyPr/>
          <a:lstStyle/>
          <a:p>
            <a:fld id="{B09499B9-A54A-48B6-A9F5-EC93DEB5225B}" type="slidenum">
              <a:rPr lang="fr-FR" smtClean="0"/>
              <a:t>12</a:t>
            </a:fld>
            <a:endParaRPr lang="fr-FR" dirty="0"/>
          </a:p>
        </p:txBody>
      </p:sp>
      <p:graphicFrame>
        <p:nvGraphicFramePr>
          <p:cNvPr id="5" name="Tableau 4">
            <a:extLst>
              <a:ext uri="{FF2B5EF4-FFF2-40B4-BE49-F238E27FC236}">
                <a16:creationId xmlns:a16="http://schemas.microsoft.com/office/drawing/2014/main" id="{101FE900-6E71-4106-BF53-BE9B0A90AF5F}"/>
              </a:ext>
            </a:extLst>
          </p:cNvPr>
          <p:cNvGraphicFramePr>
            <a:graphicFrameLocks noGrp="1"/>
          </p:cNvGraphicFramePr>
          <p:nvPr>
            <p:extLst>
              <p:ext uri="{D42A27DB-BD31-4B8C-83A1-F6EECF244321}">
                <p14:modId xmlns:p14="http://schemas.microsoft.com/office/powerpoint/2010/main" val="662396736"/>
              </p:ext>
            </p:extLst>
          </p:nvPr>
        </p:nvGraphicFramePr>
        <p:xfrm>
          <a:off x="687626" y="643665"/>
          <a:ext cx="10816748" cy="2081119"/>
        </p:xfrm>
        <a:graphic>
          <a:graphicData uri="http://schemas.openxmlformats.org/drawingml/2006/table">
            <a:tbl>
              <a:tblPr firstRow="1" firstCol="1" lastRow="1" lastCol="1" bandRow="1" bandCol="1"/>
              <a:tblGrid>
                <a:gridCol w="5260328">
                  <a:extLst>
                    <a:ext uri="{9D8B030D-6E8A-4147-A177-3AD203B41FA5}">
                      <a16:colId xmlns:a16="http://schemas.microsoft.com/office/drawing/2014/main" val="662677884"/>
                    </a:ext>
                  </a:extLst>
                </a:gridCol>
                <a:gridCol w="87793">
                  <a:extLst>
                    <a:ext uri="{9D8B030D-6E8A-4147-A177-3AD203B41FA5}">
                      <a16:colId xmlns:a16="http://schemas.microsoft.com/office/drawing/2014/main" val="3090591786"/>
                    </a:ext>
                  </a:extLst>
                </a:gridCol>
                <a:gridCol w="5468627">
                  <a:extLst>
                    <a:ext uri="{9D8B030D-6E8A-4147-A177-3AD203B41FA5}">
                      <a16:colId xmlns:a16="http://schemas.microsoft.com/office/drawing/2014/main" val="948961157"/>
                    </a:ext>
                  </a:extLst>
                </a:gridCol>
              </a:tblGrid>
              <a:tr h="223945">
                <a:tc gridSpan="3">
                  <a:txBody>
                    <a:bodyPr/>
                    <a:lstStyle/>
                    <a:p>
                      <a:pPr marL="43180">
                        <a:spcBef>
                          <a:spcPts val="95"/>
                        </a:spcBef>
                        <a:spcAft>
                          <a:spcPts val="0"/>
                        </a:spcAft>
                      </a:pPr>
                      <a:r>
                        <a:rPr lang="fr-FR" sz="1100" b="1" dirty="0">
                          <a:solidFill>
                            <a:schemeClr val="bg1"/>
                          </a:solidFill>
                          <a:effectLst/>
                          <a:latin typeface="Arial" panose="020B0604020202020204" pitchFamily="34" charset="0"/>
                          <a:ea typeface="Arial MT"/>
                          <a:cs typeface="Arial MT"/>
                        </a:rPr>
                        <a:t>Dispositif</a:t>
                      </a:r>
                      <a:r>
                        <a:rPr lang="fr-FR" sz="1100" b="1" spc="15" dirty="0">
                          <a:solidFill>
                            <a:schemeClr val="bg1"/>
                          </a:solidFill>
                          <a:effectLst/>
                          <a:latin typeface="Arial" panose="020B0604020202020204" pitchFamily="34" charset="0"/>
                          <a:ea typeface="Arial MT"/>
                          <a:cs typeface="Arial MT"/>
                        </a:rPr>
                        <a:t> </a:t>
                      </a:r>
                      <a:r>
                        <a:rPr lang="fr-FR" sz="1100" b="1" dirty="0">
                          <a:solidFill>
                            <a:schemeClr val="bg1"/>
                          </a:solidFill>
                          <a:effectLst/>
                          <a:latin typeface="Arial" panose="020B0604020202020204" pitchFamily="34" charset="0"/>
                          <a:ea typeface="Arial MT"/>
                          <a:cs typeface="Arial MT"/>
                        </a:rPr>
                        <a:t>:</a:t>
                      </a:r>
                      <a:r>
                        <a:rPr lang="fr-FR" sz="1100" b="1" spc="15" dirty="0">
                          <a:solidFill>
                            <a:schemeClr val="bg1"/>
                          </a:solidFill>
                          <a:effectLst/>
                          <a:latin typeface="Arial" panose="020B0604020202020204" pitchFamily="34" charset="0"/>
                          <a:ea typeface="Arial MT"/>
                          <a:cs typeface="Arial MT"/>
                        </a:rPr>
                        <a:t> </a:t>
                      </a:r>
                      <a:r>
                        <a:rPr lang="fr-FR" sz="1100" b="1" dirty="0">
                          <a:solidFill>
                            <a:schemeClr val="bg1"/>
                          </a:solidFill>
                          <a:effectLst/>
                          <a:latin typeface="Arial" panose="020B0604020202020204" pitchFamily="34" charset="0"/>
                          <a:ea typeface="Arial MT"/>
                          <a:cs typeface="Arial MT"/>
                        </a:rPr>
                        <a:t>LN01</a:t>
                      </a:r>
                      <a:r>
                        <a:rPr lang="fr-FR" sz="1100" b="1" spc="15" dirty="0">
                          <a:solidFill>
                            <a:schemeClr val="bg1"/>
                          </a:solidFill>
                          <a:effectLst/>
                          <a:latin typeface="Arial" panose="020B0604020202020204" pitchFamily="34" charset="0"/>
                          <a:ea typeface="Arial MT"/>
                          <a:cs typeface="Arial MT"/>
                        </a:rPr>
                        <a:t> </a:t>
                      </a:r>
                      <a:r>
                        <a:rPr lang="fr-FR" sz="1100" b="1" dirty="0">
                          <a:solidFill>
                            <a:schemeClr val="bg1"/>
                          </a:solidFill>
                          <a:effectLst/>
                          <a:latin typeface="Arial" panose="020B0604020202020204" pitchFamily="34" charset="0"/>
                          <a:ea typeface="Arial MT"/>
                          <a:cs typeface="Arial MT"/>
                        </a:rPr>
                        <a:t>-</a:t>
                      </a:r>
                      <a:r>
                        <a:rPr lang="fr-FR" sz="1100" b="1" spc="10" dirty="0">
                          <a:solidFill>
                            <a:schemeClr val="bg1"/>
                          </a:solidFill>
                          <a:effectLst/>
                          <a:latin typeface="Arial" panose="020B0604020202020204" pitchFamily="34" charset="0"/>
                          <a:ea typeface="Arial MT"/>
                          <a:cs typeface="Arial MT"/>
                        </a:rPr>
                        <a:t> </a:t>
                      </a:r>
                      <a:r>
                        <a:rPr lang="fr-FR" sz="1100" b="1" dirty="0">
                          <a:solidFill>
                            <a:schemeClr val="bg1"/>
                          </a:solidFill>
                          <a:effectLst/>
                          <a:latin typeface="Arial" panose="020B0604020202020204" pitchFamily="34" charset="0"/>
                          <a:ea typeface="Arial MT"/>
                          <a:cs typeface="Arial MT"/>
                        </a:rPr>
                        <a:t>Élevés</a:t>
                      </a:r>
                      <a:r>
                        <a:rPr lang="fr-FR" sz="1100" b="1" spc="15" dirty="0">
                          <a:solidFill>
                            <a:schemeClr val="bg1"/>
                          </a:solidFill>
                          <a:effectLst/>
                          <a:latin typeface="Arial" panose="020B0604020202020204" pitchFamily="34" charset="0"/>
                          <a:ea typeface="Arial MT"/>
                          <a:cs typeface="Arial MT"/>
                        </a:rPr>
                        <a:t> </a:t>
                      </a:r>
                      <a:r>
                        <a:rPr lang="fr-FR" sz="1100" b="1" dirty="0">
                          <a:solidFill>
                            <a:schemeClr val="bg1"/>
                          </a:solidFill>
                          <a:effectLst/>
                          <a:latin typeface="Arial" panose="020B0604020202020204" pitchFamily="34" charset="0"/>
                          <a:ea typeface="Arial MT"/>
                          <a:cs typeface="Arial MT"/>
                        </a:rPr>
                        <a:t>en</a:t>
                      </a:r>
                      <a:r>
                        <a:rPr lang="fr-FR" sz="1100" b="1" spc="10" dirty="0">
                          <a:solidFill>
                            <a:schemeClr val="bg1"/>
                          </a:solidFill>
                          <a:effectLst/>
                          <a:latin typeface="Arial" panose="020B0604020202020204" pitchFamily="34" charset="0"/>
                          <a:ea typeface="Arial MT"/>
                          <a:cs typeface="Arial MT"/>
                        </a:rPr>
                        <a:t> </a:t>
                      </a:r>
                      <a:r>
                        <a:rPr lang="fr-FR" sz="1100" b="1" dirty="0">
                          <a:solidFill>
                            <a:schemeClr val="bg1"/>
                          </a:solidFill>
                          <a:effectLst/>
                          <a:latin typeface="Arial" panose="020B0604020202020204" pitchFamily="34" charset="0"/>
                          <a:ea typeface="Arial MT"/>
                          <a:cs typeface="Arial MT"/>
                        </a:rPr>
                        <a:t>difficulté</a:t>
                      </a:r>
                      <a:r>
                        <a:rPr lang="fr-FR" sz="1100" b="1" spc="5" dirty="0">
                          <a:solidFill>
                            <a:schemeClr val="bg1"/>
                          </a:solidFill>
                          <a:effectLst/>
                          <a:latin typeface="Arial" panose="020B0604020202020204" pitchFamily="34" charset="0"/>
                          <a:ea typeface="Arial MT"/>
                          <a:cs typeface="Arial MT"/>
                        </a:rPr>
                        <a:t> </a:t>
                      </a:r>
                      <a:r>
                        <a:rPr lang="fr-FR" sz="1100" b="1" dirty="0">
                          <a:solidFill>
                            <a:schemeClr val="bg1"/>
                          </a:solidFill>
                          <a:effectLst/>
                          <a:latin typeface="Arial" panose="020B0604020202020204" pitchFamily="34" charset="0"/>
                          <a:ea typeface="Arial MT"/>
                          <a:cs typeface="Arial MT"/>
                        </a:rPr>
                        <a:t>en</a:t>
                      </a:r>
                      <a:r>
                        <a:rPr lang="fr-FR" sz="1100" b="1" spc="15" dirty="0">
                          <a:solidFill>
                            <a:schemeClr val="bg1"/>
                          </a:solidFill>
                          <a:effectLst/>
                          <a:latin typeface="Arial" panose="020B0604020202020204" pitchFamily="34" charset="0"/>
                          <a:ea typeface="Arial MT"/>
                          <a:cs typeface="Arial MT"/>
                        </a:rPr>
                        <a:t> </a:t>
                      </a:r>
                      <a:r>
                        <a:rPr lang="fr-FR" sz="1100" b="1" dirty="0">
                          <a:solidFill>
                            <a:schemeClr val="bg1"/>
                          </a:solidFill>
                          <a:effectLst/>
                          <a:latin typeface="Arial" panose="020B0604020202020204" pitchFamily="34" charset="0"/>
                          <a:ea typeface="Arial MT"/>
                          <a:cs typeface="Arial MT"/>
                        </a:rPr>
                        <a:t>mathématiques</a:t>
                      </a:r>
                      <a:endParaRPr lang="fr-FR" sz="1100" dirty="0">
                        <a:solidFill>
                          <a:schemeClr val="bg1"/>
                        </a:solidFill>
                        <a:effectLst/>
                        <a:latin typeface="Arial MT"/>
                        <a:ea typeface="Arial MT"/>
                        <a:cs typeface="Arial MT"/>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solidFill>
                      <a:srgbClr val="587FCB"/>
                    </a:solidFill>
                  </a:tcPr>
                </a:tc>
                <a:tc hMerge="1">
                  <a:txBody>
                    <a:bodyPr/>
                    <a:lstStyle/>
                    <a:p>
                      <a:endParaRPr lang="fr-FR"/>
                    </a:p>
                  </a:txBody>
                  <a:tcPr/>
                </a:tc>
                <a:tc hMerge="1">
                  <a:txBody>
                    <a:bodyPr/>
                    <a:lstStyle/>
                    <a:p>
                      <a:endParaRPr lang="fr-FR"/>
                    </a:p>
                  </a:txBody>
                  <a:tcPr/>
                </a:tc>
                <a:extLst>
                  <a:ext uri="{0D108BD9-81ED-4DB2-BD59-A6C34878D82A}">
                    <a16:rowId xmlns:a16="http://schemas.microsoft.com/office/drawing/2014/main" val="1559758874"/>
                  </a:ext>
                </a:extLst>
              </a:tr>
              <a:tr h="275098">
                <a:tc gridSpan="2">
                  <a:txBody>
                    <a:bodyPr/>
                    <a:lstStyle/>
                    <a:p>
                      <a:pPr marL="38735">
                        <a:spcBef>
                          <a:spcPts val="265"/>
                        </a:spcBef>
                      </a:pPr>
                      <a:r>
                        <a:rPr lang="fr-FR" sz="1000" b="1" dirty="0">
                          <a:effectLst/>
                          <a:latin typeface="Arial" panose="020B0604020202020204" pitchFamily="34" charset="0"/>
                          <a:ea typeface="Arial MT"/>
                          <a:cs typeface="Arial MT"/>
                        </a:rPr>
                        <a:t>Identifiant</a:t>
                      </a:r>
                      <a:r>
                        <a:rPr lang="fr-FR" sz="1000" b="1" spc="-20" dirty="0">
                          <a:effectLst/>
                          <a:latin typeface="Arial" panose="020B0604020202020204" pitchFamily="34" charset="0"/>
                          <a:ea typeface="Arial MT"/>
                          <a:cs typeface="Arial MT"/>
                        </a:rPr>
                        <a:t> </a:t>
                      </a:r>
                      <a:r>
                        <a:rPr lang="fr-FR" sz="1000" b="1" dirty="0">
                          <a:effectLst/>
                          <a:latin typeface="Arial" panose="020B0604020202020204" pitchFamily="34" charset="0"/>
                          <a:ea typeface="Arial MT"/>
                          <a:cs typeface="Arial MT"/>
                        </a:rPr>
                        <a:t>:</a:t>
                      </a:r>
                      <a:r>
                        <a:rPr lang="fr-FR" sz="1000" b="1" spc="-25" dirty="0">
                          <a:effectLst/>
                          <a:latin typeface="Arial" panose="020B0604020202020204" pitchFamily="34" charset="0"/>
                          <a:ea typeface="Arial MT"/>
                          <a:cs typeface="Arial MT"/>
                        </a:rPr>
                        <a:t> </a:t>
                      </a:r>
                      <a:r>
                        <a:rPr lang="fr-FR" sz="1000" b="1" dirty="0">
                          <a:effectLst/>
                          <a:latin typeface="Arial" panose="020B0604020202020204" pitchFamily="34" charset="0"/>
                          <a:ea typeface="Arial MT"/>
                          <a:cs typeface="Arial MT"/>
                        </a:rPr>
                        <a:t>22D0392097</a:t>
                      </a:r>
                      <a:endParaRPr lang="fr-FR" sz="1100" dirty="0">
                        <a:effectLst/>
                        <a:latin typeface="Arial MT"/>
                        <a:ea typeface="Arial MT"/>
                        <a:cs typeface="Arial M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tcPr>
                </a:tc>
                <a:tc hMerge="1">
                  <a:txBody>
                    <a:bodyPr/>
                    <a:lstStyle/>
                    <a:p>
                      <a:pPr marL="38735">
                        <a:spcBef>
                          <a:spcPts val="265"/>
                        </a:spcBef>
                      </a:pPr>
                      <a:endParaRPr lang="fr-FR" sz="1100">
                        <a:effectLst/>
                        <a:latin typeface="Arial MT"/>
                        <a:ea typeface="Arial MT"/>
                        <a:cs typeface="Arial MT"/>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tcPr>
                </a:tc>
                <a:tc>
                  <a:txBody>
                    <a:bodyPr/>
                    <a:lstStyle/>
                    <a:p>
                      <a:pPr marL="40005">
                        <a:spcBef>
                          <a:spcPts val="235"/>
                        </a:spcBef>
                        <a:spcAft>
                          <a:spcPts val="0"/>
                        </a:spcAft>
                      </a:pPr>
                      <a:r>
                        <a:rPr lang="fr-FR" sz="1000" dirty="0">
                          <a:effectLst/>
                          <a:latin typeface="Arial MT"/>
                        </a:rPr>
                        <a:t>Inscription</a:t>
                      </a:r>
                      <a:r>
                        <a:rPr lang="fr-FR" sz="1000" spc="-25" dirty="0">
                          <a:effectLst/>
                          <a:latin typeface="Arial MT"/>
                        </a:rPr>
                        <a:t> </a:t>
                      </a:r>
                      <a:r>
                        <a:rPr lang="fr-FR" sz="1000" dirty="0">
                          <a:effectLst/>
                          <a:latin typeface="Arial MT"/>
                        </a:rPr>
                        <a:t>:</a:t>
                      </a:r>
                      <a:r>
                        <a:rPr lang="fr-FR" sz="1000" spc="-30" dirty="0">
                          <a:effectLst/>
                          <a:latin typeface="Arial MT"/>
                        </a:rPr>
                        <a:t> </a:t>
                      </a:r>
                      <a:r>
                        <a:rPr lang="fr-FR" sz="1000" dirty="0">
                          <a:effectLst/>
                          <a:latin typeface="Arial MT"/>
                        </a:rPr>
                        <a:t>du</a:t>
                      </a:r>
                      <a:r>
                        <a:rPr lang="fr-FR" sz="1000" spc="-25" dirty="0">
                          <a:effectLst/>
                          <a:latin typeface="Arial MT"/>
                        </a:rPr>
                        <a:t> </a:t>
                      </a:r>
                      <a:r>
                        <a:rPr lang="fr-FR" sz="1000" dirty="0">
                          <a:effectLst/>
                          <a:latin typeface="Arial MT"/>
                        </a:rPr>
                        <a:t>19/10 au 09/11/2022</a:t>
                      </a:r>
                      <a:endParaRPr lang="fr-FR" sz="1100" dirty="0">
                        <a:effectLst/>
                        <a:latin typeface="Arial M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40400870"/>
                  </a:ext>
                </a:extLst>
              </a:tr>
              <a:tr h="471567">
                <a:tc gridSpan="3">
                  <a:txBody>
                    <a:bodyPr/>
                    <a:lstStyle/>
                    <a:p>
                      <a:pPr marL="4445" marR="107315" indent="34290">
                        <a:lnSpc>
                          <a:spcPts val="1130"/>
                        </a:lnSpc>
                        <a:spcBef>
                          <a:spcPts val="20"/>
                        </a:spcBef>
                        <a:spcAft>
                          <a:spcPts val="0"/>
                        </a:spcAft>
                      </a:pPr>
                      <a:r>
                        <a:rPr lang="fr-FR" sz="1000" dirty="0">
                          <a:effectLst/>
                          <a:latin typeface="Arial MT"/>
                          <a:ea typeface="Arial MT"/>
                          <a:cs typeface="Arial MT"/>
                        </a:rPr>
                        <a:t>Objectifs généraux :</a:t>
                      </a:r>
                    </a:p>
                    <a:p>
                      <a:pPr marL="4445" marR="107315" indent="34290">
                        <a:lnSpc>
                          <a:spcPts val="1130"/>
                        </a:lnSpc>
                        <a:spcBef>
                          <a:spcPts val="20"/>
                        </a:spcBef>
                        <a:spcAft>
                          <a:spcPts val="0"/>
                        </a:spcAft>
                      </a:pPr>
                      <a:r>
                        <a:rPr lang="fr-FR" sz="1000" dirty="0">
                          <a:effectLst/>
                          <a:latin typeface="Arial MT"/>
                          <a:ea typeface="Arial MT"/>
                          <a:cs typeface="Arial MT"/>
                        </a:rPr>
                        <a:t>Identifier la difficulté et la caractériser en terme de besoin. Identifier les pratiques</a:t>
                      </a:r>
                      <a:r>
                        <a:rPr lang="fr-FR" sz="1000" spc="5" dirty="0">
                          <a:effectLst/>
                          <a:latin typeface="Arial MT"/>
                          <a:ea typeface="Arial MT"/>
                          <a:cs typeface="Arial MT"/>
                        </a:rPr>
                        <a:t> </a:t>
                      </a:r>
                      <a:r>
                        <a:rPr lang="fr-FR" sz="1000" dirty="0">
                          <a:effectLst/>
                          <a:latin typeface="Arial MT"/>
                          <a:ea typeface="Arial MT"/>
                          <a:cs typeface="Arial MT"/>
                        </a:rPr>
                        <a:t>pertinentes</a:t>
                      </a:r>
                      <a:r>
                        <a:rPr lang="fr-FR" sz="1000" spc="-35" dirty="0">
                          <a:effectLst/>
                          <a:latin typeface="Arial MT"/>
                          <a:ea typeface="Arial MT"/>
                          <a:cs typeface="Arial MT"/>
                        </a:rPr>
                        <a:t> </a:t>
                      </a:r>
                      <a:r>
                        <a:rPr lang="fr-FR" sz="1000" dirty="0">
                          <a:effectLst/>
                          <a:latin typeface="Arial MT"/>
                          <a:ea typeface="Arial MT"/>
                          <a:cs typeface="Arial MT"/>
                        </a:rPr>
                        <a:t>en</a:t>
                      </a:r>
                      <a:r>
                        <a:rPr lang="fr-FR" sz="1000" spc="-40" dirty="0">
                          <a:effectLst/>
                          <a:latin typeface="Arial MT"/>
                          <a:ea typeface="Arial MT"/>
                          <a:cs typeface="Arial MT"/>
                        </a:rPr>
                        <a:t> </a:t>
                      </a:r>
                      <a:r>
                        <a:rPr lang="fr-FR" sz="1000" dirty="0">
                          <a:effectLst/>
                          <a:latin typeface="Arial MT"/>
                          <a:ea typeface="Arial MT"/>
                          <a:cs typeface="Arial MT"/>
                        </a:rPr>
                        <a:t>contexte</a:t>
                      </a:r>
                      <a:r>
                        <a:rPr lang="fr-FR" sz="1000" spc="-35" dirty="0">
                          <a:effectLst/>
                          <a:latin typeface="Arial MT"/>
                          <a:ea typeface="Arial MT"/>
                          <a:cs typeface="Arial MT"/>
                        </a:rPr>
                        <a:t> </a:t>
                      </a:r>
                      <a:r>
                        <a:rPr lang="fr-FR" sz="1000" dirty="0">
                          <a:effectLst/>
                          <a:latin typeface="Arial MT"/>
                          <a:ea typeface="Arial MT"/>
                          <a:cs typeface="Arial MT"/>
                        </a:rPr>
                        <a:t>ordinaire</a:t>
                      </a:r>
                      <a:r>
                        <a:rPr lang="fr-FR" sz="1000" spc="-35" dirty="0">
                          <a:effectLst/>
                          <a:latin typeface="Arial MT"/>
                          <a:ea typeface="Arial MT"/>
                          <a:cs typeface="Arial MT"/>
                        </a:rPr>
                        <a:t> </a:t>
                      </a:r>
                      <a:r>
                        <a:rPr lang="fr-FR" sz="1000" dirty="0">
                          <a:effectLst/>
                          <a:latin typeface="Arial MT"/>
                          <a:ea typeface="Arial MT"/>
                          <a:cs typeface="Arial MT"/>
                        </a:rPr>
                        <a:t>et</a:t>
                      </a:r>
                      <a:r>
                        <a:rPr lang="fr-FR" sz="1000" spc="-35" dirty="0">
                          <a:effectLst/>
                          <a:latin typeface="Arial MT"/>
                          <a:ea typeface="Arial MT"/>
                          <a:cs typeface="Arial MT"/>
                        </a:rPr>
                        <a:t> </a:t>
                      </a:r>
                      <a:r>
                        <a:rPr lang="fr-FR" sz="1000" dirty="0">
                          <a:effectLst/>
                          <a:latin typeface="Arial MT"/>
                          <a:ea typeface="Arial MT"/>
                          <a:cs typeface="Arial MT"/>
                        </a:rPr>
                        <a:t>élaborer</a:t>
                      </a:r>
                      <a:r>
                        <a:rPr lang="fr-FR" sz="1000" spc="-35" dirty="0">
                          <a:effectLst/>
                          <a:latin typeface="Arial MT"/>
                          <a:ea typeface="Arial MT"/>
                          <a:cs typeface="Arial MT"/>
                        </a:rPr>
                        <a:t> </a:t>
                      </a:r>
                      <a:r>
                        <a:rPr lang="fr-FR" sz="1000" dirty="0">
                          <a:effectLst/>
                          <a:latin typeface="Arial MT"/>
                          <a:ea typeface="Arial MT"/>
                          <a:cs typeface="Arial MT"/>
                        </a:rPr>
                        <a:t>une</a:t>
                      </a:r>
                      <a:r>
                        <a:rPr lang="fr-FR" sz="1000" spc="-35" dirty="0">
                          <a:effectLst/>
                          <a:latin typeface="Arial MT"/>
                          <a:ea typeface="Arial MT"/>
                          <a:cs typeface="Arial MT"/>
                        </a:rPr>
                        <a:t> </a:t>
                      </a:r>
                      <a:r>
                        <a:rPr lang="fr-FR" sz="1000" dirty="0">
                          <a:effectLst/>
                          <a:latin typeface="Arial MT"/>
                          <a:ea typeface="Arial MT"/>
                          <a:cs typeface="Arial MT"/>
                        </a:rPr>
                        <a:t>palette</a:t>
                      </a:r>
                      <a:r>
                        <a:rPr lang="fr-FR" sz="1000" spc="-40" dirty="0">
                          <a:effectLst/>
                          <a:latin typeface="Arial MT"/>
                          <a:ea typeface="Arial MT"/>
                          <a:cs typeface="Arial MT"/>
                        </a:rPr>
                        <a:t> </a:t>
                      </a:r>
                      <a:r>
                        <a:rPr lang="fr-FR" sz="1000" dirty="0">
                          <a:effectLst/>
                          <a:latin typeface="Arial MT"/>
                          <a:ea typeface="Arial MT"/>
                          <a:cs typeface="Arial MT"/>
                        </a:rPr>
                        <a:t>d’adaptations</a:t>
                      </a:r>
                      <a:r>
                        <a:rPr lang="fr-FR" sz="1000" spc="-30" dirty="0">
                          <a:effectLst/>
                          <a:latin typeface="Arial MT"/>
                          <a:ea typeface="Arial MT"/>
                          <a:cs typeface="Arial MT"/>
                        </a:rPr>
                        <a:t> </a:t>
                      </a:r>
                      <a:r>
                        <a:rPr lang="fr-FR" sz="1000" dirty="0">
                          <a:effectLst/>
                          <a:latin typeface="Arial MT"/>
                          <a:ea typeface="Arial MT"/>
                          <a:cs typeface="Arial MT"/>
                        </a:rPr>
                        <a:t>pédagogiques.</a:t>
                      </a:r>
                      <a:r>
                        <a:rPr lang="fr-FR" sz="1000" spc="-35" dirty="0">
                          <a:effectLst/>
                          <a:latin typeface="Arial MT"/>
                          <a:ea typeface="Arial MT"/>
                          <a:cs typeface="Arial MT"/>
                        </a:rPr>
                        <a:t> </a:t>
                      </a:r>
                      <a:r>
                        <a:rPr lang="fr-FR" sz="1000" dirty="0">
                          <a:effectLst/>
                          <a:latin typeface="Arial MT"/>
                          <a:ea typeface="Arial MT"/>
                          <a:cs typeface="Arial MT"/>
                        </a:rPr>
                        <a:t>Analyser</a:t>
                      </a:r>
                      <a:r>
                        <a:rPr lang="fr-FR" sz="1000" spc="-30" dirty="0">
                          <a:effectLst/>
                          <a:latin typeface="Arial MT"/>
                          <a:ea typeface="Arial MT"/>
                          <a:cs typeface="Arial MT"/>
                        </a:rPr>
                        <a:t> </a:t>
                      </a:r>
                      <a:r>
                        <a:rPr lang="fr-FR" sz="1000" dirty="0">
                          <a:effectLst/>
                          <a:latin typeface="Arial MT"/>
                          <a:ea typeface="Arial MT"/>
                          <a:cs typeface="Arial MT"/>
                        </a:rPr>
                        <a:t>son</a:t>
                      </a:r>
                      <a:r>
                        <a:rPr lang="fr-FR" sz="1000" spc="-35" dirty="0">
                          <a:effectLst/>
                          <a:latin typeface="Arial MT"/>
                          <a:ea typeface="Arial MT"/>
                          <a:cs typeface="Arial MT"/>
                        </a:rPr>
                        <a:t> </a:t>
                      </a:r>
                      <a:r>
                        <a:rPr lang="fr-FR" sz="1000" dirty="0">
                          <a:effectLst/>
                          <a:latin typeface="Arial MT"/>
                          <a:ea typeface="Arial MT"/>
                          <a:cs typeface="Arial MT"/>
                        </a:rPr>
                        <a:t>action.</a:t>
                      </a:r>
                      <a:endParaRPr lang="fr-FR" sz="1100" dirty="0">
                        <a:effectLst/>
                        <a:latin typeface="Arial MT"/>
                        <a:ea typeface="Arial MT"/>
                        <a:cs typeface="Arial M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tcPr>
                </a:tc>
                <a:tc hMerge="1">
                  <a:txBody>
                    <a:bodyPr/>
                    <a:lstStyle/>
                    <a:p>
                      <a:endParaRPr lang="fr-FR"/>
                    </a:p>
                  </a:txBody>
                  <a:tcPr/>
                </a:tc>
                <a:tc hMerge="1">
                  <a:txBody>
                    <a:bodyPr/>
                    <a:lstStyle/>
                    <a:p>
                      <a:endParaRPr lang="fr-FR"/>
                    </a:p>
                  </a:txBody>
                  <a:tcPr/>
                </a:tc>
                <a:extLst>
                  <a:ext uri="{0D108BD9-81ED-4DB2-BD59-A6C34878D82A}">
                    <a16:rowId xmlns:a16="http://schemas.microsoft.com/office/drawing/2014/main" val="3736663706"/>
                  </a:ext>
                </a:extLst>
              </a:tr>
              <a:tr h="275821">
                <a:tc>
                  <a:txBody>
                    <a:bodyPr/>
                    <a:lstStyle/>
                    <a:p>
                      <a:pPr marL="38735">
                        <a:spcBef>
                          <a:spcPts val="225"/>
                        </a:spcBef>
                      </a:pPr>
                      <a:r>
                        <a:rPr lang="fr-FR" sz="1000" dirty="0">
                          <a:effectLst/>
                          <a:latin typeface="Arial MT"/>
                          <a:ea typeface="Arial MT"/>
                          <a:cs typeface="Arial MT"/>
                        </a:rPr>
                        <a:t>Responsable</a:t>
                      </a:r>
                      <a:r>
                        <a:rPr lang="fr-FR" sz="1000" spc="-20" dirty="0">
                          <a:effectLst/>
                          <a:latin typeface="Arial MT"/>
                          <a:ea typeface="Arial MT"/>
                          <a:cs typeface="Arial MT"/>
                        </a:rPr>
                        <a:t> </a:t>
                      </a:r>
                      <a:r>
                        <a:rPr lang="fr-FR" sz="1000" dirty="0">
                          <a:effectLst/>
                          <a:latin typeface="Arial MT"/>
                          <a:ea typeface="Arial MT"/>
                          <a:cs typeface="Arial MT"/>
                        </a:rPr>
                        <a:t>:</a:t>
                      </a:r>
                      <a:r>
                        <a:rPr lang="fr-FR" sz="1000" spc="-25" dirty="0">
                          <a:effectLst/>
                          <a:latin typeface="Arial MT"/>
                          <a:ea typeface="Arial MT"/>
                          <a:cs typeface="Arial MT"/>
                        </a:rPr>
                        <a:t> </a:t>
                      </a:r>
                      <a:r>
                        <a:rPr lang="fr-FR" sz="1000" dirty="0">
                          <a:effectLst/>
                          <a:latin typeface="Arial MT"/>
                          <a:ea typeface="Arial MT"/>
                          <a:cs typeface="Arial MT"/>
                        </a:rPr>
                        <a:t>IEN</a:t>
                      </a:r>
                      <a:r>
                        <a:rPr lang="fr-FR" sz="1000" spc="-20" dirty="0">
                          <a:effectLst/>
                          <a:latin typeface="Arial MT"/>
                          <a:ea typeface="Arial MT"/>
                          <a:cs typeface="Arial MT"/>
                        </a:rPr>
                        <a:t> </a:t>
                      </a:r>
                      <a:r>
                        <a:rPr lang="fr-FR" sz="1000" dirty="0">
                          <a:effectLst/>
                          <a:latin typeface="Arial MT"/>
                          <a:ea typeface="Arial MT"/>
                          <a:cs typeface="Arial MT"/>
                        </a:rPr>
                        <a:t>en</a:t>
                      </a:r>
                      <a:r>
                        <a:rPr lang="fr-FR" sz="1000" spc="-20" dirty="0">
                          <a:effectLst/>
                          <a:latin typeface="Arial MT"/>
                          <a:ea typeface="Arial MT"/>
                          <a:cs typeface="Arial MT"/>
                        </a:rPr>
                        <a:t> </a:t>
                      </a:r>
                      <a:r>
                        <a:rPr lang="fr-FR" sz="1000" dirty="0">
                          <a:effectLst/>
                          <a:latin typeface="Arial MT"/>
                          <a:ea typeface="Arial MT"/>
                          <a:cs typeface="Arial MT"/>
                        </a:rPr>
                        <a:t>charge</a:t>
                      </a:r>
                      <a:r>
                        <a:rPr lang="fr-FR" sz="1000" spc="-20" dirty="0">
                          <a:effectLst/>
                          <a:latin typeface="Arial MT"/>
                          <a:ea typeface="Arial MT"/>
                          <a:cs typeface="Arial MT"/>
                        </a:rPr>
                        <a:t> </a:t>
                      </a:r>
                      <a:r>
                        <a:rPr lang="fr-FR" sz="1000" dirty="0">
                          <a:effectLst/>
                          <a:latin typeface="Arial MT"/>
                          <a:ea typeface="Arial MT"/>
                          <a:cs typeface="Arial MT"/>
                        </a:rPr>
                        <a:t>du</a:t>
                      </a:r>
                      <a:r>
                        <a:rPr lang="fr-FR" sz="1000" spc="-20" dirty="0">
                          <a:effectLst/>
                          <a:latin typeface="Arial MT"/>
                          <a:ea typeface="Arial MT"/>
                          <a:cs typeface="Arial MT"/>
                        </a:rPr>
                        <a:t> </a:t>
                      </a:r>
                      <a:r>
                        <a:rPr lang="fr-FR" sz="1000" dirty="0">
                          <a:effectLst/>
                          <a:latin typeface="Arial MT"/>
                          <a:ea typeface="Arial MT"/>
                          <a:cs typeface="Arial MT"/>
                        </a:rPr>
                        <a:t>dossier</a:t>
                      </a:r>
                      <a:endParaRPr lang="fr-FR" sz="1100" dirty="0">
                        <a:effectLst/>
                        <a:latin typeface="Arial MT"/>
                        <a:ea typeface="Arial MT"/>
                        <a:cs typeface="Arial M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tcPr>
                </a:tc>
                <a:tc gridSpan="2">
                  <a:txBody>
                    <a:bodyPr/>
                    <a:lstStyle/>
                    <a:p>
                      <a:pPr marL="38735">
                        <a:spcBef>
                          <a:spcPts val="225"/>
                        </a:spcBef>
                      </a:pPr>
                      <a:r>
                        <a:rPr lang="fr-FR" sz="1000" dirty="0">
                          <a:effectLst/>
                          <a:latin typeface="Times New Roman" panose="02020603050405020304" pitchFamily="18" charset="0"/>
                          <a:ea typeface="Arial MT"/>
                          <a:cs typeface="Arial MT"/>
                        </a:rPr>
                        <a:t> </a:t>
                      </a:r>
                      <a:r>
                        <a:rPr lang="fr-FR" sz="1000" dirty="0">
                          <a:effectLst/>
                          <a:latin typeface="Arial MT"/>
                        </a:rPr>
                        <a:t>Nb</a:t>
                      </a:r>
                      <a:r>
                        <a:rPr lang="fr-FR" sz="1000" spc="-20" dirty="0">
                          <a:effectLst/>
                          <a:latin typeface="Arial MT"/>
                        </a:rPr>
                        <a:t> </a:t>
                      </a:r>
                      <a:r>
                        <a:rPr lang="fr-FR" sz="1000" dirty="0">
                          <a:effectLst/>
                          <a:latin typeface="Arial MT"/>
                        </a:rPr>
                        <a:t>de</a:t>
                      </a:r>
                      <a:r>
                        <a:rPr lang="fr-FR" sz="1000" spc="-15" dirty="0">
                          <a:effectLst/>
                          <a:latin typeface="Arial MT"/>
                        </a:rPr>
                        <a:t> </a:t>
                      </a:r>
                      <a:r>
                        <a:rPr lang="fr-FR" sz="1000" dirty="0">
                          <a:effectLst/>
                          <a:latin typeface="Arial MT"/>
                        </a:rPr>
                        <a:t>places</a:t>
                      </a:r>
                      <a:r>
                        <a:rPr lang="fr-FR" sz="1000" spc="-10" dirty="0">
                          <a:effectLst/>
                          <a:latin typeface="Arial MT"/>
                        </a:rPr>
                        <a:t> </a:t>
                      </a:r>
                      <a:r>
                        <a:rPr lang="fr-FR" sz="1000" dirty="0">
                          <a:effectLst/>
                          <a:latin typeface="Arial MT"/>
                        </a:rPr>
                        <a:t>:</a:t>
                      </a:r>
                      <a:r>
                        <a:rPr lang="fr-FR" sz="1000" spc="-20" dirty="0">
                          <a:effectLst/>
                          <a:latin typeface="Arial MT"/>
                        </a:rPr>
                        <a:t> </a:t>
                      </a:r>
                      <a:r>
                        <a:rPr lang="fr-FR" sz="1000" dirty="0">
                          <a:effectLst/>
                          <a:latin typeface="Arial MT"/>
                        </a:rPr>
                        <a:t>100</a:t>
                      </a:r>
                      <a:endParaRPr lang="fr-FR" sz="1100" dirty="0">
                        <a:effectLst/>
                        <a:latin typeface="Arial M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L="38735"/>
                      <a:r>
                        <a:rPr lang="fr-FR" sz="1000" dirty="0">
                          <a:effectLst/>
                          <a:latin typeface="Times New Roman" panose="02020603050405020304" pitchFamily="18" charset="0"/>
                          <a:ea typeface="Arial MT"/>
                          <a:cs typeface="Arial MT"/>
                        </a:rPr>
                        <a:t> </a:t>
                      </a:r>
                      <a:endParaRPr lang="fr-FR" sz="1100" dirty="0">
                        <a:effectLst/>
                        <a:latin typeface="Arial MT"/>
                        <a:ea typeface="Arial MT"/>
                        <a:cs typeface="Arial MT"/>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44201230"/>
                  </a:ext>
                </a:extLst>
              </a:tr>
              <a:tr h="203581">
                <a:tc gridSpan="3">
                  <a:txBody>
                    <a:bodyPr/>
                    <a:lstStyle/>
                    <a:p>
                      <a:pPr marL="4445">
                        <a:spcBef>
                          <a:spcPts val="45"/>
                        </a:spcBef>
                        <a:spcAft>
                          <a:spcPts val="0"/>
                        </a:spcAft>
                      </a:pPr>
                      <a:r>
                        <a:rPr lang="fr-FR" sz="1000" dirty="0">
                          <a:effectLst/>
                          <a:latin typeface="Arial MT"/>
                          <a:ea typeface="Arial MT"/>
                          <a:cs typeface="Arial MT"/>
                        </a:rPr>
                        <a:t>Public</a:t>
                      </a:r>
                      <a:r>
                        <a:rPr lang="fr-FR" sz="1000" spc="-20" dirty="0">
                          <a:effectLst/>
                          <a:latin typeface="Arial MT"/>
                          <a:ea typeface="Arial MT"/>
                          <a:cs typeface="Arial MT"/>
                        </a:rPr>
                        <a:t> </a:t>
                      </a:r>
                      <a:r>
                        <a:rPr lang="fr-FR" sz="1000" dirty="0">
                          <a:effectLst/>
                          <a:latin typeface="Arial MT"/>
                          <a:ea typeface="Arial MT"/>
                          <a:cs typeface="Arial MT"/>
                        </a:rPr>
                        <a:t>:</a:t>
                      </a:r>
                      <a:r>
                        <a:rPr lang="fr-FR" sz="1000" spc="-20" dirty="0">
                          <a:effectLst/>
                          <a:latin typeface="Arial MT"/>
                          <a:ea typeface="Arial MT"/>
                          <a:cs typeface="Arial MT"/>
                        </a:rPr>
                        <a:t> </a:t>
                      </a:r>
                      <a:r>
                        <a:rPr lang="fr-FR" sz="1000" dirty="0">
                          <a:effectLst/>
                          <a:latin typeface="Arial MT"/>
                          <a:ea typeface="Arial MT"/>
                          <a:cs typeface="Arial MT"/>
                        </a:rPr>
                        <a:t>tous</a:t>
                      </a:r>
                      <a:endParaRPr lang="fr-FR" sz="1100" dirty="0">
                        <a:effectLst/>
                        <a:latin typeface="Arial MT"/>
                        <a:ea typeface="Arial MT"/>
                        <a:cs typeface="Arial M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tcPr>
                </a:tc>
                <a:tc hMerge="1">
                  <a:txBody>
                    <a:bodyPr/>
                    <a:lstStyle/>
                    <a:p>
                      <a:endParaRPr lang="fr-FR"/>
                    </a:p>
                  </a:txBody>
                  <a:tcPr/>
                </a:tc>
                <a:tc hMerge="1">
                  <a:txBody>
                    <a:bodyPr/>
                    <a:lstStyle/>
                    <a:p>
                      <a:endParaRPr lang="fr-FR"/>
                    </a:p>
                  </a:txBody>
                  <a:tcPr/>
                </a:tc>
                <a:extLst>
                  <a:ext uri="{0D108BD9-81ED-4DB2-BD59-A6C34878D82A}">
                    <a16:rowId xmlns:a16="http://schemas.microsoft.com/office/drawing/2014/main" val="1621192996"/>
                  </a:ext>
                </a:extLst>
              </a:tr>
              <a:tr h="203581">
                <a:tc gridSpan="3">
                  <a:txBody>
                    <a:bodyPr/>
                    <a:lstStyle/>
                    <a:p>
                      <a:pPr marL="43815">
                        <a:spcBef>
                          <a:spcPts val="140"/>
                        </a:spcBef>
                        <a:spcAft>
                          <a:spcPts val="0"/>
                        </a:spcAft>
                      </a:pPr>
                      <a:r>
                        <a:rPr lang="fr-FR" sz="1000" dirty="0">
                          <a:effectLst/>
                          <a:latin typeface="Arial MT"/>
                          <a:ea typeface="Arial MT"/>
                          <a:cs typeface="Arial MT"/>
                        </a:rPr>
                        <a:t>Prérequis</a:t>
                      </a:r>
                      <a:r>
                        <a:rPr lang="fr-FR" sz="1000" spc="-25" dirty="0">
                          <a:effectLst/>
                          <a:latin typeface="Arial MT"/>
                          <a:ea typeface="Arial MT"/>
                          <a:cs typeface="Arial MT"/>
                        </a:rPr>
                        <a:t> </a:t>
                      </a:r>
                      <a:r>
                        <a:rPr lang="fr-FR" sz="1000" dirty="0">
                          <a:effectLst/>
                          <a:latin typeface="Arial MT"/>
                          <a:ea typeface="Arial MT"/>
                          <a:cs typeface="Arial MT"/>
                        </a:rPr>
                        <a:t>:</a:t>
                      </a:r>
                      <a:r>
                        <a:rPr lang="fr-FR" sz="1000" spc="-25" dirty="0">
                          <a:effectLst/>
                          <a:latin typeface="Arial MT"/>
                          <a:ea typeface="Arial MT"/>
                          <a:cs typeface="Arial MT"/>
                        </a:rPr>
                        <a:t> </a:t>
                      </a:r>
                      <a:r>
                        <a:rPr lang="fr-FR" sz="1000" dirty="0">
                          <a:effectLst/>
                          <a:latin typeface="Arial MT"/>
                          <a:ea typeface="Arial MT"/>
                          <a:cs typeface="Arial MT"/>
                        </a:rPr>
                        <a:t>Pouvoir</a:t>
                      </a:r>
                      <a:r>
                        <a:rPr lang="fr-FR" sz="1000" spc="-20" dirty="0">
                          <a:effectLst/>
                          <a:latin typeface="Arial MT"/>
                          <a:ea typeface="Arial MT"/>
                          <a:cs typeface="Arial MT"/>
                        </a:rPr>
                        <a:t> </a:t>
                      </a:r>
                      <a:r>
                        <a:rPr lang="fr-FR" sz="1000" dirty="0">
                          <a:effectLst/>
                          <a:latin typeface="Arial MT"/>
                          <a:ea typeface="Arial MT"/>
                          <a:cs typeface="Arial MT"/>
                        </a:rPr>
                        <a:t>expérimenter</a:t>
                      </a:r>
                      <a:r>
                        <a:rPr lang="fr-FR" sz="1000" spc="-15" dirty="0">
                          <a:effectLst/>
                          <a:latin typeface="Arial MT"/>
                          <a:ea typeface="Arial MT"/>
                          <a:cs typeface="Arial MT"/>
                        </a:rPr>
                        <a:t> </a:t>
                      </a:r>
                      <a:r>
                        <a:rPr lang="fr-FR" sz="1000" dirty="0">
                          <a:effectLst/>
                          <a:latin typeface="Arial MT"/>
                          <a:ea typeface="Arial MT"/>
                          <a:cs typeface="Arial MT"/>
                        </a:rPr>
                        <a:t>avec</a:t>
                      </a:r>
                      <a:r>
                        <a:rPr lang="fr-FR" sz="1000" spc="-20" dirty="0">
                          <a:effectLst/>
                          <a:latin typeface="Arial MT"/>
                          <a:ea typeface="Arial MT"/>
                          <a:cs typeface="Arial MT"/>
                        </a:rPr>
                        <a:t> </a:t>
                      </a:r>
                      <a:r>
                        <a:rPr lang="fr-FR" sz="1000" dirty="0">
                          <a:effectLst/>
                          <a:latin typeface="Arial MT"/>
                          <a:ea typeface="Arial MT"/>
                          <a:cs typeface="Arial MT"/>
                        </a:rPr>
                        <a:t>un</a:t>
                      </a:r>
                      <a:r>
                        <a:rPr lang="fr-FR" sz="1000" spc="-25" dirty="0">
                          <a:effectLst/>
                          <a:latin typeface="Arial MT"/>
                          <a:ea typeface="Arial MT"/>
                          <a:cs typeface="Arial MT"/>
                        </a:rPr>
                        <a:t> </a:t>
                      </a:r>
                      <a:r>
                        <a:rPr lang="fr-FR" sz="1000" dirty="0">
                          <a:effectLst/>
                          <a:latin typeface="Arial MT"/>
                          <a:ea typeface="Arial MT"/>
                          <a:cs typeface="Arial MT"/>
                        </a:rPr>
                        <a:t>groupe</a:t>
                      </a:r>
                      <a:r>
                        <a:rPr lang="fr-FR" sz="1000" spc="-30" dirty="0">
                          <a:effectLst/>
                          <a:latin typeface="Arial MT"/>
                          <a:ea typeface="Arial MT"/>
                          <a:cs typeface="Arial MT"/>
                        </a:rPr>
                        <a:t> </a:t>
                      </a:r>
                      <a:r>
                        <a:rPr lang="fr-FR" sz="1000" dirty="0">
                          <a:effectLst/>
                          <a:latin typeface="Arial MT"/>
                          <a:ea typeface="Arial MT"/>
                          <a:cs typeface="Arial MT"/>
                        </a:rPr>
                        <a:t>d</a:t>
                      </a:r>
                      <a:r>
                        <a:rPr lang="fr-FR" sz="1000" spc="-25" dirty="0">
                          <a:effectLst/>
                          <a:latin typeface="Arial MT"/>
                          <a:ea typeface="Arial MT"/>
                          <a:cs typeface="Arial MT"/>
                        </a:rPr>
                        <a:t> é</a:t>
                      </a:r>
                      <a:r>
                        <a:rPr lang="fr-FR" sz="1000" dirty="0">
                          <a:effectLst/>
                          <a:latin typeface="Arial MT"/>
                          <a:ea typeface="Arial MT"/>
                          <a:cs typeface="Arial MT"/>
                        </a:rPr>
                        <a:t>lèves</a:t>
                      </a:r>
                      <a:r>
                        <a:rPr lang="fr-FR" sz="1000" spc="-20" dirty="0">
                          <a:effectLst/>
                          <a:latin typeface="Arial MT"/>
                          <a:ea typeface="Arial MT"/>
                          <a:cs typeface="Arial MT"/>
                        </a:rPr>
                        <a:t> </a:t>
                      </a:r>
                      <a:r>
                        <a:rPr lang="fr-FR" sz="1000" dirty="0">
                          <a:effectLst/>
                          <a:latin typeface="Arial MT"/>
                          <a:ea typeface="Arial MT"/>
                          <a:cs typeface="Arial MT"/>
                        </a:rPr>
                        <a:t>constant.</a:t>
                      </a:r>
                      <a:endParaRPr lang="fr-FR" sz="1100" dirty="0">
                        <a:effectLst/>
                        <a:latin typeface="Arial MT"/>
                        <a:ea typeface="Arial MT"/>
                        <a:cs typeface="Arial M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tcPr>
                </a:tc>
                <a:tc hMerge="1">
                  <a:txBody>
                    <a:bodyPr/>
                    <a:lstStyle/>
                    <a:p>
                      <a:endParaRPr lang="fr-FR"/>
                    </a:p>
                  </a:txBody>
                  <a:tcPr/>
                </a:tc>
                <a:tc hMerge="1">
                  <a:txBody>
                    <a:bodyPr/>
                    <a:lstStyle/>
                    <a:p>
                      <a:endParaRPr lang="fr-FR"/>
                    </a:p>
                  </a:txBody>
                  <a:tcPr/>
                </a:tc>
                <a:extLst>
                  <a:ext uri="{0D108BD9-81ED-4DB2-BD59-A6C34878D82A}">
                    <a16:rowId xmlns:a16="http://schemas.microsoft.com/office/drawing/2014/main" val="2507549395"/>
                  </a:ext>
                </a:extLst>
              </a:tr>
              <a:tr h="203581">
                <a:tc gridSpan="3">
                  <a:txBody>
                    <a:bodyPr/>
                    <a:lstStyle/>
                    <a:p>
                      <a:pPr marL="38735">
                        <a:spcBef>
                          <a:spcPts val="180"/>
                        </a:spcBef>
                      </a:pPr>
                      <a:r>
                        <a:rPr lang="fr-FR" sz="1000" dirty="0">
                          <a:effectLst/>
                          <a:latin typeface="Arial MT"/>
                          <a:ea typeface="Arial MT"/>
                          <a:cs typeface="Arial MT"/>
                        </a:rPr>
                        <a:t>Dates</a:t>
                      </a:r>
                      <a:r>
                        <a:rPr lang="fr-FR" sz="1000" spc="-15" dirty="0">
                          <a:effectLst/>
                          <a:latin typeface="Arial MT"/>
                          <a:ea typeface="Arial MT"/>
                          <a:cs typeface="Arial MT"/>
                        </a:rPr>
                        <a:t> </a:t>
                      </a:r>
                      <a:r>
                        <a:rPr lang="fr-FR" sz="1000" dirty="0">
                          <a:effectLst/>
                          <a:latin typeface="Arial MT"/>
                          <a:ea typeface="Arial MT"/>
                          <a:cs typeface="Arial MT"/>
                        </a:rPr>
                        <a:t>:</a:t>
                      </a:r>
                      <a:r>
                        <a:rPr lang="fr-FR" sz="1000" spc="-15" dirty="0">
                          <a:effectLst/>
                          <a:latin typeface="Arial MT"/>
                          <a:ea typeface="Arial MT"/>
                          <a:cs typeface="Arial MT"/>
                        </a:rPr>
                        <a:t> </a:t>
                      </a:r>
                      <a:r>
                        <a:rPr lang="fr-FR" sz="1000" dirty="0">
                          <a:effectLst/>
                          <a:latin typeface="Arial MT"/>
                          <a:ea typeface="Arial MT"/>
                          <a:cs typeface="Arial MT"/>
                        </a:rPr>
                        <a:t>A</a:t>
                      </a:r>
                      <a:r>
                        <a:rPr lang="fr-FR" sz="1000" spc="-20" dirty="0">
                          <a:effectLst/>
                          <a:latin typeface="Arial MT"/>
                          <a:ea typeface="Arial MT"/>
                          <a:cs typeface="Arial MT"/>
                        </a:rPr>
                        <a:t> </a:t>
                      </a:r>
                      <a:r>
                        <a:rPr lang="fr-FR" sz="1000" dirty="0">
                          <a:effectLst/>
                          <a:latin typeface="Arial MT"/>
                          <a:ea typeface="Arial MT"/>
                          <a:cs typeface="Arial MT"/>
                        </a:rPr>
                        <a:t>définir</a:t>
                      </a:r>
                      <a:endParaRPr lang="fr-FR" sz="1100" dirty="0">
                        <a:effectLst/>
                        <a:latin typeface="Arial MT"/>
                        <a:ea typeface="Arial MT"/>
                        <a:cs typeface="Arial M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tcPr>
                </a:tc>
                <a:tc hMerge="1">
                  <a:txBody>
                    <a:bodyPr/>
                    <a:lstStyle/>
                    <a:p>
                      <a:endParaRPr lang="fr-FR"/>
                    </a:p>
                  </a:txBody>
                  <a:tcPr/>
                </a:tc>
                <a:tc hMerge="1">
                  <a:txBody>
                    <a:bodyPr/>
                    <a:lstStyle/>
                    <a:p>
                      <a:endParaRPr lang="fr-FR"/>
                    </a:p>
                  </a:txBody>
                  <a:tcPr/>
                </a:tc>
                <a:extLst>
                  <a:ext uri="{0D108BD9-81ED-4DB2-BD59-A6C34878D82A}">
                    <a16:rowId xmlns:a16="http://schemas.microsoft.com/office/drawing/2014/main" val="4113012784"/>
                  </a:ext>
                </a:extLst>
              </a:tr>
              <a:tr h="223945">
                <a:tc gridSpan="3">
                  <a:txBody>
                    <a:bodyPr/>
                    <a:lstStyle/>
                    <a:p>
                      <a:pPr marL="4445">
                        <a:spcBef>
                          <a:spcPts val="220"/>
                        </a:spcBef>
                        <a:spcAft>
                          <a:spcPts val="0"/>
                        </a:spcAft>
                      </a:pPr>
                      <a:r>
                        <a:rPr lang="fr-FR" sz="1100" b="1" dirty="0">
                          <a:solidFill>
                            <a:srgbClr val="000000"/>
                          </a:solidFill>
                          <a:effectLst/>
                          <a:latin typeface="Arial" panose="020B0604020202020204" pitchFamily="34" charset="0"/>
                          <a:ea typeface="Arial MT"/>
                          <a:cs typeface="Arial MT"/>
                        </a:rPr>
                        <a:t>Module</a:t>
                      </a:r>
                      <a:r>
                        <a:rPr lang="fr-FR" sz="1100" b="1" spc="35" dirty="0">
                          <a:solidFill>
                            <a:srgbClr val="000000"/>
                          </a:solidFill>
                          <a:effectLst/>
                          <a:latin typeface="Arial" panose="020B0604020202020204" pitchFamily="34" charset="0"/>
                          <a:ea typeface="Arial MT"/>
                          <a:cs typeface="Arial MT"/>
                        </a:rPr>
                        <a:t> </a:t>
                      </a:r>
                      <a:r>
                        <a:rPr lang="fr-FR" sz="1100" b="1" dirty="0">
                          <a:solidFill>
                            <a:srgbClr val="000000"/>
                          </a:solidFill>
                          <a:effectLst/>
                          <a:latin typeface="Arial" panose="020B0604020202020204" pitchFamily="34" charset="0"/>
                          <a:ea typeface="Arial MT"/>
                          <a:cs typeface="Arial MT"/>
                        </a:rPr>
                        <a:t>:</a:t>
                      </a:r>
                      <a:r>
                        <a:rPr lang="fr-FR" sz="1100" b="1" spc="10" dirty="0">
                          <a:solidFill>
                            <a:srgbClr val="000000"/>
                          </a:solidFill>
                          <a:effectLst/>
                          <a:latin typeface="Arial" panose="020B0604020202020204" pitchFamily="34" charset="0"/>
                          <a:ea typeface="Arial MT"/>
                          <a:cs typeface="Arial MT"/>
                        </a:rPr>
                        <a:t> </a:t>
                      </a:r>
                      <a:r>
                        <a:rPr lang="fr-FR" sz="1100" b="1" dirty="0">
                          <a:solidFill>
                            <a:srgbClr val="000000"/>
                          </a:solidFill>
                          <a:effectLst/>
                          <a:latin typeface="Arial" panose="020B0604020202020204" pitchFamily="34" charset="0"/>
                          <a:ea typeface="Arial MT"/>
                          <a:cs typeface="Arial MT"/>
                        </a:rPr>
                        <a:t>La</a:t>
                      </a:r>
                      <a:r>
                        <a:rPr lang="fr-FR" sz="1100" b="1" spc="10" dirty="0">
                          <a:solidFill>
                            <a:srgbClr val="000000"/>
                          </a:solidFill>
                          <a:effectLst/>
                          <a:latin typeface="Arial" panose="020B0604020202020204" pitchFamily="34" charset="0"/>
                          <a:ea typeface="Arial MT"/>
                          <a:cs typeface="Arial MT"/>
                        </a:rPr>
                        <a:t> </a:t>
                      </a:r>
                      <a:r>
                        <a:rPr lang="fr-FR" sz="1100" b="1" dirty="0">
                          <a:solidFill>
                            <a:srgbClr val="000000"/>
                          </a:solidFill>
                          <a:effectLst/>
                          <a:latin typeface="Arial" panose="020B0604020202020204" pitchFamily="34" charset="0"/>
                          <a:ea typeface="Arial MT"/>
                          <a:cs typeface="Arial MT"/>
                        </a:rPr>
                        <a:t>difficulté</a:t>
                      </a:r>
                      <a:r>
                        <a:rPr lang="fr-FR" sz="1100" b="1" spc="15" dirty="0">
                          <a:solidFill>
                            <a:srgbClr val="000000"/>
                          </a:solidFill>
                          <a:effectLst/>
                          <a:latin typeface="Arial" panose="020B0604020202020204" pitchFamily="34" charset="0"/>
                          <a:ea typeface="Arial MT"/>
                          <a:cs typeface="Arial MT"/>
                        </a:rPr>
                        <a:t> </a:t>
                      </a:r>
                      <a:r>
                        <a:rPr lang="fr-FR" sz="1100" b="1" dirty="0">
                          <a:solidFill>
                            <a:srgbClr val="000000"/>
                          </a:solidFill>
                          <a:effectLst/>
                          <a:latin typeface="Arial" panose="020B0604020202020204" pitchFamily="34" charset="0"/>
                          <a:ea typeface="Arial MT"/>
                          <a:cs typeface="Arial MT"/>
                        </a:rPr>
                        <a:t>et</a:t>
                      </a:r>
                      <a:r>
                        <a:rPr lang="fr-FR" sz="1100" b="1" spc="10" dirty="0">
                          <a:solidFill>
                            <a:srgbClr val="000000"/>
                          </a:solidFill>
                          <a:effectLst/>
                          <a:latin typeface="Arial" panose="020B0604020202020204" pitchFamily="34" charset="0"/>
                          <a:ea typeface="Arial MT"/>
                          <a:cs typeface="Arial MT"/>
                        </a:rPr>
                        <a:t> </a:t>
                      </a:r>
                      <a:r>
                        <a:rPr lang="fr-FR" sz="1100" b="1" dirty="0">
                          <a:solidFill>
                            <a:srgbClr val="000000"/>
                          </a:solidFill>
                          <a:effectLst/>
                          <a:latin typeface="Arial" panose="020B0604020202020204" pitchFamily="34" charset="0"/>
                          <a:ea typeface="Arial MT"/>
                          <a:cs typeface="Arial MT"/>
                        </a:rPr>
                        <a:t>les</a:t>
                      </a:r>
                      <a:r>
                        <a:rPr lang="fr-FR" sz="1100" b="1" spc="15" dirty="0">
                          <a:solidFill>
                            <a:srgbClr val="000000"/>
                          </a:solidFill>
                          <a:effectLst/>
                          <a:latin typeface="Arial" panose="020B0604020202020204" pitchFamily="34" charset="0"/>
                          <a:ea typeface="Arial MT"/>
                          <a:cs typeface="Arial MT"/>
                        </a:rPr>
                        <a:t> </a:t>
                      </a:r>
                      <a:r>
                        <a:rPr lang="fr-FR" sz="1100" b="1" dirty="0">
                          <a:solidFill>
                            <a:srgbClr val="000000"/>
                          </a:solidFill>
                          <a:effectLst/>
                          <a:latin typeface="Arial" panose="020B0604020202020204" pitchFamily="34" charset="0"/>
                          <a:ea typeface="Arial MT"/>
                          <a:cs typeface="Arial MT"/>
                        </a:rPr>
                        <a:t>besoins</a:t>
                      </a:r>
                      <a:r>
                        <a:rPr lang="fr-FR" sz="1100" b="1" spc="10" dirty="0">
                          <a:solidFill>
                            <a:srgbClr val="000000"/>
                          </a:solidFill>
                          <a:effectLst/>
                          <a:latin typeface="Arial" panose="020B0604020202020204" pitchFamily="34" charset="0"/>
                          <a:ea typeface="Arial MT"/>
                          <a:cs typeface="Arial MT"/>
                        </a:rPr>
                        <a:t> </a:t>
                      </a:r>
                      <a:r>
                        <a:rPr lang="fr-FR" sz="1100" b="1" dirty="0">
                          <a:solidFill>
                            <a:srgbClr val="000000"/>
                          </a:solidFill>
                          <a:effectLst/>
                          <a:latin typeface="Arial" panose="020B0604020202020204" pitchFamily="34" charset="0"/>
                          <a:ea typeface="Arial MT"/>
                          <a:cs typeface="Arial MT"/>
                        </a:rPr>
                        <a:t>en</a:t>
                      </a:r>
                      <a:r>
                        <a:rPr lang="fr-FR" sz="1100" b="1" spc="15" dirty="0">
                          <a:solidFill>
                            <a:srgbClr val="000000"/>
                          </a:solidFill>
                          <a:effectLst/>
                          <a:latin typeface="Arial" panose="020B0604020202020204" pitchFamily="34" charset="0"/>
                          <a:ea typeface="Arial MT"/>
                          <a:cs typeface="Arial MT"/>
                        </a:rPr>
                        <a:t> </a:t>
                      </a:r>
                      <a:r>
                        <a:rPr lang="fr-FR" sz="1100" b="1" dirty="0">
                          <a:solidFill>
                            <a:srgbClr val="000000"/>
                          </a:solidFill>
                          <a:effectLst/>
                          <a:latin typeface="Arial" panose="020B0604020202020204" pitchFamily="34" charset="0"/>
                          <a:ea typeface="Arial MT"/>
                          <a:cs typeface="Arial MT"/>
                        </a:rPr>
                        <a:t>mathématiques</a:t>
                      </a:r>
                      <a:endParaRPr lang="fr-FR" sz="1100" dirty="0">
                        <a:effectLst/>
                        <a:latin typeface="Arial MT"/>
                        <a:ea typeface="Arial MT"/>
                        <a:cs typeface="Arial MT"/>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3F3"/>
                    </a:solidFill>
                  </a:tcPr>
                </a:tc>
                <a:tc hMerge="1">
                  <a:txBody>
                    <a:bodyPr/>
                    <a:lstStyle/>
                    <a:p>
                      <a:endParaRPr lang="fr-FR"/>
                    </a:p>
                  </a:txBody>
                  <a:tcPr/>
                </a:tc>
                <a:tc hMerge="1">
                  <a:txBody>
                    <a:bodyPr/>
                    <a:lstStyle/>
                    <a:p>
                      <a:endParaRPr lang="fr-FR"/>
                    </a:p>
                  </a:txBody>
                  <a:tcPr/>
                </a:tc>
                <a:extLst>
                  <a:ext uri="{0D108BD9-81ED-4DB2-BD59-A6C34878D82A}">
                    <a16:rowId xmlns:a16="http://schemas.microsoft.com/office/drawing/2014/main" val="2382832922"/>
                  </a:ext>
                </a:extLst>
              </a:tr>
            </a:tbl>
          </a:graphicData>
        </a:graphic>
      </p:graphicFrame>
      <p:graphicFrame>
        <p:nvGraphicFramePr>
          <p:cNvPr id="6" name="Tableau 5">
            <a:extLst>
              <a:ext uri="{FF2B5EF4-FFF2-40B4-BE49-F238E27FC236}">
                <a16:creationId xmlns:a16="http://schemas.microsoft.com/office/drawing/2014/main" id="{E7838306-3B80-4910-87AF-C45407F94B93}"/>
              </a:ext>
            </a:extLst>
          </p:cNvPr>
          <p:cNvGraphicFramePr>
            <a:graphicFrameLocks noGrp="1"/>
          </p:cNvGraphicFramePr>
          <p:nvPr>
            <p:extLst>
              <p:ext uri="{D42A27DB-BD31-4B8C-83A1-F6EECF244321}">
                <p14:modId xmlns:p14="http://schemas.microsoft.com/office/powerpoint/2010/main" val="1657348964"/>
              </p:ext>
            </p:extLst>
          </p:nvPr>
        </p:nvGraphicFramePr>
        <p:xfrm>
          <a:off x="687624" y="2748040"/>
          <a:ext cx="10816747" cy="1481913"/>
        </p:xfrm>
        <a:graphic>
          <a:graphicData uri="http://schemas.openxmlformats.org/drawingml/2006/table">
            <a:tbl>
              <a:tblPr firstRow="1" firstCol="1" lastRow="1" lastCol="1" bandRow="1" bandCol="1"/>
              <a:tblGrid>
                <a:gridCol w="4277430">
                  <a:extLst>
                    <a:ext uri="{9D8B030D-6E8A-4147-A177-3AD203B41FA5}">
                      <a16:colId xmlns:a16="http://schemas.microsoft.com/office/drawing/2014/main" val="3259953393"/>
                    </a:ext>
                  </a:extLst>
                </a:gridCol>
                <a:gridCol w="6539317">
                  <a:extLst>
                    <a:ext uri="{9D8B030D-6E8A-4147-A177-3AD203B41FA5}">
                      <a16:colId xmlns:a16="http://schemas.microsoft.com/office/drawing/2014/main" val="4279325671"/>
                    </a:ext>
                  </a:extLst>
                </a:gridCol>
              </a:tblGrid>
              <a:tr h="478427">
                <a:tc gridSpan="2">
                  <a:txBody>
                    <a:bodyPr/>
                    <a:lstStyle/>
                    <a:p>
                      <a:pPr marL="4445" marR="107315" indent="34290">
                        <a:lnSpc>
                          <a:spcPct val="97000"/>
                        </a:lnSpc>
                        <a:spcBef>
                          <a:spcPts val="85"/>
                        </a:spcBef>
                        <a:spcAft>
                          <a:spcPts val="0"/>
                        </a:spcAft>
                      </a:pPr>
                      <a:r>
                        <a:rPr lang="fr-FR" sz="1000" dirty="0">
                          <a:effectLst/>
                          <a:latin typeface="Arial MT"/>
                          <a:ea typeface="Arial MT"/>
                          <a:cs typeface="Arial MT"/>
                        </a:rPr>
                        <a:t>Contenus</a:t>
                      </a:r>
                      <a:r>
                        <a:rPr lang="fr-FR" sz="1000" spc="-20" dirty="0">
                          <a:effectLst/>
                          <a:latin typeface="Arial MT"/>
                          <a:ea typeface="Arial MT"/>
                          <a:cs typeface="Arial MT"/>
                        </a:rPr>
                        <a:t> </a:t>
                      </a:r>
                      <a:r>
                        <a:rPr lang="fr-FR" sz="1000" dirty="0">
                          <a:effectLst/>
                          <a:latin typeface="Arial MT"/>
                          <a:ea typeface="Arial MT"/>
                          <a:cs typeface="Arial MT"/>
                        </a:rPr>
                        <a:t>:</a:t>
                      </a:r>
                      <a:r>
                        <a:rPr lang="fr-FR" sz="1000" spc="-25" dirty="0">
                          <a:effectLst/>
                          <a:latin typeface="Arial MT"/>
                          <a:ea typeface="Arial MT"/>
                          <a:cs typeface="Arial MT"/>
                        </a:rPr>
                        <a:t> </a:t>
                      </a:r>
                      <a:r>
                        <a:rPr lang="fr-FR" sz="1000" dirty="0">
                          <a:effectLst/>
                          <a:latin typeface="Arial MT"/>
                          <a:ea typeface="Arial MT"/>
                          <a:cs typeface="Arial MT"/>
                        </a:rPr>
                        <a:t>Ce</a:t>
                      </a:r>
                      <a:r>
                        <a:rPr lang="fr-FR" sz="1000" spc="-30" dirty="0">
                          <a:effectLst/>
                          <a:latin typeface="Arial MT"/>
                          <a:ea typeface="Arial MT"/>
                          <a:cs typeface="Arial MT"/>
                        </a:rPr>
                        <a:t> </a:t>
                      </a:r>
                      <a:r>
                        <a:rPr lang="fr-FR" sz="1000" dirty="0">
                          <a:effectLst/>
                          <a:latin typeface="Arial MT"/>
                          <a:ea typeface="Arial MT"/>
                          <a:cs typeface="Arial MT"/>
                        </a:rPr>
                        <a:t>niveau</a:t>
                      </a:r>
                      <a:r>
                        <a:rPr lang="fr-FR" sz="1000" spc="-20" dirty="0">
                          <a:effectLst/>
                          <a:latin typeface="Arial MT"/>
                          <a:ea typeface="Arial MT"/>
                          <a:cs typeface="Arial MT"/>
                        </a:rPr>
                        <a:t> </a:t>
                      </a:r>
                      <a:r>
                        <a:rPr lang="fr-FR" sz="1000" dirty="0">
                          <a:effectLst/>
                          <a:latin typeface="Arial MT"/>
                          <a:ea typeface="Arial MT"/>
                          <a:cs typeface="Arial MT"/>
                        </a:rPr>
                        <a:t>1</a:t>
                      </a:r>
                      <a:r>
                        <a:rPr lang="fr-FR" sz="1000" spc="-30" dirty="0">
                          <a:effectLst/>
                          <a:latin typeface="Arial MT"/>
                          <a:ea typeface="Arial MT"/>
                          <a:cs typeface="Arial MT"/>
                        </a:rPr>
                        <a:t> </a:t>
                      </a:r>
                      <a:r>
                        <a:rPr lang="fr-FR" sz="1000" dirty="0">
                          <a:effectLst/>
                          <a:latin typeface="Arial MT"/>
                          <a:ea typeface="Arial MT"/>
                          <a:cs typeface="Arial MT"/>
                        </a:rPr>
                        <a:t>correspond</a:t>
                      </a:r>
                      <a:r>
                        <a:rPr lang="fr-FR" sz="1000" spc="-25" dirty="0">
                          <a:effectLst/>
                          <a:latin typeface="Arial MT"/>
                          <a:ea typeface="Arial MT"/>
                          <a:cs typeface="Arial MT"/>
                        </a:rPr>
                        <a:t> </a:t>
                      </a:r>
                      <a:r>
                        <a:rPr lang="fr-FR" sz="1000" dirty="0">
                          <a:effectLst/>
                          <a:latin typeface="Arial MT"/>
                          <a:ea typeface="Arial MT"/>
                          <a:cs typeface="Arial MT"/>
                        </a:rPr>
                        <a:t>a</a:t>
                      </a:r>
                      <a:r>
                        <a:rPr lang="fr-FR" sz="1000" spc="-20" dirty="0">
                          <a:effectLst/>
                          <a:latin typeface="Arial MT"/>
                          <a:ea typeface="Arial MT"/>
                          <a:cs typeface="Arial MT"/>
                        </a:rPr>
                        <a:t> </a:t>
                      </a:r>
                      <a:r>
                        <a:rPr lang="fr-FR" sz="1000" dirty="0">
                          <a:effectLst/>
                          <a:latin typeface="Arial MT"/>
                          <a:ea typeface="Arial MT"/>
                          <a:cs typeface="Arial MT"/>
                        </a:rPr>
                        <a:t>des</a:t>
                      </a:r>
                      <a:r>
                        <a:rPr lang="fr-FR" sz="1000" spc="-20" dirty="0">
                          <a:effectLst/>
                          <a:latin typeface="Arial MT"/>
                          <a:ea typeface="Arial MT"/>
                          <a:cs typeface="Arial MT"/>
                        </a:rPr>
                        <a:t> </a:t>
                      </a:r>
                      <a:r>
                        <a:rPr lang="fr-FR" sz="1000" dirty="0">
                          <a:effectLst/>
                          <a:latin typeface="Arial MT"/>
                          <a:ea typeface="Arial MT"/>
                          <a:cs typeface="Arial MT"/>
                        </a:rPr>
                        <a:t>enseignants</a:t>
                      </a:r>
                      <a:r>
                        <a:rPr lang="fr-FR" sz="1000" spc="-20" dirty="0">
                          <a:effectLst/>
                          <a:latin typeface="Arial MT"/>
                          <a:ea typeface="Arial MT"/>
                          <a:cs typeface="Arial MT"/>
                        </a:rPr>
                        <a:t> </a:t>
                      </a:r>
                      <a:r>
                        <a:rPr lang="fr-FR" sz="1000" dirty="0">
                          <a:effectLst/>
                          <a:latin typeface="Arial MT"/>
                          <a:ea typeface="Arial MT"/>
                          <a:cs typeface="Arial MT"/>
                        </a:rPr>
                        <a:t>souhaitant</a:t>
                      </a:r>
                      <a:r>
                        <a:rPr lang="fr-FR" sz="1000" spc="-25" dirty="0">
                          <a:effectLst/>
                          <a:latin typeface="Arial MT"/>
                          <a:ea typeface="Arial MT"/>
                          <a:cs typeface="Arial MT"/>
                        </a:rPr>
                        <a:t> </a:t>
                      </a:r>
                      <a:r>
                        <a:rPr lang="fr-FR" sz="1000" dirty="0">
                          <a:effectLst/>
                          <a:latin typeface="Arial MT"/>
                          <a:ea typeface="Arial MT"/>
                          <a:cs typeface="Arial MT"/>
                        </a:rPr>
                        <a:t>s</a:t>
                      </a:r>
                      <a:r>
                        <a:rPr lang="fr-FR" sz="1000" spc="-20" dirty="0">
                          <a:effectLst/>
                          <a:latin typeface="Arial MT"/>
                          <a:ea typeface="Arial MT"/>
                          <a:cs typeface="Arial MT"/>
                        </a:rPr>
                        <a:t>’</a:t>
                      </a:r>
                      <a:r>
                        <a:rPr lang="fr-FR" sz="1000" dirty="0">
                          <a:effectLst/>
                          <a:latin typeface="Arial MT"/>
                          <a:ea typeface="Arial MT"/>
                          <a:cs typeface="Arial MT"/>
                        </a:rPr>
                        <a:t>appuyer</a:t>
                      </a:r>
                      <a:r>
                        <a:rPr lang="fr-FR" sz="1000" spc="-25" dirty="0">
                          <a:effectLst/>
                          <a:latin typeface="Arial MT"/>
                          <a:ea typeface="Arial MT"/>
                          <a:cs typeface="Arial MT"/>
                        </a:rPr>
                        <a:t> </a:t>
                      </a:r>
                      <a:r>
                        <a:rPr lang="fr-FR" sz="1000" dirty="0">
                          <a:effectLst/>
                          <a:latin typeface="Arial MT"/>
                          <a:ea typeface="Arial MT"/>
                          <a:cs typeface="Arial MT"/>
                        </a:rPr>
                        <a:t>sur</a:t>
                      </a:r>
                      <a:r>
                        <a:rPr lang="fr-FR" sz="1000" spc="-20" dirty="0">
                          <a:effectLst/>
                          <a:latin typeface="Arial MT"/>
                          <a:ea typeface="Arial MT"/>
                          <a:cs typeface="Arial MT"/>
                        </a:rPr>
                        <a:t> </a:t>
                      </a:r>
                      <a:r>
                        <a:rPr lang="fr-FR" sz="1000" dirty="0">
                          <a:effectLst/>
                          <a:latin typeface="Arial MT"/>
                          <a:ea typeface="Arial MT"/>
                          <a:cs typeface="Arial MT"/>
                        </a:rPr>
                        <a:t>l’observation</a:t>
                      </a:r>
                      <a:r>
                        <a:rPr lang="fr-FR" sz="1000" spc="-25" dirty="0">
                          <a:effectLst/>
                          <a:latin typeface="Arial MT"/>
                          <a:ea typeface="Arial MT"/>
                          <a:cs typeface="Arial MT"/>
                        </a:rPr>
                        <a:t> </a:t>
                      </a:r>
                      <a:r>
                        <a:rPr lang="fr-FR" sz="1000" dirty="0">
                          <a:effectLst/>
                          <a:latin typeface="Arial MT"/>
                          <a:ea typeface="Arial MT"/>
                          <a:cs typeface="Arial MT"/>
                        </a:rPr>
                        <a:t>des</a:t>
                      </a:r>
                      <a:r>
                        <a:rPr lang="fr-FR" sz="1000" spc="-20" dirty="0">
                          <a:effectLst/>
                          <a:latin typeface="Arial MT"/>
                          <a:ea typeface="Arial MT"/>
                          <a:cs typeface="Arial MT"/>
                        </a:rPr>
                        <a:t> </a:t>
                      </a:r>
                      <a:r>
                        <a:rPr lang="fr-FR" sz="1000" dirty="0">
                          <a:effectLst/>
                          <a:latin typeface="Arial MT"/>
                          <a:ea typeface="Arial MT"/>
                          <a:cs typeface="Arial MT"/>
                        </a:rPr>
                        <a:t>difficultés</a:t>
                      </a:r>
                      <a:r>
                        <a:rPr lang="fr-FR" sz="1000" spc="-15" dirty="0">
                          <a:effectLst/>
                          <a:latin typeface="Arial MT"/>
                          <a:ea typeface="Arial MT"/>
                          <a:cs typeface="Arial MT"/>
                        </a:rPr>
                        <a:t> </a:t>
                      </a:r>
                      <a:r>
                        <a:rPr lang="fr-FR" sz="1000" dirty="0">
                          <a:effectLst/>
                          <a:latin typeface="Arial MT"/>
                          <a:ea typeface="Arial MT"/>
                          <a:cs typeface="Arial MT"/>
                        </a:rPr>
                        <a:t>en </a:t>
                      </a:r>
                      <a:r>
                        <a:rPr lang="fr-FR" sz="1000" spc="-265" dirty="0">
                          <a:effectLst/>
                          <a:latin typeface="Arial MT"/>
                          <a:ea typeface="Arial MT"/>
                          <a:cs typeface="Arial MT"/>
                        </a:rPr>
                        <a:t> </a:t>
                      </a:r>
                      <a:r>
                        <a:rPr lang="fr-FR" sz="1000" dirty="0">
                          <a:effectLst/>
                          <a:latin typeface="Arial MT"/>
                          <a:ea typeface="Arial MT"/>
                          <a:cs typeface="Arial MT"/>
                        </a:rPr>
                        <a:t>mathématiques pour formuler des hypothèses de besoins.</a:t>
                      </a:r>
                    </a:p>
                    <a:p>
                      <a:pPr marL="4445" marR="107315" indent="34290">
                        <a:lnSpc>
                          <a:spcPct val="97000"/>
                        </a:lnSpc>
                        <a:spcBef>
                          <a:spcPts val="85"/>
                        </a:spcBef>
                        <a:spcAft>
                          <a:spcPts val="0"/>
                        </a:spcAft>
                      </a:pPr>
                      <a:r>
                        <a:rPr lang="fr-FR" sz="1000" dirty="0">
                          <a:effectLst/>
                          <a:latin typeface="Arial MT"/>
                          <a:ea typeface="Arial MT"/>
                          <a:cs typeface="Arial MT"/>
                        </a:rPr>
                        <a:t>Temps 1 en présentiel : il s agit de définir les</a:t>
                      </a:r>
                      <a:r>
                        <a:rPr lang="fr-FR" sz="1000" spc="5" dirty="0">
                          <a:effectLst/>
                          <a:latin typeface="Arial MT"/>
                          <a:ea typeface="Arial MT"/>
                          <a:cs typeface="Arial MT"/>
                        </a:rPr>
                        <a:t> </a:t>
                      </a:r>
                      <a:r>
                        <a:rPr lang="fr-FR" sz="1000" dirty="0">
                          <a:effectLst/>
                          <a:latin typeface="Arial MT"/>
                          <a:ea typeface="Arial MT"/>
                          <a:cs typeface="Arial MT"/>
                        </a:rPr>
                        <a:t>principales</a:t>
                      </a:r>
                      <a:r>
                        <a:rPr lang="fr-FR" sz="1000" spc="-5" dirty="0">
                          <a:effectLst/>
                          <a:latin typeface="Arial MT"/>
                          <a:ea typeface="Arial MT"/>
                          <a:cs typeface="Arial MT"/>
                        </a:rPr>
                        <a:t> </a:t>
                      </a:r>
                      <a:r>
                        <a:rPr lang="fr-FR" sz="1000" dirty="0">
                          <a:effectLst/>
                          <a:latin typeface="Arial MT"/>
                          <a:ea typeface="Arial MT"/>
                          <a:cs typeface="Arial MT"/>
                        </a:rPr>
                        <a:t>difficultés en</a:t>
                      </a:r>
                      <a:r>
                        <a:rPr lang="fr-FR" sz="1000" spc="-10" dirty="0">
                          <a:effectLst/>
                          <a:latin typeface="Arial MT"/>
                          <a:ea typeface="Arial MT"/>
                          <a:cs typeface="Arial MT"/>
                        </a:rPr>
                        <a:t> </a:t>
                      </a:r>
                      <a:r>
                        <a:rPr lang="fr-FR" sz="1000" dirty="0">
                          <a:effectLst/>
                          <a:latin typeface="Arial MT"/>
                          <a:ea typeface="Arial MT"/>
                          <a:cs typeface="Arial MT"/>
                        </a:rPr>
                        <a:t>mathématiques puis</a:t>
                      </a:r>
                      <a:r>
                        <a:rPr lang="fr-FR" sz="1000" spc="-5" dirty="0">
                          <a:effectLst/>
                          <a:latin typeface="Arial MT"/>
                          <a:ea typeface="Arial MT"/>
                          <a:cs typeface="Arial MT"/>
                        </a:rPr>
                        <a:t> </a:t>
                      </a:r>
                      <a:r>
                        <a:rPr lang="fr-FR" sz="1000" dirty="0">
                          <a:effectLst/>
                          <a:latin typeface="Arial MT"/>
                          <a:ea typeface="Arial MT"/>
                          <a:cs typeface="Arial MT"/>
                        </a:rPr>
                        <a:t>de</a:t>
                      </a:r>
                      <a:r>
                        <a:rPr lang="fr-FR" sz="1000" spc="-5" dirty="0">
                          <a:effectLst/>
                          <a:latin typeface="Arial MT"/>
                          <a:ea typeface="Arial MT"/>
                          <a:cs typeface="Arial MT"/>
                        </a:rPr>
                        <a:t> </a:t>
                      </a:r>
                      <a:r>
                        <a:rPr lang="fr-FR" sz="1000" dirty="0">
                          <a:effectLst/>
                          <a:latin typeface="Arial MT"/>
                          <a:ea typeface="Arial MT"/>
                          <a:cs typeface="Arial MT"/>
                        </a:rPr>
                        <a:t>formuler des hypothèses sur les besoins spécifiques lies a ces difficultés.</a:t>
                      </a:r>
                    </a:p>
                    <a:p>
                      <a:pPr marL="4445" marR="107315" indent="34290">
                        <a:lnSpc>
                          <a:spcPct val="97000"/>
                        </a:lnSpc>
                        <a:spcBef>
                          <a:spcPts val="85"/>
                        </a:spcBef>
                        <a:spcAft>
                          <a:spcPts val="0"/>
                        </a:spcAft>
                      </a:pPr>
                      <a:r>
                        <a:rPr lang="fr-FR" sz="1000" dirty="0">
                          <a:effectLst/>
                          <a:latin typeface="Arial MT"/>
                          <a:ea typeface="Arial MT"/>
                          <a:cs typeface="Arial MT"/>
                        </a:rPr>
                        <a:t>Temps 2 en distanciel autonome : appréhender des outils d observation et d analyse des difficultés.</a:t>
                      </a:r>
                    </a:p>
                    <a:p>
                      <a:pPr marL="4445" marR="107315" indent="34290">
                        <a:lnSpc>
                          <a:spcPct val="97000"/>
                        </a:lnSpc>
                        <a:spcBef>
                          <a:spcPts val="85"/>
                        </a:spcBef>
                        <a:spcAft>
                          <a:spcPts val="0"/>
                        </a:spcAft>
                      </a:pPr>
                      <a:r>
                        <a:rPr lang="fr-FR" sz="1000" dirty="0">
                          <a:effectLst/>
                          <a:latin typeface="Arial MT"/>
                          <a:ea typeface="Arial MT"/>
                          <a:cs typeface="Arial MT"/>
                        </a:rPr>
                        <a:t>Temps 3 : expérimentation en classe. </a:t>
                      </a:r>
                    </a:p>
                    <a:p>
                      <a:pPr marL="4445" marR="107315" indent="34290">
                        <a:lnSpc>
                          <a:spcPct val="97000"/>
                        </a:lnSpc>
                        <a:spcBef>
                          <a:spcPts val="85"/>
                        </a:spcBef>
                        <a:spcAft>
                          <a:spcPts val="0"/>
                        </a:spcAft>
                      </a:pPr>
                      <a:r>
                        <a:rPr lang="fr-FR" sz="1000" dirty="0">
                          <a:effectLst/>
                          <a:latin typeface="Arial MT"/>
                          <a:ea typeface="Arial MT"/>
                          <a:cs typeface="Arial MT"/>
                        </a:rPr>
                        <a:t>Temps 4 : mutualiser les analyses en visioconférence.</a:t>
                      </a:r>
                      <a:endParaRPr lang="fr-FR" sz="1100" dirty="0">
                        <a:effectLst/>
                        <a:latin typeface="Arial MT"/>
                        <a:ea typeface="Arial MT"/>
                        <a:cs typeface="Arial MT"/>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tcPr>
                </a:tc>
                <a:tc hMerge="1">
                  <a:txBody>
                    <a:bodyPr/>
                    <a:lstStyle/>
                    <a:p>
                      <a:endParaRPr lang="fr-FR"/>
                    </a:p>
                  </a:txBody>
                  <a:tcPr>
                    <a:lnL w="12700" cap="flat" cmpd="sng" algn="ctr">
                      <a:solidFill>
                        <a:srgbClr val="000000"/>
                      </a:solidFill>
                      <a:prstDash val="solid"/>
                      <a:round/>
                      <a:headEnd type="none" w="med" len="med"/>
                      <a:tailEnd type="none" w="med" len="med"/>
                    </a:lnL>
                  </a:tcPr>
                </a:tc>
                <a:extLst>
                  <a:ext uri="{0D108BD9-81ED-4DB2-BD59-A6C34878D82A}">
                    <a16:rowId xmlns:a16="http://schemas.microsoft.com/office/drawing/2014/main" val="2518740269"/>
                  </a:ext>
                </a:extLst>
              </a:tr>
              <a:tr h="171871">
                <a:tc gridSpan="2">
                  <a:txBody>
                    <a:bodyPr/>
                    <a:lstStyle/>
                    <a:p>
                      <a:pPr marL="38735">
                        <a:spcBef>
                          <a:spcPts val="135"/>
                        </a:spcBef>
                      </a:pPr>
                      <a:r>
                        <a:rPr lang="fr-FR" sz="1000" dirty="0">
                          <a:effectLst/>
                          <a:latin typeface="Arial MT"/>
                          <a:ea typeface="Arial MT"/>
                          <a:cs typeface="Arial MT"/>
                        </a:rPr>
                        <a:t>Observations</a:t>
                      </a:r>
                      <a:endParaRPr lang="fr-FR" sz="1100" dirty="0">
                        <a:effectLst/>
                        <a:latin typeface="Arial MT"/>
                        <a:ea typeface="Arial MT"/>
                        <a:cs typeface="Arial M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tcPr>
                </a:tc>
                <a:tc hMerge="1">
                  <a:txBody>
                    <a:bodyPr/>
                    <a:lstStyle/>
                    <a:p>
                      <a:endParaRPr lang="fr-FR"/>
                    </a:p>
                  </a:txBody>
                  <a:tcPr>
                    <a:lnL w="12700" cap="flat" cmpd="sng" algn="ctr">
                      <a:solidFill>
                        <a:srgbClr val="000000"/>
                      </a:solidFill>
                      <a:prstDash val="solid"/>
                      <a:round/>
                      <a:headEnd type="none" w="med" len="med"/>
                      <a:tailEnd type="none" w="med" len="med"/>
                    </a:lnL>
                  </a:tcPr>
                </a:tc>
                <a:extLst>
                  <a:ext uri="{0D108BD9-81ED-4DB2-BD59-A6C34878D82A}">
                    <a16:rowId xmlns:a16="http://schemas.microsoft.com/office/drawing/2014/main" val="4194012921"/>
                  </a:ext>
                </a:extLst>
              </a:tr>
              <a:tr h="264179">
                <a:tc>
                  <a:txBody>
                    <a:bodyPr/>
                    <a:lstStyle/>
                    <a:p>
                      <a:pPr marL="38735">
                        <a:spcBef>
                          <a:spcPts val="140"/>
                        </a:spcBef>
                      </a:pPr>
                      <a:r>
                        <a:rPr lang="fr-FR" sz="1000" dirty="0">
                          <a:effectLst/>
                          <a:latin typeface="Arial MT"/>
                          <a:ea typeface="Arial MT"/>
                          <a:cs typeface="Arial MT"/>
                        </a:rPr>
                        <a:t>Durée</a:t>
                      </a:r>
                      <a:r>
                        <a:rPr lang="fr-FR" sz="1000" spc="-15" dirty="0">
                          <a:effectLst/>
                          <a:latin typeface="Arial MT"/>
                          <a:ea typeface="Arial MT"/>
                          <a:cs typeface="Arial MT"/>
                        </a:rPr>
                        <a:t> </a:t>
                      </a:r>
                      <a:r>
                        <a:rPr lang="fr-FR" sz="1000" dirty="0">
                          <a:effectLst/>
                          <a:latin typeface="Arial MT"/>
                          <a:ea typeface="Arial MT"/>
                          <a:cs typeface="Arial MT"/>
                        </a:rPr>
                        <a:t>:</a:t>
                      </a:r>
                      <a:r>
                        <a:rPr lang="fr-FR" sz="1000" spc="-15" dirty="0">
                          <a:effectLst/>
                          <a:latin typeface="Arial MT"/>
                          <a:ea typeface="Arial MT"/>
                          <a:cs typeface="Arial MT"/>
                        </a:rPr>
                        <a:t> </a:t>
                      </a:r>
                      <a:r>
                        <a:rPr lang="fr-FR" sz="1000" dirty="0">
                          <a:effectLst/>
                          <a:latin typeface="Arial MT"/>
                          <a:ea typeface="Arial MT"/>
                          <a:cs typeface="Arial MT"/>
                        </a:rPr>
                        <a:t>6</a:t>
                      </a:r>
                      <a:r>
                        <a:rPr lang="fr-FR" sz="1000" spc="-10" dirty="0">
                          <a:effectLst/>
                          <a:latin typeface="Arial MT"/>
                          <a:ea typeface="Arial MT"/>
                          <a:cs typeface="Arial MT"/>
                        </a:rPr>
                        <a:t> </a:t>
                      </a:r>
                      <a:r>
                        <a:rPr lang="fr-FR" sz="1000" dirty="0">
                          <a:effectLst/>
                          <a:latin typeface="Arial MT"/>
                          <a:ea typeface="Arial MT"/>
                          <a:cs typeface="Arial MT"/>
                        </a:rPr>
                        <a:t>heures</a:t>
                      </a:r>
                      <a:r>
                        <a:rPr lang="fr-FR" sz="1000" dirty="0">
                          <a:effectLst/>
                          <a:latin typeface="Times New Roman" panose="02020603050405020304" pitchFamily="18" charset="0"/>
                        </a:rPr>
                        <a:t> </a:t>
                      </a:r>
                      <a:endParaRPr lang="fr-FR" sz="1100" dirty="0">
                        <a:effectLst/>
                        <a:latin typeface="Arial M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tcPr>
                </a:tc>
                <a:tc>
                  <a:txBody>
                    <a:bodyPr/>
                    <a:lstStyle/>
                    <a:p>
                      <a:pPr marL="40640">
                        <a:spcBef>
                          <a:spcPts val="135"/>
                        </a:spcBef>
                        <a:spcAft>
                          <a:spcPts val="0"/>
                        </a:spcAft>
                      </a:pPr>
                      <a:r>
                        <a:rPr lang="fr-FR" sz="1000" dirty="0">
                          <a:effectLst/>
                          <a:latin typeface="Arial MT"/>
                          <a:ea typeface="Arial MT"/>
                          <a:cs typeface="Arial MT"/>
                        </a:rPr>
                        <a:t>Lieu</a:t>
                      </a:r>
                      <a:r>
                        <a:rPr lang="fr-FR" sz="1000" spc="-15" dirty="0">
                          <a:effectLst/>
                          <a:latin typeface="Arial MT"/>
                          <a:ea typeface="Arial MT"/>
                          <a:cs typeface="Arial MT"/>
                        </a:rPr>
                        <a:t> </a:t>
                      </a:r>
                      <a:r>
                        <a:rPr lang="fr-FR" sz="1000" dirty="0">
                          <a:effectLst/>
                          <a:latin typeface="Arial MT"/>
                          <a:ea typeface="Arial MT"/>
                          <a:cs typeface="Arial MT"/>
                        </a:rPr>
                        <a:t>:</a:t>
                      </a:r>
                      <a:r>
                        <a:rPr lang="fr-FR" sz="1000" spc="-20" dirty="0">
                          <a:effectLst/>
                          <a:latin typeface="Arial MT"/>
                          <a:ea typeface="Arial MT"/>
                          <a:cs typeface="Arial MT"/>
                        </a:rPr>
                        <a:t> </a:t>
                      </a:r>
                      <a:r>
                        <a:rPr lang="fr-FR" sz="1000" dirty="0">
                          <a:effectLst/>
                          <a:latin typeface="Arial MT"/>
                          <a:ea typeface="Arial MT"/>
                          <a:cs typeface="Arial MT"/>
                        </a:rPr>
                        <a:t>A</a:t>
                      </a:r>
                      <a:r>
                        <a:rPr lang="fr-FR" sz="1000" spc="-20" dirty="0">
                          <a:effectLst/>
                          <a:latin typeface="Arial MT"/>
                          <a:ea typeface="Arial MT"/>
                          <a:cs typeface="Arial MT"/>
                        </a:rPr>
                        <a:t> </a:t>
                      </a:r>
                      <a:r>
                        <a:rPr lang="fr-FR" sz="1000" dirty="0">
                          <a:effectLst/>
                          <a:latin typeface="Arial MT"/>
                          <a:ea typeface="Arial MT"/>
                          <a:cs typeface="Arial MT"/>
                        </a:rPr>
                        <a:t>définir</a:t>
                      </a:r>
                      <a:endParaRPr lang="fr-FR" sz="1100" dirty="0">
                        <a:effectLst/>
                        <a:latin typeface="Arial MT"/>
                        <a:ea typeface="Arial MT"/>
                        <a:cs typeface="Arial M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dbl" algn="ctr">
                      <a:solidFill>
                        <a:srgbClr val="000000"/>
                      </a:solidFill>
                      <a:prstDash val="solid"/>
                      <a:round/>
                      <a:headEnd type="none" w="med" len="med"/>
                      <a:tailEnd type="none" w="med" len="med"/>
                    </a:lnB>
                  </a:tcPr>
                </a:tc>
                <a:extLst>
                  <a:ext uri="{0D108BD9-81ED-4DB2-BD59-A6C34878D82A}">
                    <a16:rowId xmlns:a16="http://schemas.microsoft.com/office/drawing/2014/main" val="732396024"/>
                  </a:ext>
                </a:extLst>
              </a:tr>
              <a:tr h="255923">
                <a:tc gridSpan="2">
                  <a:txBody>
                    <a:bodyPr/>
                    <a:lstStyle/>
                    <a:p>
                      <a:pPr marL="4445">
                        <a:spcBef>
                          <a:spcPts val="190"/>
                        </a:spcBef>
                        <a:spcAft>
                          <a:spcPts val="0"/>
                        </a:spcAft>
                      </a:pPr>
                      <a:r>
                        <a:rPr lang="fr-FR" sz="1100" b="1" dirty="0">
                          <a:solidFill>
                            <a:srgbClr val="000000"/>
                          </a:solidFill>
                          <a:effectLst/>
                          <a:latin typeface="Arial" panose="020B0604020202020204" pitchFamily="34" charset="0"/>
                          <a:ea typeface="Arial MT"/>
                          <a:cs typeface="Arial MT"/>
                        </a:rPr>
                        <a:t>Module</a:t>
                      </a:r>
                      <a:r>
                        <a:rPr lang="fr-FR" sz="1100" b="1" spc="40" dirty="0">
                          <a:solidFill>
                            <a:srgbClr val="000000"/>
                          </a:solidFill>
                          <a:effectLst/>
                          <a:latin typeface="Arial" panose="020B0604020202020204" pitchFamily="34" charset="0"/>
                          <a:ea typeface="Arial MT"/>
                          <a:cs typeface="Arial MT"/>
                        </a:rPr>
                        <a:t> </a:t>
                      </a:r>
                      <a:r>
                        <a:rPr lang="fr-FR" sz="1100" b="1" dirty="0">
                          <a:solidFill>
                            <a:srgbClr val="000000"/>
                          </a:solidFill>
                          <a:effectLst/>
                          <a:latin typeface="Arial" panose="020B0604020202020204" pitchFamily="34" charset="0"/>
                          <a:ea typeface="Arial MT"/>
                          <a:cs typeface="Arial MT"/>
                        </a:rPr>
                        <a:t>:</a:t>
                      </a:r>
                      <a:r>
                        <a:rPr lang="fr-FR" sz="1100" b="1" spc="15" dirty="0">
                          <a:solidFill>
                            <a:srgbClr val="000000"/>
                          </a:solidFill>
                          <a:effectLst/>
                          <a:latin typeface="Arial" panose="020B0604020202020204" pitchFamily="34" charset="0"/>
                          <a:ea typeface="Arial MT"/>
                          <a:cs typeface="Arial MT"/>
                        </a:rPr>
                        <a:t> </a:t>
                      </a:r>
                      <a:r>
                        <a:rPr lang="fr-FR" sz="1100" b="1" dirty="0">
                          <a:solidFill>
                            <a:srgbClr val="000000"/>
                          </a:solidFill>
                          <a:effectLst/>
                          <a:latin typeface="Arial" panose="020B0604020202020204" pitchFamily="34" charset="0"/>
                          <a:ea typeface="Arial MT"/>
                          <a:cs typeface="Arial MT"/>
                        </a:rPr>
                        <a:t>Des</a:t>
                      </a:r>
                      <a:r>
                        <a:rPr lang="fr-FR" sz="1100" b="1" spc="15" dirty="0">
                          <a:solidFill>
                            <a:srgbClr val="000000"/>
                          </a:solidFill>
                          <a:effectLst/>
                          <a:latin typeface="Arial" panose="020B0604020202020204" pitchFamily="34" charset="0"/>
                          <a:ea typeface="Arial MT"/>
                          <a:cs typeface="Arial MT"/>
                        </a:rPr>
                        <a:t> </a:t>
                      </a:r>
                      <a:r>
                        <a:rPr lang="fr-FR" sz="1100" b="1" dirty="0">
                          <a:solidFill>
                            <a:srgbClr val="000000"/>
                          </a:solidFill>
                          <a:effectLst/>
                          <a:latin typeface="Arial" panose="020B0604020202020204" pitchFamily="34" charset="0"/>
                          <a:ea typeface="Arial MT"/>
                          <a:cs typeface="Arial MT"/>
                        </a:rPr>
                        <a:t>adaptations</a:t>
                      </a:r>
                      <a:r>
                        <a:rPr lang="fr-FR" sz="1100" b="1" spc="15" dirty="0">
                          <a:solidFill>
                            <a:srgbClr val="000000"/>
                          </a:solidFill>
                          <a:effectLst/>
                          <a:latin typeface="Arial" panose="020B0604020202020204" pitchFamily="34" charset="0"/>
                          <a:ea typeface="Arial MT"/>
                          <a:cs typeface="Arial MT"/>
                        </a:rPr>
                        <a:t> </a:t>
                      </a:r>
                      <a:r>
                        <a:rPr lang="fr-FR" sz="1100" b="1" dirty="0">
                          <a:solidFill>
                            <a:srgbClr val="000000"/>
                          </a:solidFill>
                          <a:effectLst/>
                          <a:latin typeface="Arial" panose="020B0604020202020204" pitchFamily="34" charset="0"/>
                          <a:ea typeface="Arial MT"/>
                          <a:cs typeface="Arial MT"/>
                        </a:rPr>
                        <a:t>aux</a:t>
                      </a:r>
                      <a:r>
                        <a:rPr lang="fr-FR" sz="1100" b="1" spc="10" dirty="0">
                          <a:solidFill>
                            <a:srgbClr val="000000"/>
                          </a:solidFill>
                          <a:effectLst/>
                          <a:latin typeface="Arial" panose="020B0604020202020204" pitchFamily="34" charset="0"/>
                          <a:ea typeface="Arial MT"/>
                          <a:cs typeface="Arial MT"/>
                        </a:rPr>
                        <a:t> </a:t>
                      </a:r>
                      <a:r>
                        <a:rPr lang="fr-FR" sz="1100" b="1" dirty="0">
                          <a:solidFill>
                            <a:srgbClr val="000000"/>
                          </a:solidFill>
                          <a:effectLst/>
                          <a:latin typeface="Arial" panose="020B0604020202020204" pitchFamily="34" charset="0"/>
                          <a:ea typeface="Arial MT"/>
                          <a:cs typeface="Arial MT"/>
                        </a:rPr>
                        <a:t>difficultés</a:t>
                      </a:r>
                      <a:r>
                        <a:rPr lang="fr-FR" sz="1100" b="1" spc="15" dirty="0">
                          <a:solidFill>
                            <a:srgbClr val="000000"/>
                          </a:solidFill>
                          <a:effectLst/>
                          <a:latin typeface="Arial" panose="020B0604020202020204" pitchFamily="34" charset="0"/>
                          <a:ea typeface="Arial MT"/>
                          <a:cs typeface="Arial MT"/>
                        </a:rPr>
                        <a:t> </a:t>
                      </a:r>
                      <a:r>
                        <a:rPr lang="fr-FR" sz="1100" b="1" dirty="0">
                          <a:solidFill>
                            <a:srgbClr val="000000"/>
                          </a:solidFill>
                          <a:effectLst/>
                          <a:latin typeface="Arial" panose="020B0604020202020204" pitchFamily="34" charset="0"/>
                          <a:ea typeface="Arial MT"/>
                          <a:cs typeface="Arial MT"/>
                        </a:rPr>
                        <a:t>en</a:t>
                      </a:r>
                      <a:r>
                        <a:rPr lang="fr-FR" sz="1100" b="1" spc="10" dirty="0">
                          <a:solidFill>
                            <a:srgbClr val="000000"/>
                          </a:solidFill>
                          <a:effectLst/>
                          <a:latin typeface="Arial" panose="020B0604020202020204" pitchFamily="34" charset="0"/>
                          <a:ea typeface="Arial MT"/>
                          <a:cs typeface="Arial MT"/>
                        </a:rPr>
                        <a:t> </a:t>
                      </a:r>
                      <a:r>
                        <a:rPr lang="fr-FR" sz="1100" b="1" dirty="0">
                          <a:solidFill>
                            <a:srgbClr val="000000"/>
                          </a:solidFill>
                          <a:effectLst/>
                          <a:latin typeface="Arial" panose="020B0604020202020204" pitchFamily="34" charset="0"/>
                          <a:ea typeface="Arial MT"/>
                          <a:cs typeface="Arial MT"/>
                        </a:rPr>
                        <a:t>mathématiques</a:t>
                      </a:r>
                      <a:endParaRPr lang="fr-FR" sz="1100" dirty="0">
                        <a:effectLst/>
                        <a:latin typeface="Arial MT"/>
                        <a:ea typeface="Arial MT"/>
                        <a:cs typeface="Arial M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3F3"/>
                    </a:solidFill>
                  </a:tcPr>
                </a:tc>
                <a:tc hMerge="1">
                  <a:txBody>
                    <a:bodyPr/>
                    <a:lstStyle/>
                    <a:p>
                      <a:endParaRPr lang="fr-FR"/>
                    </a:p>
                  </a:txBody>
                  <a:tcPr>
                    <a:lnL w="12700" cap="flat" cmpd="sng" algn="ctr">
                      <a:solidFill>
                        <a:srgbClr val="000000"/>
                      </a:solidFill>
                      <a:prstDash val="solid"/>
                      <a:round/>
                      <a:headEnd type="none" w="med" len="med"/>
                      <a:tailEnd type="none" w="med" len="med"/>
                    </a:lnL>
                    <a:lnT w="12700" cap="flat" cmpd="dbl" algn="ctr">
                      <a:solidFill>
                        <a:srgbClr val="000000"/>
                      </a:solidFill>
                      <a:prstDash val="solid"/>
                      <a:round/>
                      <a:headEnd type="none" w="med" len="med"/>
                      <a:tailEnd type="none" w="med" len="med"/>
                    </a:lnT>
                  </a:tcPr>
                </a:tc>
                <a:extLst>
                  <a:ext uri="{0D108BD9-81ED-4DB2-BD59-A6C34878D82A}">
                    <a16:rowId xmlns:a16="http://schemas.microsoft.com/office/drawing/2014/main" val="1076226248"/>
                  </a:ext>
                </a:extLst>
              </a:tr>
            </a:tbl>
          </a:graphicData>
        </a:graphic>
      </p:graphicFrame>
      <p:graphicFrame>
        <p:nvGraphicFramePr>
          <p:cNvPr id="7" name="Tableau 6">
            <a:extLst>
              <a:ext uri="{FF2B5EF4-FFF2-40B4-BE49-F238E27FC236}">
                <a16:creationId xmlns:a16="http://schemas.microsoft.com/office/drawing/2014/main" id="{4F757E10-B4CE-4460-AB08-82735699056A}"/>
              </a:ext>
            </a:extLst>
          </p:cNvPr>
          <p:cNvGraphicFramePr>
            <a:graphicFrameLocks noGrp="1"/>
          </p:cNvGraphicFramePr>
          <p:nvPr>
            <p:extLst>
              <p:ext uri="{D42A27DB-BD31-4B8C-83A1-F6EECF244321}">
                <p14:modId xmlns:p14="http://schemas.microsoft.com/office/powerpoint/2010/main" val="433322552"/>
              </p:ext>
            </p:extLst>
          </p:nvPr>
        </p:nvGraphicFramePr>
        <p:xfrm>
          <a:off x="687624" y="4229953"/>
          <a:ext cx="10816747" cy="1273809"/>
        </p:xfrm>
        <a:graphic>
          <a:graphicData uri="http://schemas.openxmlformats.org/drawingml/2006/table">
            <a:tbl>
              <a:tblPr firstRow="1" firstCol="1" lastRow="1" lastCol="1" bandRow="1" bandCol="1"/>
              <a:tblGrid>
                <a:gridCol w="4277430">
                  <a:extLst>
                    <a:ext uri="{9D8B030D-6E8A-4147-A177-3AD203B41FA5}">
                      <a16:colId xmlns:a16="http://schemas.microsoft.com/office/drawing/2014/main" val="1386348456"/>
                    </a:ext>
                  </a:extLst>
                </a:gridCol>
                <a:gridCol w="6539317">
                  <a:extLst>
                    <a:ext uri="{9D8B030D-6E8A-4147-A177-3AD203B41FA5}">
                      <a16:colId xmlns:a16="http://schemas.microsoft.com/office/drawing/2014/main" val="3381577676"/>
                    </a:ext>
                  </a:extLst>
                </a:gridCol>
              </a:tblGrid>
              <a:tr h="624100">
                <a:tc gridSpan="2">
                  <a:txBody>
                    <a:bodyPr/>
                    <a:lstStyle/>
                    <a:p>
                      <a:pPr marL="4445" indent="34290">
                        <a:lnSpc>
                          <a:spcPct val="97000"/>
                        </a:lnSpc>
                        <a:spcBef>
                          <a:spcPts val="95"/>
                        </a:spcBef>
                        <a:spcAft>
                          <a:spcPts val="0"/>
                        </a:spcAft>
                      </a:pPr>
                      <a:r>
                        <a:rPr lang="fr-FR" sz="1000" dirty="0">
                          <a:effectLst/>
                          <a:latin typeface="Arial MT"/>
                          <a:ea typeface="Arial MT"/>
                          <a:cs typeface="Arial MT"/>
                        </a:rPr>
                        <a:t>Contenus</a:t>
                      </a:r>
                      <a:r>
                        <a:rPr lang="fr-FR" sz="1000" spc="-20" dirty="0">
                          <a:effectLst/>
                          <a:latin typeface="Arial MT"/>
                          <a:ea typeface="Arial MT"/>
                          <a:cs typeface="Arial MT"/>
                        </a:rPr>
                        <a:t> </a:t>
                      </a:r>
                      <a:r>
                        <a:rPr lang="fr-FR" sz="1000" dirty="0">
                          <a:effectLst/>
                          <a:latin typeface="Arial MT"/>
                          <a:ea typeface="Arial MT"/>
                          <a:cs typeface="Arial MT"/>
                        </a:rPr>
                        <a:t>:</a:t>
                      </a:r>
                      <a:r>
                        <a:rPr lang="fr-FR" sz="1000" spc="-20" dirty="0">
                          <a:effectLst/>
                          <a:latin typeface="Arial MT"/>
                          <a:ea typeface="Arial MT"/>
                          <a:cs typeface="Arial MT"/>
                        </a:rPr>
                        <a:t> </a:t>
                      </a:r>
                      <a:r>
                        <a:rPr lang="fr-FR" sz="1000" dirty="0">
                          <a:effectLst/>
                          <a:latin typeface="Arial MT"/>
                          <a:ea typeface="Arial MT"/>
                          <a:cs typeface="Arial MT"/>
                        </a:rPr>
                        <a:t>Ce</a:t>
                      </a:r>
                      <a:r>
                        <a:rPr lang="fr-FR" sz="1000" spc="-25" dirty="0">
                          <a:effectLst/>
                          <a:latin typeface="Arial MT"/>
                          <a:ea typeface="Arial MT"/>
                          <a:cs typeface="Arial MT"/>
                        </a:rPr>
                        <a:t> </a:t>
                      </a:r>
                      <a:r>
                        <a:rPr lang="fr-FR" sz="1000" dirty="0">
                          <a:effectLst/>
                          <a:latin typeface="Arial MT"/>
                          <a:ea typeface="Arial MT"/>
                          <a:cs typeface="Arial MT"/>
                        </a:rPr>
                        <a:t>niveau</a:t>
                      </a:r>
                      <a:r>
                        <a:rPr lang="fr-FR" sz="1000" spc="-20" dirty="0">
                          <a:effectLst/>
                          <a:latin typeface="Arial MT"/>
                          <a:ea typeface="Arial MT"/>
                          <a:cs typeface="Arial MT"/>
                        </a:rPr>
                        <a:t> </a:t>
                      </a:r>
                      <a:r>
                        <a:rPr lang="fr-FR" sz="1000" dirty="0">
                          <a:effectLst/>
                          <a:latin typeface="Arial MT"/>
                          <a:ea typeface="Arial MT"/>
                          <a:cs typeface="Arial MT"/>
                        </a:rPr>
                        <a:t>2</a:t>
                      </a:r>
                      <a:r>
                        <a:rPr lang="fr-FR" sz="1000" spc="-25" dirty="0">
                          <a:effectLst/>
                          <a:latin typeface="Arial MT"/>
                          <a:ea typeface="Arial MT"/>
                          <a:cs typeface="Arial MT"/>
                        </a:rPr>
                        <a:t> </a:t>
                      </a:r>
                      <a:r>
                        <a:rPr lang="fr-FR" sz="1000" dirty="0">
                          <a:effectLst/>
                          <a:latin typeface="Arial MT"/>
                          <a:ea typeface="Arial MT"/>
                          <a:cs typeface="Arial MT"/>
                        </a:rPr>
                        <a:t>s</a:t>
                      </a:r>
                      <a:r>
                        <a:rPr lang="fr-FR" sz="1000" spc="-15" dirty="0">
                          <a:effectLst/>
                          <a:latin typeface="Arial MT"/>
                          <a:ea typeface="Arial MT"/>
                          <a:cs typeface="Arial MT"/>
                        </a:rPr>
                        <a:t>’</a:t>
                      </a:r>
                      <a:r>
                        <a:rPr lang="fr-FR" sz="1000" dirty="0">
                          <a:effectLst/>
                          <a:latin typeface="Arial MT"/>
                          <a:ea typeface="Arial MT"/>
                          <a:cs typeface="Arial MT"/>
                        </a:rPr>
                        <a:t>adresse</a:t>
                      </a:r>
                      <a:r>
                        <a:rPr lang="fr-FR" sz="1000" spc="-25" dirty="0">
                          <a:effectLst/>
                          <a:latin typeface="Arial MT"/>
                          <a:ea typeface="Arial MT"/>
                          <a:cs typeface="Arial MT"/>
                        </a:rPr>
                        <a:t> </a:t>
                      </a:r>
                      <a:r>
                        <a:rPr lang="fr-FR" sz="1000" dirty="0">
                          <a:effectLst/>
                          <a:latin typeface="Arial MT"/>
                          <a:ea typeface="Arial MT"/>
                          <a:cs typeface="Arial MT"/>
                        </a:rPr>
                        <a:t>aux</a:t>
                      </a:r>
                      <a:r>
                        <a:rPr lang="fr-FR" sz="1000" spc="-15" dirty="0">
                          <a:effectLst/>
                          <a:latin typeface="Arial MT"/>
                          <a:ea typeface="Arial MT"/>
                          <a:cs typeface="Arial MT"/>
                        </a:rPr>
                        <a:t> </a:t>
                      </a:r>
                      <a:r>
                        <a:rPr lang="fr-FR" sz="1000" dirty="0">
                          <a:effectLst/>
                          <a:latin typeface="Arial MT"/>
                          <a:ea typeface="Arial MT"/>
                          <a:cs typeface="Arial MT"/>
                        </a:rPr>
                        <a:t>enseignants</a:t>
                      </a:r>
                      <a:r>
                        <a:rPr lang="fr-FR" sz="1000" spc="-15" dirty="0">
                          <a:effectLst/>
                          <a:latin typeface="Arial MT"/>
                          <a:ea typeface="Arial MT"/>
                          <a:cs typeface="Arial MT"/>
                        </a:rPr>
                        <a:t> </a:t>
                      </a:r>
                      <a:r>
                        <a:rPr lang="fr-FR" sz="1000" dirty="0">
                          <a:effectLst/>
                          <a:latin typeface="Arial MT"/>
                          <a:ea typeface="Arial MT"/>
                          <a:cs typeface="Arial MT"/>
                        </a:rPr>
                        <a:t>capables</a:t>
                      </a:r>
                      <a:r>
                        <a:rPr lang="fr-FR" sz="1000" spc="-15" dirty="0">
                          <a:effectLst/>
                          <a:latin typeface="Arial MT"/>
                          <a:ea typeface="Arial MT"/>
                          <a:cs typeface="Arial MT"/>
                        </a:rPr>
                        <a:t> </a:t>
                      </a:r>
                      <a:r>
                        <a:rPr lang="fr-FR" sz="1000" dirty="0">
                          <a:effectLst/>
                          <a:latin typeface="Arial MT"/>
                          <a:ea typeface="Arial MT"/>
                          <a:cs typeface="Arial MT"/>
                        </a:rPr>
                        <a:t>d</a:t>
                      </a:r>
                      <a:r>
                        <a:rPr lang="fr-FR" sz="1000" spc="-25" dirty="0">
                          <a:effectLst/>
                          <a:latin typeface="Arial MT"/>
                          <a:ea typeface="Arial MT"/>
                          <a:cs typeface="Arial MT"/>
                        </a:rPr>
                        <a:t>’</a:t>
                      </a:r>
                      <a:r>
                        <a:rPr lang="fr-FR" sz="1000" dirty="0">
                          <a:effectLst/>
                          <a:latin typeface="Arial MT"/>
                          <a:ea typeface="Arial MT"/>
                          <a:cs typeface="Arial MT"/>
                        </a:rPr>
                        <a:t>identifier</a:t>
                      </a:r>
                      <a:r>
                        <a:rPr lang="fr-FR" sz="1000" spc="-20" dirty="0">
                          <a:effectLst/>
                          <a:latin typeface="Arial MT"/>
                          <a:ea typeface="Arial MT"/>
                          <a:cs typeface="Arial MT"/>
                        </a:rPr>
                        <a:t> </a:t>
                      </a:r>
                      <a:r>
                        <a:rPr lang="fr-FR" sz="1000" dirty="0">
                          <a:effectLst/>
                          <a:latin typeface="Arial MT"/>
                          <a:ea typeface="Arial MT"/>
                          <a:cs typeface="Arial MT"/>
                        </a:rPr>
                        <a:t>précisément</a:t>
                      </a:r>
                      <a:r>
                        <a:rPr lang="fr-FR" sz="1000" spc="-20" dirty="0">
                          <a:effectLst/>
                          <a:latin typeface="Arial MT"/>
                          <a:ea typeface="Arial MT"/>
                          <a:cs typeface="Arial MT"/>
                        </a:rPr>
                        <a:t> </a:t>
                      </a:r>
                      <a:r>
                        <a:rPr lang="fr-FR" sz="1000" dirty="0">
                          <a:effectLst/>
                          <a:latin typeface="Arial MT"/>
                          <a:ea typeface="Arial MT"/>
                          <a:cs typeface="Arial MT"/>
                        </a:rPr>
                        <a:t>le</a:t>
                      </a:r>
                      <a:r>
                        <a:rPr lang="fr-FR" sz="1000" spc="-25" dirty="0">
                          <a:effectLst/>
                          <a:latin typeface="Arial MT"/>
                          <a:ea typeface="Arial MT"/>
                          <a:cs typeface="Arial MT"/>
                        </a:rPr>
                        <a:t> </a:t>
                      </a:r>
                      <a:r>
                        <a:rPr lang="fr-FR" sz="1000" dirty="0">
                          <a:effectLst/>
                          <a:latin typeface="Arial MT"/>
                          <a:ea typeface="Arial MT"/>
                          <a:cs typeface="Arial MT"/>
                        </a:rPr>
                        <a:t>ou</a:t>
                      </a:r>
                      <a:r>
                        <a:rPr lang="fr-FR" sz="1000" spc="-25" dirty="0">
                          <a:effectLst/>
                          <a:latin typeface="Arial MT"/>
                          <a:ea typeface="Arial MT"/>
                          <a:cs typeface="Arial MT"/>
                        </a:rPr>
                        <a:t> </a:t>
                      </a:r>
                      <a:r>
                        <a:rPr lang="fr-FR" sz="1000" dirty="0">
                          <a:effectLst/>
                          <a:latin typeface="Arial MT"/>
                          <a:ea typeface="Arial MT"/>
                          <a:cs typeface="Arial MT"/>
                        </a:rPr>
                        <a:t>les</a:t>
                      </a:r>
                      <a:r>
                        <a:rPr lang="fr-FR" sz="1000" spc="-15" dirty="0">
                          <a:effectLst/>
                          <a:latin typeface="Arial MT"/>
                          <a:ea typeface="Arial MT"/>
                          <a:cs typeface="Arial MT"/>
                        </a:rPr>
                        <a:t> </a:t>
                      </a:r>
                      <a:r>
                        <a:rPr lang="fr-FR" sz="1000" dirty="0">
                          <a:effectLst/>
                          <a:latin typeface="Arial MT"/>
                          <a:ea typeface="Arial MT"/>
                          <a:cs typeface="Arial MT"/>
                        </a:rPr>
                        <a:t>besoins</a:t>
                      </a:r>
                      <a:r>
                        <a:rPr lang="fr-FR" sz="1000" spc="-15" dirty="0">
                          <a:effectLst/>
                          <a:latin typeface="Arial MT"/>
                          <a:ea typeface="Arial MT"/>
                          <a:cs typeface="Arial MT"/>
                        </a:rPr>
                        <a:t> </a:t>
                      </a:r>
                      <a:r>
                        <a:rPr lang="fr-FR" sz="1000" dirty="0">
                          <a:effectLst/>
                          <a:latin typeface="Arial MT"/>
                          <a:ea typeface="Arial MT"/>
                          <a:cs typeface="Arial MT"/>
                        </a:rPr>
                        <a:t>liés</a:t>
                      </a:r>
                      <a:r>
                        <a:rPr lang="fr-FR" sz="1000" spc="-20" dirty="0">
                          <a:effectLst/>
                          <a:latin typeface="Arial MT"/>
                          <a:ea typeface="Arial MT"/>
                          <a:cs typeface="Arial MT"/>
                        </a:rPr>
                        <a:t> </a:t>
                      </a:r>
                      <a:r>
                        <a:rPr lang="fr-FR" sz="1000" dirty="0">
                          <a:effectLst/>
                          <a:latin typeface="Arial MT"/>
                          <a:ea typeface="Arial MT"/>
                          <a:cs typeface="Arial MT"/>
                        </a:rPr>
                        <a:t>a</a:t>
                      </a:r>
                      <a:r>
                        <a:rPr lang="fr-FR" sz="1000" spc="-20" dirty="0">
                          <a:effectLst/>
                          <a:latin typeface="Arial MT"/>
                          <a:ea typeface="Arial MT"/>
                          <a:cs typeface="Arial MT"/>
                        </a:rPr>
                        <a:t> </a:t>
                      </a:r>
                      <a:r>
                        <a:rPr lang="fr-FR" sz="1000" dirty="0">
                          <a:effectLst/>
                          <a:latin typeface="Arial MT"/>
                          <a:ea typeface="Arial MT"/>
                          <a:cs typeface="Arial MT"/>
                        </a:rPr>
                        <a:t>une </a:t>
                      </a:r>
                      <a:r>
                        <a:rPr lang="fr-FR" sz="1000" spc="-260" dirty="0">
                          <a:effectLst/>
                          <a:latin typeface="Arial MT"/>
                          <a:ea typeface="Arial MT"/>
                          <a:cs typeface="Arial MT"/>
                        </a:rPr>
                        <a:t> </a:t>
                      </a:r>
                      <a:r>
                        <a:rPr lang="fr-FR" sz="1000" dirty="0">
                          <a:effectLst/>
                          <a:latin typeface="Arial MT"/>
                          <a:ea typeface="Arial MT"/>
                          <a:cs typeface="Arial MT"/>
                        </a:rPr>
                        <a:t>difficulté en mathématiques.</a:t>
                      </a:r>
                    </a:p>
                    <a:p>
                      <a:pPr marL="4445" indent="34290">
                        <a:lnSpc>
                          <a:spcPct val="97000"/>
                        </a:lnSpc>
                        <a:spcBef>
                          <a:spcPts val="95"/>
                        </a:spcBef>
                        <a:spcAft>
                          <a:spcPts val="0"/>
                        </a:spcAft>
                      </a:pPr>
                      <a:r>
                        <a:rPr lang="fr-FR" sz="1000" dirty="0">
                          <a:effectLst/>
                          <a:latin typeface="Arial MT"/>
                          <a:ea typeface="Arial MT"/>
                          <a:cs typeface="Arial MT"/>
                        </a:rPr>
                        <a:t>Temps 1 en présentiel : appréhender différentes adaptations et les corréler aux</a:t>
                      </a:r>
                      <a:r>
                        <a:rPr lang="fr-FR" sz="1000" spc="5" dirty="0">
                          <a:effectLst/>
                          <a:latin typeface="Arial MT"/>
                          <a:ea typeface="Arial MT"/>
                          <a:cs typeface="Arial MT"/>
                        </a:rPr>
                        <a:t> </a:t>
                      </a:r>
                      <a:r>
                        <a:rPr lang="fr-FR" sz="1000" dirty="0">
                          <a:effectLst/>
                          <a:latin typeface="Arial MT"/>
                          <a:ea typeface="Arial MT"/>
                          <a:cs typeface="Arial MT"/>
                        </a:rPr>
                        <a:t>besoins</a:t>
                      </a:r>
                      <a:r>
                        <a:rPr lang="fr-FR" sz="1000" spc="-5" dirty="0">
                          <a:effectLst/>
                          <a:latin typeface="Arial MT"/>
                          <a:ea typeface="Arial MT"/>
                          <a:cs typeface="Arial MT"/>
                        </a:rPr>
                        <a:t> </a:t>
                      </a:r>
                      <a:r>
                        <a:rPr lang="fr-FR" sz="1000" dirty="0">
                          <a:effectLst/>
                          <a:latin typeface="Arial MT"/>
                          <a:ea typeface="Arial MT"/>
                          <a:cs typeface="Arial MT"/>
                        </a:rPr>
                        <a:t>de</a:t>
                      </a:r>
                      <a:r>
                        <a:rPr lang="fr-FR" sz="1000" spc="-10" dirty="0">
                          <a:effectLst/>
                          <a:latin typeface="Arial MT"/>
                          <a:ea typeface="Arial MT"/>
                          <a:cs typeface="Arial MT"/>
                        </a:rPr>
                        <a:t> </a:t>
                      </a:r>
                      <a:r>
                        <a:rPr lang="fr-FR" sz="1000" dirty="0">
                          <a:effectLst/>
                          <a:latin typeface="Arial MT"/>
                          <a:ea typeface="Arial MT"/>
                          <a:cs typeface="Arial MT"/>
                        </a:rPr>
                        <a:t>l’élève.</a:t>
                      </a:r>
                      <a:r>
                        <a:rPr lang="fr-FR" sz="1000" spc="-10" dirty="0">
                          <a:effectLst/>
                          <a:latin typeface="Arial MT"/>
                          <a:ea typeface="Arial MT"/>
                          <a:cs typeface="Arial MT"/>
                        </a:rPr>
                        <a:t> </a:t>
                      </a:r>
                    </a:p>
                    <a:p>
                      <a:pPr marL="4445" indent="34290">
                        <a:lnSpc>
                          <a:spcPct val="97000"/>
                        </a:lnSpc>
                        <a:spcBef>
                          <a:spcPts val="95"/>
                        </a:spcBef>
                        <a:spcAft>
                          <a:spcPts val="0"/>
                        </a:spcAft>
                      </a:pPr>
                      <a:r>
                        <a:rPr lang="fr-FR" sz="1000" dirty="0">
                          <a:effectLst/>
                          <a:latin typeface="Arial MT"/>
                          <a:ea typeface="Arial MT"/>
                          <a:cs typeface="Arial MT"/>
                        </a:rPr>
                        <a:t>Temps 2</a:t>
                      </a:r>
                      <a:r>
                        <a:rPr lang="fr-FR" sz="1000" spc="-10" dirty="0">
                          <a:effectLst/>
                          <a:latin typeface="Arial MT"/>
                          <a:ea typeface="Arial MT"/>
                          <a:cs typeface="Arial MT"/>
                        </a:rPr>
                        <a:t> </a:t>
                      </a:r>
                      <a:r>
                        <a:rPr lang="fr-FR" sz="1000" dirty="0">
                          <a:effectLst/>
                          <a:latin typeface="Arial MT"/>
                          <a:ea typeface="Arial MT"/>
                          <a:cs typeface="Arial MT"/>
                        </a:rPr>
                        <a:t>:</a:t>
                      </a:r>
                      <a:r>
                        <a:rPr lang="fr-FR" sz="1000" spc="-10" dirty="0">
                          <a:effectLst/>
                          <a:latin typeface="Arial MT"/>
                          <a:ea typeface="Arial MT"/>
                          <a:cs typeface="Arial MT"/>
                        </a:rPr>
                        <a:t> </a:t>
                      </a:r>
                      <a:r>
                        <a:rPr lang="fr-FR" sz="1000" dirty="0">
                          <a:effectLst/>
                          <a:latin typeface="Arial MT"/>
                          <a:ea typeface="Arial MT"/>
                          <a:cs typeface="Arial MT"/>
                        </a:rPr>
                        <a:t>analyser des séances pour mettre en évidence des gestes professionnels pertinents avec des analyses de vidéos.</a:t>
                      </a:r>
                    </a:p>
                    <a:p>
                      <a:pPr marL="4445" indent="34290">
                        <a:lnSpc>
                          <a:spcPct val="97000"/>
                        </a:lnSpc>
                        <a:spcBef>
                          <a:spcPts val="95"/>
                        </a:spcBef>
                        <a:spcAft>
                          <a:spcPts val="0"/>
                        </a:spcAft>
                      </a:pPr>
                      <a:r>
                        <a:rPr lang="fr-FR" sz="1000" dirty="0">
                          <a:effectLst/>
                          <a:latin typeface="Arial MT"/>
                          <a:ea typeface="Arial MT"/>
                          <a:cs typeface="Arial MT"/>
                        </a:rPr>
                        <a:t>Temps 3 : expérimentation en classe.</a:t>
                      </a:r>
                    </a:p>
                    <a:p>
                      <a:pPr marL="4445" indent="34290">
                        <a:lnSpc>
                          <a:spcPct val="97000"/>
                        </a:lnSpc>
                        <a:spcBef>
                          <a:spcPts val="95"/>
                        </a:spcBef>
                        <a:spcAft>
                          <a:spcPts val="0"/>
                        </a:spcAft>
                      </a:pPr>
                      <a:r>
                        <a:rPr lang="fr-FR" sz="1000" dirty="0">
                          <a:effectLst/>
                          <a:latin typeface="Arial MT"/>
                          <a:ea typeface="Arial MT"/>
                          <a:cs typeface="Arial MT"/>
                        </a:rPr>
                        <a:t>Temps 4 : analyse et mutualisation des expérimentations.</a:t>
                      </a:r>
                      <a:endParaRPr lang="fr-FR" sz="1100" dirty="0">
                        <a:effectLst/>
                        <a:latin typeface="Arial MT"/>
                        <a:ea typeface="Arial MT"/>
                        <a:cs typeface="Arial MT"/>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tcPr>
                </a:tc>
                <a:tc hMerge="1">
                  <a:txBody>
                    <a:bodyPr/>
                    <a:lstStyle/>
                    <a:p>
                      <a:endParaRPr lang="fr-FR"/>
                    </a:p>
                  </a:txBody>
                  <a:tcPr>
                    <a:lnL w="12700" cap="flat" cmpd="sng" algn="ctr">
                      <a:solidFill>
                        <a:srgbClr val="000000"/>
                      </a:solidFill>
                      <a:prstDash val="solid"/>
                      <a:round/>
                      <a:headEnd type="none" w="med" len="med"/>
                      <a:tailEnd type="none" w="med" len="med"/>
                    </a:lnL>
                  </a:tcPr>
                </a:tc>
                <a:extLst>
                  <a:ext uri="{0D108BD9-81ED-4DB2-BD59-A6C34878D82A}">
                    <a16:rowId xmlns:a16="http://schemas.microsoft.com/office/drawing/2014/main" val="2221575820"/>
                  </a:ext>
                </a:extLst>
              </a:tr>
              <a:tr h="194071">
                <a:tc gridSpan="2">
                  <a:txBody>
                    <a:bodyPr/>
                    <a:lstStyle/>
                    <a:p>
                      <a:pPr marL="38735">
                        <a:spcBef>
                          <a:spcPts val="140"/>
                        </a:spcBef>
                      </a:pPr>
                      <a:r>
                        <a:rPr lang="fr-FR" sz="1000">
                          <a:effectLst/>
                          <a:latin typeface="Arial MT"/>
                          <a:ea typeface="Arial MT"/>
                          <a:cs typeface="Arial MT"/>
                        </a:rPr>
                        <a:t>Observations</a:t>
                      </a:r>
                      <a:r>
                        <a:rPr lang="fr-FR" sz="1000" spc="-20">
                          <a:effectLst/>
                          <a:latin typeface="Arial MT"/>
                          <a:ea typeface="Arial MT"/>
                          <a:cs typeface="Arial MT"/>
                        </a:rPr>
                        <a:t> </a:t>
                      </a:r>
                      <a:r>
                        <a:rPr lang="fr-FR" sz="1000">
                          <a:effectLst/>
                          <a:latin typeface="Arial MT"/>
                          <a:ea typeface="Arial MT"/>
                          <a:cs typeface="Arial MT"/>
                        </a:rPr>
                        <a:t>:</a:t>
                      </a:r>
                      <a:endParaRPr lang="fr-FR" sz="1100">
                        <a:effectLst/>
                        <a:latin typeface="Arial MT"/>
                        <a:ea typeface="Arial MT"/>
                        <a:cs typeface="Arial MT"/>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tcPr>
                </a:tc>
                <a:tc hMerge="1">
                  <a:txBody>
                    <a:bodyPr/>
                    <a:lstStyle/>
                    <a:p>
                      <a:endParaRPr lang="fr-FR"/>
                    </a:p>
                  </a:txBody>
                  <a:tcPr>
                    <a:lnL w="12700" cap="flat" cmpd="sng" algn="ctr">
                      <a:solidFill>
                        <a:srgbClr val="000000"/>
                      </a:solidFill>
                      <a:prstDash val="solid"/>
                      <a:round/>
                      <a:headEnd type="none" w="med" len="med"/>
                      <a:tailEnd type="none" w="med" len="med"/>
                    </a:lnL>
                  </a:tcPr>
                </a:tc>
                <a:extLst>
                  <a:ext uri="{0D108BD9-81ED-4DB2-BD59-A6C34878D82A}">
                    <a16:rowId xmlns:a16="http://schemas.microsoft.com/office/drawing/2014/main" val="1565672954"/>
                  </a:ext>
                </a:extLst>
              </a:tr>
              <a:tr h="289798">
                <a:tc>
                  <a:txBody>
                    <a:bodyPr/>
                    <a:lstStyle/>
                    <a:p>
                      <a:pPr marL="38735">
                        <a:spcBef>
                          <a:spcPts val="140"/>
                        </a:spcBef>
                      </a:pPr>
                      <a:r>
                        <a:rPr lang="fr-FR" sz="1000" dirty="0">
                          <a:effectLst/>
                          <a:latin typeface="Arial MT"/>
                          <a:ea typeface="Arial MT"/>
                          <a:cs typeface="Arial MT"/>
                        </a:rPr>
                        <a:t>Durée</a:t>
                      </a:r>
                      <a:r>
                        <a:rPr lang="fr-FR" sz="1000" spc="-15" dirty="0">
                          <a:effectLst/>
                          <a:latin typeface="Arial MT"/>
                          <a:ea typeface="Arial MT"/>
                          <a:cs typeface="Arial MT"/>
                        </a:rPr>
                        <a:t> </a:t>
                      </a:r>
                      <a:r>
                        <a:rPr lang="fr-FR" sz="1000" dirty="0">
                          <a:effectLst/>
                          <a:latin typeface="Arial MT"/>
                          <a:ea typeface="Arial MT"/>
                          <a:cs typeface="Arial MT"/>
                        </a:rPr>
                        <a:t>:</a:t>
                      </a:r>
                      <a:r>
                        <a:rPr lang="fr-FR" sz="1000" spc="-15" dirty="0">
                          <a:effectLst/>
                          <a:latin typeface="Arial MT"/>
                          <a:ea typeface="Arial MT"/>
                          <a:cs typeface="Arial MT"/>
                        </a:rPr>
                        <a:t> </a:t>
                      </a:r>
                      <a:r>
                        <a:rPr lang="fr-FR" sz="1000" dirty="0">
                          <a:effectLst/>
                          <a:latin typeface="Arial MT"/>
                          <a:ea typeface="Arial MT"/>
                          <a:cs typeface="Arial MT"/>
                        </a:rPr>
                        <a:t>6</a:t>
                      </a:r>
                      <a:r>
                        <a:rPr lang="fr-FR" sz="1000" spc="-10" dirty="0">
                          <a:effectLst/>
                          <a:latin typeface="Arial MT"/>
                          <a:ea typeface="Arial MT"/>
                          <a:cs typeface="Arial MT"/>
                        </a:rPr>
                        <a:t> </a:t>
                      </a:r>
                      <a:r>
                        <a:rPr lang="fr-FR" sz="1000" dirty="0">
                          <a:effectLst/>
                          <a:latin typeface="Arial MT"/>
                          <a:ea typeface="Arial MT"/>
                          <a:cs typeface="Arial MT"/>
                        </a:rPr>
                        <a:t>heures</a:t>
                      </a:r>
                      <a:r>
                        <a:rPr lang="fr-FR" sz="1000" dirty="0">
                          <a:effectLst/>
                          <a:latin typeface="Times New Roman" panose="02020603050405020304" pitchFamily="18" charset="0"/>
                        </a:rPr>
                        <a:t> </a:t>
                      </a:r>
                      <a:endParaRPr lang="fr-FR" sz="1100" dirty="0">
                        <a:effectLst/>
                        <a:latin typeface="Arial M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0640">
                        <a:spcBef>
                          <a:spcPts val="135"/>
                        </a:spcBef>
                        <a:spcAft>
                          <a:spcPts val="0"/>
                        </a:spcAft>
                      </a:pPr>
                      <a:r>
                        <a:rPr lang="fr-FR" sz="1000" dirty="0">
                          <a:effectLst/>
                          <a:latin typeface="Arial MT"/>
                          <a:ea typeface="Arial MT"/>
                          <a:cs typeface="Arial MT"/>
                        </a:rPr>
                        <a:t>Lieu</a:t>
                      </a:r>
                      <a:r>
                        <a:rPr lang="fr-FR" sz="1000" spc="-15" dirty="0">
                          <a:effectLst/>
                          <a:latin typeface="Arial MT"/>
                          <a:ea typeface="Arial MT"/>
                          <a:cs typeface="Arial MT"/>
                        </a:rPr>
                        <a:t> </a:t>
                      </a:r>
                      <a:r>
                        <a:rPr lang="fr-FR" sz="1000" dirty="0">
                          <a:effectLst/>
                          <a:latin typeface="Arial MT"/>
                          <a:ea typeface="Arial MT"/>
                          <a:cs typeface="Arial MT"/>
                        </a:rPr>
                        <a:t>:</a:t>
                      </a:r>
                      <a:r>
                        <a:rPr lang="fr-FR" sz="1000" spc="-20" dirty="0">
                          <a:effectLst/>
                          <a:latin typeface="Arial MT"/>
                          <a:ea typeface="Arial MT"/>
                          <a:cs typeface="Arial MT"/>
                        </a:rPr>
                        <a:t> </a:t>
                      </a:r>
                      <a:r>
                        <a:rPr lang="fr-FR" sz="1000" dirty="0">
                          <a:effectLst/>
                          <a:latin typeface="Arial MT"/>
                          <a:ea typeface="Arial MT"/>
                          <a:cs typeface="Arial MT"/>
                        </a:rPr>
                        <a:t>A</a:t>
                      </a:r>
                      <a:r>
                        <a:rPr lang="fr-FR" sz="1000" spc="-20" dirty="0">
                          <a:effectLst/>
                          <a:latin typeface="Arial MT"/>
                          <a:ea typeface="Arial MT"/>
                          <a:cs typeface="Arial MT"/>
                        </a:rPr>
                        <a:t> </a:t>
                      </a:r>
                      <a:r>
                        <a:rPr lang="fr-FR" sz="1000" dirty="0">
                          <a:effectLst/>
                          <a:latin typeface="Arial MT"/>
                          <a:ea typeface="Arial MT"/>
                          <a:cs typeface="Arial MT"/>
                        </a:rPr>
                        <a:t>définir</a:t>
                      </a:r>
                      <a:endParaRPr lang="fr-FR" sz="1100" dirty="0">
                        <a:effectLst/>
                        <a:latin typeface="Arial MT"/>
                        <a:ea typeface="Arial MT"/>
                        <a:cs typeface="Arial M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59812598"/>
                  </a:ext>
                </a:extLst>
              </a:tr>
            </a:tbl>
          </a:graphicData>
        </a:graphic>
      </p:graphicFrame>
    </p:spTree>
    <p:extLst>
      <p:ext uri="{BB962C8B-B14F-4D97-AF65-F5344CB8AC3E}">
        <p14:creationId xmlns:p14="http://schemas.microsoft.com/office/powerpoint/2010/main" val="28204544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ZoneTexte 6">
            <a:extLst>
              <a:ext uri="{FF2B5EF4-FFF2-40B4-BE49-F238E27FC236}">
                <a16:creationId xmlns:a16="http://schemas.microsoft.com/office/drawing/2014/main" id="{D68D2DD1-5B32-457B-91AE-12308BF460EA}"/>
              </a:ext>
            </a:extLst>
          </p:cNvPr>
          <p:cNvSpPr txBox="1"/>
          <p:nvPr/>
        </p:nvSpPr>
        <p:spPr>
          <a:xfrm>
            <a:off x="4854744" y="167119"/>
            <a:ext cx="2482511" cy="307777"/>
          </a:xfrm>
          <a:prstGeom prst="rect">
            <a:avLst/>
          </a:prstGeom>
          <a:noFill/>
        </p:spPr>
        <p:txBody>
          <a:bodyPr wrap="square" rtlCol="0">
            <a:spAutoFit/>
          </a:bodyPr>
          <a:lstStyle/>
          <a:p>
            <a:r>
              <a:rPr lang="fr-FR" sz="1400" dirty="0"/>
              <a:t>DISPOSITIFS du PAF 2022-2023</a:t>
            </a:r>
          </a:p>
        </p:txBody>
      </p:sp>
      <p:sp>
        <p:nvSpPr>
          <p:cNvPr id="8" name="Espace réservé du numéro de diapositive 7">
            <a:extLst>
              <a:ext uri="{FF2B5EF4-FFF2-40B4-BE49-F238E27FC236}">
                <a16:creationId xmlns:a16="http://schemas.microsoft.com/office/drawing/2014/main" id="{1132A1B9-A2B5-47DC-8E7F-185A8D216300}"/>
              </a:ext>
            </a:extLst>
          </p:cNvPr>
          <p:cNvSpPr>
            <a:spLocks noGrp="1"/>
          </p:cNvSpPr>
          <p:nvPr>
            <p:ph type="sldNum" sz="quarter" idx="12"/>
          </p:nvPr>
        </p:nvSpPr>
        <p:spPr/>
        <p:txBody>
          <a:bodyPr/>
          <a:lstStyle/>
          <a:p>
            <a:fld id="{B09499B9-A54A-48B6-A9F5-EC93DEB5225B}" type="slidenum">
              <a:rPr lang="fr-FR" smtClean="0"/>
              <a:t>13</a:t>
            </a:fld>
            <a:endParaRPr lang="fr-FR" dirty="0"/>
          </a:p>
        </p:txBody>
      </p:sp>
      <p:graphicFrame>
        <p:nvGraphicFramePr>
          <p:cNvPr id="9" name="Tableau 8">
            <a:extLst>
              <a:ext uri="{FF2B5EF4-FFF2-40B4-BE49-F238E27FC236}">
                <a16:creationId xmlns:a16="http://schemas.microsoft.com/office/drawing/2014/main" id="{8F4E29EC-5FA8-47C4-BD7F-18F3FE695686}"/>
              </a:ext>
            </a:extLst>
          </p:cNvPr>
          <p:cNvGraphicFramePr>
            <a:graphicFrameLocks noGrp="1"/>
          </p:cNvGraphicFramePr>
          <p:nvPr>
            <p:extLst>
              <p:ext uri="{D42A27DB-BD31-4B8C-83A1-F6EECF244321}">
                <p14:modId xmlns:p14="http://schemas.microsoft.com/office/powerpoint/2010/main" val="750414554"/>
              </p:ext>
            </p:extLst>
          </p:nvPr>
        </p:nvGraphicFramePr>
        <p:xfrm>
          <a:off x="609600" y="614328"/>
          <a:ext cx="10877006" cy="2421852"/>
        </p:xfrm>
        <a:graphic>
          <a:graphicData uri="http://schemas.openxmlformats.org/drawingml/2006/table">
            <a:tbl>
              <a:tblPr firstRow="1" firstCol="1" lastRow="1" lastCol="1" bandRow="1" bandCol="1"/>
              <a:tblGrid>
                <a:gridCol w="5377914">
                  <a:extLst>
                    <a:ext uri="{9D8B030D-6E8A-4147-A177-3AD203B41FA5}">
                      <a16:colId xmlns:a16="http://schemas.microsoft.com/office/drawing/2014/main" val="3335250347"/>
                    </a:ext>
                  </a:extLst>
                </a:gridCol>
                <a:gridCol w="5499092">
                  <a:extLst>
                    <a:ext uri="{9D8B030D-6E8A-4147-A177-3AD203B41FA5}">
                      <a16:colId xmlns:a16="http://schemas.microsoft.com/office/drawing/2014/main" val="1945958691"/>
                    </a:ext>
                  </a:extLst>
                </a:gridCol>
              </a:tblGrid>
              <a:tr h="265852">
                <a:tc gridSpan="2">
                  <a:txBody>
                    <a:bodyPr/>
                    <a:lstStyle/>
                    <a:p>
                      <a:pPr marL="43180">
                        <a:spcBef>
                          <a:spcPts val="95"/>
                        </a:spcBef>
                        <a:spcAft>
                          <a:spcPts val="0"/>
                        </a:spcAft>
                      </a:pPr>
                      <a:r>
                        <a:rPr lang="fr-FR" sz="1100" b="1" dirty="0">
                          <a:solidFill>
                            <a:schemeClr val="bg1"/>
                          </a:solidFill>
                          <a:effectLst/>
                          <a:latin typeface="Arial" panose="020B0604020202020204" pitchFamily="34" charset="0"/>
                          <a:ea typeface="Arial MT"/>
                          <a:cs typeface="Arial MT"/>
                        </a:rPr>
                        <a:t>Dispositif</a:t>
                      </a:r>
                      <a:r>
                        <a:rPr lang="fr-FR" sz="1100" b="1" spc="10" dirty="0">
                          <a:solidFill>
                            <a:schemeClr val="bg1"/>
                          </a:solidFill>
                          <a:effectLst/>
                          <a:latin typeface="Arial" panose="020B0604020202020204" pitchFamily="34" charset="0"/>
                          <a:ea typeface="Arial MT"/>
                          <a:cs typeface="Arial MT"/>
                        </a:rPr>
                        <a:t> </a:t>
                      </a:r>
                      <a:r>
                        <a:rPr lang="fr-FR" sz="1100" b="1" dirty="0">
                          <a:solidFill>
                            <a:schemeClr val="bg1"/>
                          </a:solidFill>
                          <a:effectLst/>
                          <a:latin typeface="Arial" panose="020B0604020202020204" pitchFamily="34" charset="0"/>
                          <a:ea typeface="Arial MT"/>
                          <a:cs typeface="Arial MT"/>
                        </a:rPr>
                        <a:t>:</a:t>
                      </a:r>
                      <a:r>
                        <a:rPr lang="fr-FR" sz="1100" b="1" spc="15" dirty="0">
                          <a:solidFill>
                            <a:schemeClr val="bg1"/>
                          </a:solidFill>
                          <a:effectLst/>
                          <a:latin typeface="Arial" panose="020B0604020202020204" pitchFamily="34" charset="0"/>
                          <a:ea typeface="Arial MT"/>
                          <a:cs typeface="Arial MT"/>
                        </a:rPr>
                        <a:t> </a:t>
                      </a:r>
                      <a:r>
                        <a:rPr lang="fr-FR" sz="1100" b="1" dirty="0">
                          <a:solidFill>
                            <a:schemeClr val="bg1"/>
                          </a:solidFill>
                          <a:effectLst/>
                          <a:latin typeface="Arial" panose="020B0604020202020204" pitchFamily="34" charset="0"/>
                          <a:ea typeface="Arial MT"/>
                          <a:cs typeface="Arial MT"/>
                        </a:rPr>
                        <a:t>LN02</a:t>
                      </a:r>
                      <a:r>
                        <a:rPr lang="fr-FR" sz="1100" b="1" spc="10" dirty="0">
                          <a:solidFill>
                            <a:schemeClr val="bg1"/>
                          </a:solidFill>
                          <a:effectLst/>
                          <a:latin typeface="Arial" panose="020B0604020202020204" pitchFamily="34" charset="0"/>
                          <a:ea typeface="Arial MT"/>
                          <a:cs typeface="Arial MT"/>
                        </a:rPr>
                        <a:t> </a:t>
                      </a:r>
                      <a:r>
                        <a:rPr lang="fr-FR" sz="1100" b="1" dirty="0">
                          <a:solidFill>
                            <a:schemeClr val="bg1"/>
                          </a:solidFill>
                          <a:effectLst/>
                          <a:latin typeface="Arial" panose="020B0604020202020204" pitchFamily="34" charset="0"/>
                          <a:ea typeface="Arial MT"/>
                          <a:cs typeface="Arial MT"/>
                        </a:rPr>
                        <a:t>-</a:t>
                      </a:r>
                      <a:r>
                        <a:rPr lang="fr-FR" sz="1100" b="1" spc="10" dirty="0">
                          <a:solidFill>
                            <a:schemeClr val="bg1"/>
                          </a:solidFill>
                          <a:effectLst/>
                          <a:latin typeface="Arial" panose="020B0604020202020204" pitchFamily="34" charset="0"/>
                          <a:ea typeface="Arial MT"/>
                          <a:cs typeface="Arial MT"/>
                        </a:rPr>
                        <a:t> </a:t>
                      </a:r>
                      <a:r>
                        <a:rPr lang="fr-FR" sz="1100" b="1" dirty="0">
                          <a:solidFill>
                            <a:schemeClr val="bg1"/>
                          </a:solidFill>
                          <a:effectLst/>
                          <a:latin typeface="Arial" panose="020B0604020202020204" pitchFamily="34" charset="0"/>
                          <a:ea typeface="Arial MT"/>
                          <a:cs typeface="Arial MT"/>
                        </a:rPr>
                        <a:t>Élèves</a:t>
                      </a:r>
                      <a:r>
                        <a:rPr lang="fr-FR" sz="1100" b="1" spc="10" dirty="0">
                          <a:solidFill>
                            <a:schemeClr val="bg1"/>
                          </a:solidFill>
                          <a:effectLst/>
                          <a:latin typeface="Arial" panose="020B0604020202020204" pitchFamily="34" charset="0"/>
                          <a:ea typeface="Arial MT"/>
                          <a:cs typeface="Arial MT"/>
                        </a:rPr>
                        <a:t> </a:t>
                      </a:r>
                      <a:r>
                        <a:rPr lang="fr-FR" sz="1100" b="1" dirty="0">
                          <a:solidFill>
                            <a:schemeClr val="bg1"/>
                          </a:solidFill>
                          <a:effectLst/>
                          <a:latin typeface="Arial" panose="020B0604020202020204" pitchFamily="34" charset="0"/>
                          <a:ea typeface="Arial MT"/>
                          <a:cs typeface="Arial MT"/>
                        </a:rPr>
                        <a:t>en</a:t>
                      </a:r>
                      <a:r>
                        <a:rPr lang="fr-FR" sz="1100" b="1" spc="10" dirty="0">
                          <a:solidFill>
                            <a:schemeClr val="bg1"/>
                          </a:solidFill>
                          <a:effectLst/>
                          <a:latin typeface="Arial" panose="020B0604020202020204" pitchFamily="34" charset="0"/>
                          <a:ea typeface="Arial MT"/>
                          <a:cs typeface="Arial MT"/>
                        </a:rPr>
                        <a:t> </a:t>
                      </a:r>
                      <a:r>
                        <a:rPr lang="fr-FR" sz="1100" b="1" dirty="0">
                          <a:solidFill>
                            <a:schemeClr val="bg1"/>
                          </a:solidFill>
                          <a:effectLst/>
                          <a:latin typeface="Arial" panose="020B0604020202020204" pitchFamily="34" charset="0"/>
                          <a:ea typeface="Arial MT"/>
                          <a:cs typeface="Arial MT"/>
                        </a:rPr>
                        <a:t>difficulté</a:t>
                      </a:r>
                      <a:r>
                        <a:rPr lang="fr-FR" sz="1100" b="1" spc="5" dirty="0">
                          <a:solidFill>
                            <a:schemeClr val="bg1"/>
                          </a:solidFill>
                          <a:effectLst/>
                          <a:latin typeface="Arial" panose="020B0604020202020204" pitchFamily="34" charset="0"/>
                          <a:ea typeface="Arial MT"/>
                          <a:cs typeface="Arial MT"/>
                        </a:rPr>
                        <a:t> </a:t>
                      </a:r>
                      <a:r>
                        <a:rPr lang="fr-FR" sz="1100" b="1" dirty="0">
                          <a:solidFill>
                            <a:schemeClr val="bg1"/>
                          </a:solidFill>
                          <a:effectLst/>
                          <a:latin typeface="Arial" panose="020B0604020202020204" pitchFamily="34" charset="0"/>
                          <a:ea typeface="Arial MT"/>
                          <a:cs typeface="Arial MT"/>
                        </a:rPr>
                        <a:t>en</a:t>
                      </a:r>
                      <a:r>
                        <a:rPr lang="fr-FR" sz="1100" b="1" spc="10" dirty="0">
                          <a:solidFill>
                            <a:schemeClr val="bg1"/>
                          </a:solidFill>
                          <a:effectLst/>
                          <a:latin typeface="Arial" panose="020B0604020202020204" pitchFamily="34" charset="0"/>
                          <a:ea typeface="Arial MT"/>
                          <a:cs typeface="Arial MT"/>
                        </a:rPr>
                        <a:t> </a:t>
                      </a:r>
                      <a:r>
                        <a:rPr lang="fr-FR" sz="1100" b="1" dirty="0">
                          <a:solidFill>
                            <a:schemeClr val="bg1"/>
                          </a:solidFill>
                          <a:effectLst/>
                          <a:latin typeface="Arial" panose="020B0604020202020204" pitchFamily="34" charset="0"/>
                          <a:ea typeface="Arial MT"/>
                          <a:cs typeface="Arial MT"/>
                        </a:rPr>
                        <a:t>français</a:t>
                      </a:r>
                      <a:endParaRPr lang="fr-FR" sz="1100" dirty="0">
                        <a:solidFill>
                          <a:schemeClr val="bg1"/>
                        </a:solidFill>
                        <a:effectLst/>
                        <a:latin typeface="Arial MT"/>
                        <a:ea typeface="Arial MT"/>
                        <a:cs typeface="Arial M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solidFill>
                      <a:srgbClr val="587FCB"/>
                    </a:solidFill>
                  </a:tcPr>
                </a:tc>
                <a:tc hMerge="1">
                  <a:txBody>
                    <a:bodyPr/>
                    <a:lstStyle/>
                    <a:p>
                      <a:endParaRPr lang="fr-FR"/>
                    </a:p>
                  </a:txBody>
                  <a:tcPr/>
                </a:tc>
                <a:extLst>
                  <a:ext uri="{0D108BD9-81ED-4DB2-BD59-A6C34878D82A}">
                    <a16:rowId xmlns:a16="http://schemas.microsoft.com/office/drawing/2014/main" val="4180986409"/>
                  </a:ext>
                </a:extLst>
              </a:tr>
              <a:tr h="321173">
                <a:tc>
                  <a:txBody>
                    <a:bodyPr/>
                    <a:lstStyle/>
                    <a:p>
                      <a:pPr marL="38735">
                        <a:spcBef>
                          <a:spcPts val="265"/>
                        </a:spcBef>
                      </a:pPr>
                      <a:r>
                        <a:rPr lang="fr-FR" sz="1000" b="1" dirty="0">
                          <a:effectLst/>
                          <a:latin typeface="Arial" panose="020B0604020202020204" pitchFamily="34" charset="0"/>
                          <a:ea typeface="Arial MT"/>
                          <a:cs typeface="Arial MT"/>
                        </a:rPr>
                        <a:t>Identifiant</a:t>
                      </a:r>
                      <a:r>
                        <a:rPr lang="fr-FR" sz="1000" b="1" spc="-20" dirty="0">
                          <a:effectLst/>
                          <a:latin typeface="Arial" panose="020B0604020202020204" pitchFamily="34" charset="0"/>
                          <a:ea typeface="Arial MT"/>
                          <a:cs typeface="Arial MT"/>
                        </a:rPr>
                        <a:t> </a:t>
                      </a:r>
                      <a:r>
                        <a:rPr lang="fr-FR" sz="1000" b="1" dirty="0">
                          <a:effectLst/>
                          <a:latin typeface="Arial" panose="020B0604020202020204" pitchFamily="34" charset="0"/>
                          <a:ea typeface="Arial MT"/>
                          <a:cs typeface="Arial MT"/>
                        </a:rPr>
                        <a:t>:</a:t>
                      </a:r>
                      <a:r>
                        <a:rPr lang="fr-FR" sz="1000" b="1" spc="-25" dirty="0">
                          <a:effectLst/>
                          <a:latin typeface="Arial" panose="020B0604020202020204" pitchFamily="34" charset="0"/>
                          <a:ea typeface="Arial MT"/>
                          <a:cs typeface="Arial MT"/>
                        </a:rPr>
                        <a:t> </a:t>
                      </a:r>
                      <a:r>
                        <a:rPr lang="fr-FR" sz="1000" b="1" dirty="0">
                          <a:effectLst/>
                          <a:latin typeface="Arial" panose="020B0604020202020204" pitchFamily="34" charset="0"/>
                          <a:ea typeface="Arial MT"/>
                          <a:cs typeface="Arial MT"/>
                        </a:rPr>
                        <a:t>22D0392091</a:t>
                      </a:r>
                      <a:endParaRPr lang="fr-FR" sz="1100" dirty="0">
                        <a:effectLst/>
                        <a:latin typeface="Arial MT"/>
                        <a:ea typeface="Arial MT"/>
                        <a:cs typeface="Arial M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tcPr>
                </a:tc>
                <a:tc>
                  <a:txBody>
                    <a:bodyPr/>
                    <a:lstStyle/>
                    <a:p>
                      <a:pPr marL="38735"/>
                      <a:r>
                        <a:rPr lang="fr-FR" sz="1000" dirty="0">
                          <a:effectLst/>
                          <a:latin typeface="Times New Roman" panose="02020603050405020304" pitchFamily="18" charset="0"/>
                          <a:ea typeface="Arial MT"/>
                          <a:cs typeface="Arial MT"/>
                        </a:rPr>
                        <a:t> </a:t>
                      </a:r>
                      <a:r>
                        <a:rPr lang="fr-FR" sz="1000" dirty="0">
                          <a:effectLst/>
                          <a:latin typeface="Arial MT"/>
                        </a:rPr>
                        <a:t>Inscription</a:t>
                      </a:r>
                      <a:r>
                        <a:rPr lang="fr-FR" sz="1000" spc="-25" dirty="0">
                          <a:effectLst/>
                          <a:latin typeface="Arial MT"/>
                        </a:rPr>
                        <a:t> </a:t>
                      </a:r>
                      <a:r>
                        <a:rPr lang="fr-FR" sz="1000" dirty="0">
                          <a:effectLst/>
                          <a:latin typeface="Arial MT"/>
                        </a:rPr>
                        <a:t>:</a:t>
                      </a:r>
                      <a:r>
                        <a:rPr lang="fr-FR" sz="1000" spc="-30" dirty="0">
                          <a:effectLst/>
                          <a:latin typeface="Arial MT"/>
                        </a:rPr>
                        <a:t> </a:t>
                      </a:r>
                      <a:r>
                        <a:rPr lang="fr-FR" sz="1000" dirty="0">
                          <a:effectLst/>
                          <a:latin typeface="Arial MT"/>
                        </a:rPr>
                        <a:t>du</a:t>
                      </a:r>
                      <a:r>
                        <a:rPr lang="fr-FR" sz="1000" spc="-25" dirty="0">
                          <a:effectLst/>
                          <a:latin typeface="Arial MT"/>
                        </a:rPr>
                        <a:t> </a:t>
                      </a:r>
                      <a:r>
                        <a:rPr lang="fr-FR" sz="1000" dirty="0">
                          <a:effectLst/>
                          <a:latin typeface="Arial MT"/>
                        </a:rPr>
                        <a:t>19/10 au 09/11/2022</a:t>
                      </a:r>
                      <a:endParaRPr lang="fr-FR" sz="1100" dirty="0">
                        <a:effectLst/>
                        <a:latin typeface="Arial M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50293438"/>
                  </a:ext>
                </a:extLst>
              </a:tr>
              <a:tr h="365740">
                <a:tc gridSpan="2">
                  <a:txBody>
                    <a:bodyPr/>
                    <a:lstStyle/>
                    <a:p>
                      <a:pPr marL="4445" marR="107315" indent="34290">
                        <a:lnSpc>
                          <a:spcPts val="1130"/>
                        </a:lnSpc>
                        <a:spcBef>
                          <a:spcPts val="20"/>
                        </a:spcBef>
                        <a:spcAft>
                          <a:spcPts val="0"/>
                        </a:spcAft>
                      </a:pPr>
                      <a:r>
                        <a:rPr lang="fr-FR" sz="1000" dirty="0">
                          <a:effectLst/>
                          <a:latin typeface="Arial MT"/>
                          <a:ea typeface="Arial MT"/>
                          <a:cs typeface="Arial MT"/>
                        </a:rPr>
                        <a:t>Objectifs généraux : Identifier la difficulté et la caractériser en terme de besoin. Identifier les pratiques</a:t>
                      </a:r>
                      <a:r>
                        <a:rPr lang="fr-FR" sz="1000" spc="5" dirty="0">
                          <a:effectLst/>
                          <a:latin typeface="Arial MT"/>
                          <a:ea typeface="Arial MT"/>
                          <a:cs typeface="Arial MT"/>
                        </a:rPr>
                        <a:t> </a:t>
                      </a:r>
                      <a:r>
                        <a:rPr lang="fr-FR" sz="1000" dirty="0">
                          <a:effectLst/>
                          <a:latin typeface="Arial MT"/>
                          <a:ea typeface="Arial MT"/>
                          <a:cs typeface="Arial MT"/>
                        </a:rPr>
                        <a:t>pertinentes</a:t>
                      </a:r>
                      <a:r>
                        <a:rPr lang="fr-FR" sz="1000" spc="-35" dirty="0">
                          <a:effectLst/>
                          <a:latin typeface="Arial MT"/>
                          <a:ea typeface="Arial MT"/>
                          <a:cs typeface="Arial MT"/>
                        </a:rPr>
                        <a:t> </a:t>
                      </a:r>
                      <a:r>
                        <a:rPr lang="fr-FR" sz="1000" dirty="0">
                          <a:effectLst/>
                          <a:latin typeface="Arial MT"/>
                          <a:ea typeface="Arial MT"/>
                          <a:cs typeface="Arial MT"/>
                        </a:rPr>
                        <a:t>en</a:t>
                      </a:r>
                      <a:r>
                        <a:rPr lang="fr-FR" sz="1000" spc="-40" dirty="0">
                          <a:effectLst/>
                          <a:latin typeface="Arial MT"/>
                          <a:ea typeface="Arial MT"/>
                          <a:cs typeface="Arial MT"/>
                        </a:rPr>
                        <a:t> </a:t>
                      </a:r>
                      <a:r>
                        <a:rPr lang="fr-FR" sz="1000" dirty="0">
                          <a:effectLst/>
                          <a:latin typeface="Arial MT"/>
                          <a:ea typeface="Arial MT"/>
                          <a:cs typeface="Arial MT"/>
                        </a:rPr>
                        <a:t>contexte</a:t>
                      </a:r>
                      <a:r>
                        <a:rPr lang="fr-FR" sz="1000" spc="-35" dirty="0">
                          <a:effectLst/>
                          <a:latin typeface="Arial MT"/>
                          <a:ea typeface="Arial MT"/>
                          <a:cs typeface="Arial MT"/>
                        </a:rPr>
                        <a:t> </a:t>
                      </a:r>
                      <a:r>
                        <a:rPr lang="fr-FR" sz="1000" dirty="0">
                          <a:effectLst/>
                          <a:latin typeface="Arial MT"/>
                          <a:ea typeface="Arial MT"/>
                          <a:cs typeface="Arial MT"/>
                        </a:rPr>
                        <a:t>ordinaire</a:t>
                      </a:r>
                      <a:r>
                        <a:rPr lang="fr-FR" sz="1000" spc="-35" dirty="0">
                          <a:effectLst/>
                          <a:latin typeface="Arial MT"/>
                          <a:ea typeface="Arial MT"/>
                          <a:cs typeface="Arial MT"/>
                        </a:rPr>
                        <a:t> </a:t>
                      </a:r>
                      <a:r>
                        <a:rPr lang="fr-FR" sz="1000" dirty="0">
                          <a:effectLst/>
                          <a:latin typeface="Arial MT"/>
                          <a:ea typeface="Arial MT"/>
                          <a:cs typeface="Arial MT"/>
                        </a:rPr>
                        <a:t>et</a:t>
                      </a:r>
                      <a:r>
                        <a:rPr lang="fr-FR" sz="1000" spc="-35" dirty="0">
                          <a:effectLst/>
                          <a:latin typeface="Arial MT"/>
                          <a:ea typeface="Arial MT"/>
                          <a:cs typeface="Arial MT"/>
                        </a:rPr>
                        <a:t> </a:t>
                      </a:r>
                      <a:r>
                        <a:rPr lang="fr-FR" sz="1000" dirty="0">
                          <a:effectLst/>
                          <a:latin typeface="Arial MT"/>
                          <a:ea typeface="Arial MT"/>
                          <a:cs typeface="Arial MT"/>
                        </a:rPr>
                        <a:t>élaborer</a:t>
                      </a:r>
                      <a:r>
                        <a:rPr lang="fr-FR" sz="1000" spc="-35" dirty="0">
                          <a:effectLst/>
                          <a:latin typeface="Arial MT"/>
                          <a:ea typeface="Arial MT"/>
                          <a:cs typeface="Arial MT"/>
                        </a:rPr>
                        <a:t> </a:t>
                      </a:r>
                      <a:r>
                        <a:rPr lang="fr-FR" sz="1000" dirty="0">
                          <a:effectLst/>
                          <a:latin typeface="Arial MT"/>
                          <a:ea typeface="Arial MT"/>
                          <a:cs typeface="Arial MT"/>
                        </a:rPr>
                        <a:t>une</a:t>
                      </a:r>
                      <a:r>
                        <a:rPr lang="fr-FR" sz="1000" spc="-35" dirty="0">
                          <a:effectLst/>
                          <a:latin typeface="Arial MT"/>
                          <a:ea typeface="Arial MT"/>
                          <a:cs typeface="Arial MT"/>
                        </a:rPr>
                        <a:t> </a:t>
                      </a:r>
                      <a:r>
                        <a:rPr lang="fr-FR" sz="1000" dirty="0">
                          <a:effectLst/>
                          <a:latin typeface="Arial MT"/>
                          <a:ea typeface="Arial MT"/>
                          <a:cs typeface="Arial MT"/>
                        </a:rPr>
                        <a:t>palette</a:t>
                      </a:r>
                      <a:r>
                        <a:rPr lang="fr-FR" sz="1000" spc="-40" dirty="0">
                          <a:effectLst/>
                          <a:latin typeface="Arial MT"/>
                          <a:ea typeface="Arial MT"/>
                          <a:cs typeface="Arial MT"/>
                        </a:rPr>
                        <a:t> </a:t>
                      </a:r>
                      <a:r>
                        <a:rPr lang="fr-FR" sz="1000" dirty="0">
                          <a:effectLst/>
                          <a:latin typeface="Arial MT"/>
                          <a:ea typeface="Arial MT"/>
                          <a:cs typeface="Arial MT"/>
                        </a:rPr>
                        <a:t>d</a:t>
                      </a:r>
                      <a:r>
                        <a:rPr lang="fr-FR" sz="1000" spc="-35" dirty="0">
                          <a:effectLst/>
                          <a:latin typeface="Arial MT"/>
                          <a:ea typeface="Arial MT"/>
                          <a:cs typeface="Arial MT"/>
                        </a:rPr>
                        <a:t> </a:t>
                      </a:r>
                      <a:r>
                        <a:rPr lang="fr-FR" sz="1000" dirty="0">
                          <a:effectLst/>
                          <a:latin typeface="Arial MT"/>
                          <a:ea typeface="Arial MT"/>
                          <a:cs typeface="Arial MT"/>
                        </a:rPr>
                        <a:t>adaptations</a:t>
                      </a:r>
                      <a:r>
                        <a:rPr lang="fr-FR" sz="1000" spc="-30" dirty="0">
                          <a:effectLst/>
                          <a:latin typeface="Arial MT"/>
                          <a:ea typeface="Arial MT"/>
                          <a:cs typeface="Arial MT"/>
                        </a:rPr>
                        <a:t> </a:t>
                      </a:r>
                      <a:r>
                        <a:rPr lang="fr-FR" sz="1000" dirty="0">
                          <a:effectLst/>
                          <a:latin typeface="Arial MT"/>
                          <a:ea typeface="Arial MT"/>
                          <a:cs typeface="Arial MT"/>
                        </a:rPr>
                        <a:t>pédagogiques.</a:t>
                      </a:r>
                      <a:r>
                        <a:rPr lang="fr-FR" sz="1000" spc="-35" dirty="0">
                          <a:effectLst/>
                          <a:latin typeface="Arial MT"/>
                          <a:ea typeface="Arial MT"/>
                          <a:cs typeface="Arial MT"/>
                        </a:rPr>
                        <a:t>   </a:t>
                      </a:r>
                    </a:p>
                    <a:p>
                      <a:pPr marL="4445" marR="107315" indent="34290">
                        <a:lnSpc>
                          <a:spcPts val="1130"/>
                        </a:lnSpc>
                        <a:spcBef>
                          <a:spcPts val="20"/>
                        </a:spcBef>
                        <a:spcAft>
                          <a:spcPts val="0"/>
                        </a:spcAft>
                      </a:pPr>
                      <a:r>
                        <a:rPr lang="fr-FR" sz="1000" dirty="0">
                          <a:effectLst/>
                          <a:latin typeface="Arial MT"/>
                          <a:ea typeface="Arial MT"/>
                          <a:cs typeface="Arial MT"/>
                        </a:rPr>
                        <a:t>Analyser</a:t>
                      </a:r>
                      <a:r>
                        <a:rPr lang="fr-FR" sz="1000" spc="-30" dirty="0">
                          <a:effectLst/>
                          <a:latin typeface="Arial MT"/>
                          <a:ea typeface="Arial MT"/>
                          <a:cs typeface="Arial MT"/>
                        </a:rPr>
                        <a:t> </a:t>
                      </a:r>
                      <a:r>
                        <a:rPr lang="fr-FR" sz="1000" dirty="0">
                          <a:effectLst/>
                          <a:latin typeface="Arial MT"/>
                          <a:ea typeface="Arial MT"/>
                          <a:cs typeface="Arial MT"/>
                        </a:rPr>
                        <a:t>son</a:t>
                      </a:r>
                      <a:r>
                        <a:rPr lang="fr-FR" sz="1000" spc="-35" dirty="0">
                          <a:effectLst/>
                          <a:latin typeface="Arial MT"/>
                          <a:ea typeface="Arial MT"/>
                          <a:cs typeface="Arial MT"/>
                        </a:rPr>
                        <a:t> </a:t>
                      </a:r>
                      <a:r>
                        <a:rPr lang="fr-FR" sz="1000" dirty="0">
                          <a:effectLst/>
                          <a:latin typeface="Arial MT"/>
                          <a:ea typeface="Arial MT"/>
                          <a:cs typeface="Arial MT"/>
                        </a:rPr>
                        <a:t>action.</a:t>
                      </a:r>
                      <a:endParaRPr lang="fr-FR" sz="1100" dirty="0">
                        <a:effectLst/>
                        <a:latin typeface="Arial MT"/>
                        <a:ea typeface="Arial MT"/>
                        <a:cs typeface="Arial MT"/>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tcPr>
                </a:tc>
                <a:tc hMerge="1">
                  <a:txBody>
                    <a:bodyPr/>
                    <a:lstStyle/>
                    <a:p>
                      <a:endParaRPr lang="fr-FR"/>
                    </a:p>
                  </a:txBody>
                  <a:tcPr/>
                </a:tc>
                <a:extLst>
                  <a:ext uri="{0D108BD9-81ED-4DB2-BD59-A6C34878D82A}">
                    <a16:rowId xmlns:a16="http://schemas.microsoft.com/office/drawing/2014/main" val="711304762"/>
                  </a:ext>
                </a:extLst>
              </a:tr>
              <a:tr h="319638">
                <a:tc>
                  <a:txBody>
                    <a:bodyPr/>
                    <a:lstStyle/>
                    <a:p>
                      <a:pPr marL="38735">
                        <a:spcBef>
                          <a:spcPts val="225"/>
                        </a:spcBef>
                      </a:pPr>
                      <a:r>
                        <a:rPr lang="fr-FR" sz="1000" dirty="0">
                          <a:effectLst/>
                          <a:latin typeface="Arial MT"/>
                          <a:ea typeface="Arial MT"/>
                          <a:cs typeface="Arial MT"/>
                        </a:rPr>
                        <a:t>Responsable</a:t>
                      </a:r>
                      <a:r>
                        <a:rPr lang="fr-FR" sz="1000" spc="-20" dirty="0">
                          <a:effectLst/>
                          <a:latin typeface="Arial MT"/>
                          <a:ea typeface="Arial MT"/>
                          <a:cs typeface="Arial MT"/>
                        </a:rPr>
                        <a:t> </a:t>
                      </a:r>
                      <a:r>
                        <a:rPr lang="fr-FR" sz="1000" dirty="0">
                          <a:effectLst/>
                          <a:latin typeface="Arial MT"/>
                          <a:ea typeface="Arial MT"/>
                          <a:cs typeface="Arial MT"/>
                        </a:rPr>
                        <a:t>:</a:t>
                      </a:r>
                      <a:r>
                        <a:rPr lang="fr-FR" sz="1000" spc="-20" dirty="0">
                          <a:effectLst/>
                          <a:latin typeface="Arial MT"/>
                          <a:ea typeface="Arial MT"/>
                          <a:cs typeface="Arial MT"/>
                        </a:rPr>
                        <a:t> </a:t>
                      </a:r>
                      <a:r>
                        <a:rPr lang="fr-FR" sz="1000" dirty="0">
                          <a:effectLst/>
                          <a:latin typeface="Arial MT"/>
                          <a:ea typeface="Arial MT"/>
                          <a:cs typeface="Arial MT"/>
                        </a:rPr>
                        <a:t>IEN</a:t>
                      </a:r>
                      <a:r>
                        <a:rPr lang="fr-FR" sz="1000" spc="-15" dirty="0">
                          <a:effectLst/>
                          <a:latin typeface="Arial MT"/>
                          <a:ea typeface="Arial MT"/>
                          <a:cs typeface="Arial MT"/>
                        </a:rPr>
                        <a:t> </a:t>
                      </a:r>
                      <a:r>
                        <a:rPr lang="fr-FR" sz="1000" dirty="0">
                          <a:effectLst/>
                          <a:latin typeface="Arial MT"/>
                          <a:ea typeface="Arial MT"/>
                          <a:cs typeface="Arial MT"/>
                        </a:rPr>
                        <a:t>en</a:t>
                      </a:r>
                      <a:r>
                        <a:rPr lang="fr-FR" sz="1000" spc="-20" dirty="0">
                          <a:effectLst/>
                          <a:latin typeface="Arial MT"/>
                          <a:ea typeface="Arial MT"/>
                          <a:cs typeface="Arial MT"/>
                        </a:rPr>
                        <a:t> </a:t>
                      </a:r>
                      <a:r>
                        <a:rPr lang="fr-FR" sz="1000" dirty="0">
                          <a:effectLst/>
                          <a:latin typeface="Arial MT"/>
                          <a:ea typeface="Arial MT"/>
                          <a:cs typeface="Arial MT"/>
                        </a:rPr>
                        <a:t>charge</a:t>
                      </a:r>
                      <a:r>
                        <a:rPr lang="fr-FR" sz="1000" spc="-15" dirty="0">
                          <a:effectLst/>
                          <a:latin typeface="Arial MT"/>
                          <a:ea typeface="Arial MT"/>
                          <a:cs typeface="Arial MT"/>
                        </a:rPr>
                        <a:t> </a:t>
                      </a:r>
                      <a:r>
                        <a:rPr lang="fr-FR" sz="1000" dirty="0">
                          <a:effectLst/>
                          <a:latin typeface="Arial MT"/>
                          <a:ea typeface="Arial MT"/>
                          <a:cs typeface="Arial MT"/>
                        </a:rPr>
                        <a:t>de</a:t>
                      </a:r>
                      <a:r>
                        <a:rPr lang="fr-FR" sz="1000" spc="-15" dirty="0">
                          <a:effectLst/>
                          <a:latin typeface="Arial MT"/>
                          <a:ea typeface="Arial MT"/>
                          <a:cs typeface="Arial MT"/>
                        </a:rPr>
                        <a:t> </a:t>
                      </a:r>
                      <a:r>
                        <a:rPr lang="fr-FR" sz="1000" dirty="0">
                          <a:effectLst/>
                          <a:latin typeface="Arial MT"/>
                          <a:ea typeface="Arial MT"/>
                          <a:cs typeface="Arial MT"/>
                        </a:rPr>
                        <a:t>la</a:t>
                      </a:r>
                      <a:r>
                        <a:rPr lang="fr-FR" sz="1000" spc="-20" dirty="0">
                          <a:effectLst/>
                          <a:latin typeface="Arial MT"/>
                          <a:ea typeface="Arial MT"/>
                          <a:cs typeface="Arial MT"/>
                        </a:rPr>
                        <a:t> </a:t>
                      </a:r>
                      <a:r>
                        <a:rPr lang="fr-FR" sz="1000" dirty="0">
                          <a:effectLst/>
                          <a:latin typeface="Arial MT"/>
                          <a:ea typeface="Arial MT"/>
                          <a:cs typeface="Arial MT"/>
                        </a:rPr>
                        <a:t>mission</a:t>
                      </a:r>
                      <a:endParaRPr lang="fr-FR" sz="1100" dirty="0">
                        <a:effectLst/>
                        <a:latin typeface="Arial MT"/>
                        <a:ea typeface="Arial MT"/>
                        <a:cs typeface="Arial M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tcPr>
                </a:tc>
                <a:tc>
                  <a:txBody>
                    <a:bodyPr/>
                    <a:lstStyle/>
                    <a:p>
                      <a:pPr marL="40005">
                        <a:spcBef>
                          <a:spcPts val="225"/>
                        </a:spcBef>
                        <a:spcAft>
                          <a:spcPts val="0"/>
                        </a:spcAft>
                      </a:pPr>
                      <a:r>
                        <a:rPr lang="fr-FR" sz="1000" dirty="0">
                          <a:effectLst/>
                          <a:latin typeface="Arial MT"/>
                        </a:rPr>
                        <a:t>Nb</a:t>
                      </a:r>
                      <a:r>
                        <a:rPr lang="fr-FR" sz="1000" spc="-20" dirty="0">
                          <a:effectLst/>
                          <a:latin typeface="Arial MT"/>
                        </a:rPr>
                        <a:t> </a:t>
                      </a:r>
                      <a:r>
                        <a:rPr lang="fr-FR" sz="1000" dirty="0">
                          <a:effectLst/>
                          <a:latin typeface="Arial MT"/>
                        </a:rPr>
                        <a:t>de</a:t>
                      </a:r>
                      <a:r>
                        <a:rPr lang="fr-FR" sz="1000" spc="-15" dirty="0">
                          <a:effectLst/>
                          <a:latin typeface="Arial MT"/>
                        </a:rPr>
                        <a:t> </a:t>
                      </a:r>
                      <a:r>
                        <a:rPr lang="fr-FR" sz="1000" dirty="0">
                          <a:effectLst/>
                          <a:latin typeface="Arial MT"/>
                        </a:rPr>
                        <a:t>places</a:t>
                      </a:r>
                      <a:r>
                        <a:rPr lang="fr-FR" sz="1000" spc="-10" dirty="0">
                          <a:effectLst/>
                          <a:latin typeface="Arial MT"/>
                        </a:rPr>
                        <a:t> </a:t>
                      </a:r>
                      <a:r>
                        <a:rPr lang="fr-FR" sz="1000" dirty="0">
                          <a:effectLst/>
                          <a:latin typeface="Arial MT"/>
                        </a:rPr>
                        <a:t>:</a:t>
                      </a:r>
                      <a:r>
                        <a:rPr lang="fr-FR" sz="1000" spc="-20" dirty="0">
                          <a:effectLst/>
                          <a:latin typeface="Arial MT"/>
                        </a:rPr>
                        <a:t> </a:t>
                      </a:r>
                      <a:r>
                        <a:rPr lang="fr-FR" sz="1000" dirty="0">
                          <a:effectLst/>
                          <a:latin typeface="Arial MT"/>
                        </a:rPr>
                        <a:t>100</a:t>
                      </a:r>
                      <a:endParaRPr lang="fr-FR" sz="1100" dirty="0">
                        <a:effectLst/>
                        <a:latin typeface="Arial M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3443647"/>
                  </a:ext>
                </a:extLst>
              </a:tr>
              <a:tr h="252000">
                <a:tc gridSpan="2">
                  <a:txBody>
                    <a:bodyPr/>
                    <a:lstStyle/>
                    <a:p>
                      <a:pPr marL="4445">
                        <a:spcBef>
                          <a:spcPts val="45"/>
                        </a:spcBef>
                        <a:spcAft>
                          <a:spcPts val="0"/>
                        </a:spcAft>
                      </a:pPr>
                      <a:r>
                        <a:rPr lang="fr-FR" sz="1000" dirty="0">
                          <a:effectLst/>
                          <a:latin typeface="Arial MT"/>
                          <a:ea typeface="Arial MT"/>
                          <a:cs typeface="Arial MT"/>
                        </a:rPr>
                        <a:t> Public</a:t>
                      </a:r>
                      <a:r>
                        <a:rPr lang="fr-FR" sz="1000" spc="-20" dirty="0">
                          <a:effectLst/>
                          <a:latin typeface="Arial MT"/>
                          <a:ea typeface="Arial MT"/>
                          <a:cs typeface="Arial MT"/>
                        </a:rPr>
                        <a:t> </a:t>
                      </a:r>
                      <a:r>
                        <a:rPr lang="fr-FR" sz="1000" dirty="0">
                          <a:effectLst/>
                          <a:latin typeface="Arial MT"/>
                          <a:ea typeface="Arial MT"/>
                          <a:cs typeface="Arial MT"/>
                        </a:rPr>
                        <a:t>:</a:t>
                      </a:r>
                      <a:r>
                        <a:rPr lang="fr-FR" sz="1000" spc="-20" dirty="0">
                          <a:effectLst/>
                          <a:latin typeface="Arial MT"/>
                          <a:ea typeface="Arial MT"/>
                          <a:cs typeface="Arial MT"/>
                        </a:rPr>
                        <a:t> </a:t>
                      </a:r>
                      <a:r>
                        <a:rPr lang="fr-FR" sz="1000" dirty="0">
                          <a:effectLst/>
                          <a:latin typeface="Arial MT"/>
                          <a:ea typeface="Arial MT"/>
                          <a:cs typeface="Arial MT"/>
                        </a:rPr>
                        <a:t>tous</a:t>
                      </a:r>
                      <a:endParaRPr lang="fr-FR" sz="1100" dirty="0">
                        <a:effectLst/>
                        <a:latin typeface="Arial MT"/>
                        <a:ea typeface="Arial MT"/>
                        <a:cs typeface="Arial M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tcPr>
                </a:tc>
                <a:tc hMerge="1">
                  <a:txBody>
                    <a:bodyPr/>
                    <a:lstStyle/>
                    <a:p>
                      <a:endParaRPr lang="fr-FR"/>
                    </a:p>
                  </a:txBody>
                  <a:tcPr/>
                </a:tc>
                <a:extLst>
                  <a:ext uri="{0D108BD9-81ED-4DB2-BD59-A6C34878D82A}">
                    <a16:rowId xmlns:a16="http://schemas.microsoft.com/office/drawing/2014/main" val="3034950185"/>
                  </a:ext>
                </a:extLst>
              </a:tr>
              <a:tr h="299663">
                <a:tc gridSpan="2">
                  <a:txBody>
                    <a:bodyPr/>
                    <a:lstStyle/>
                    <a:p>
                      <a:pPr marL="43815">
                        <a:spcBef>
                          <a:spcPts val="140"/>
                        </a:spcBef>
                        <a:spcAft>
                          <a:spcPts val="0"/>
                        </a:spcAft>
                      </a:pPr>
                      <a:r>
                        <a:rPr lang="fr-FR" sz="1000" dirty="0">
                          <a:effectLst/>
                          <a:latin typeface="Arial MT"/>
                          <a:ea typeface="Arial MT"/>
                          <a:cs typeface="Arial MT"/>
                        </a:rPr>
                        <a:t>Prérequis</a:t>
                      </a:r>
                      <a:r>
                        <a:rPr lang="fr-FR" sz="1000" spc="-25" dirty="0">
                          <a:effectLst/>
                          <a:latin typeface="Arial MT"/>
                          <a:ea typeface="Arial MT"/>
                          <a:cs typeface="Arial MT"/>
                        </a:rPr>
                        <a:t> </a:t>
                      </a:r>
                      <a:r>
                        <a:rPr lang="fr-FR" sz="1000" dirty="0">
                          <a:effectLst/>
                          <a:latin typeface="Arial MT"/>
                          <a:ea typeface="Arial MT"/>
                          <a:cs typeface="Arial MT"/>
                        </a:rPr>
                        <a:t>:</a:t>
                      </a:r>
                      <a:r>
                        <a:rPr lang="fr-FR" sz="1000" spc="-25" dirty="0">
                          <a:effectLst/>
                          <a:latin typeface="Arial MT"/>
                          <a:ea typeface="Arial MT"/>
                          <a:cs typeface="Arial MT"/>
                        </a:rPr>
                        <a:t> </a:t>
                      </a:r>
                      <a:r>
                        <a:rPr lang="fr-FR" sz="1000" dirty="0">
                          <a:effectLst/>
                          <a:latin typeface="Arial MT"/>
                          <a:ea typeface="Arial MT"/>
                          <a:cs typeface="Arial MT"/>
                        </a:rPr>
                        <a:t>Pouvoir</a:t>
                      </a:r>
                      <a:r>
                        <a:rPr lang="fr-FR" sz="1000" spc="-20" dirty="0">
                          <a:effectLst/>
                          <a:latin typeface="Arial MT"/>
                          <a:ea typeface="Arial MT"/>
                          <a:cs typeface="Arial MT"/>
                        </a:rPr>
                        <a:t> </a:t>
                      </a:r>
                      <a:r>
                        <a:rPr lang="fr-FR" sz="1000" dirty="0">
                          <a:effectLst/>
                          <a:latin typeface="Arial MT"/>
                          <a:ea typeface="Arial MT"/>
                          <a:cs typeface="Arial MT"/>
                        </a:rPr>
                        <a:t>expérimenter</a:t>
                      </a:r>
                      <a:r>
                        <a:rPr lang="fr-FR" sz="1000" spc="-15" dirty="0">
                          <a:effectLst/>
                          <a:latin typeface="Arial MT"/>
                          <a:ea typeface="Arial MT"/>
                          <a:cs typeface="Arial MT"/>
                        </a:rPr>
                        <a:t> </a:t>
                      </a:r>
                      <a:r>
                        <a:rPr lang="fr-FR" sz="1000" dirty="0">
                          <a:effectLst/>
                          <a:latin typeface="Arial MT"/>
                          <a:ea typeface="Arial MT"/>
                          <a:cs typeface="Arial MT"/>
                        </a:rPr>
                        <a:t>avec</a:t>
                      </a:r>
                      <a:r>
                        <a:rPr lang="fr-FR" sz="1000" spc="-20" dirty="0">
                          <a:effectLst/>
                          <a:latin typeface="Arial MT"/>
                          <a:ea typeface="Arial MT"/>
                          <a:cs typeface="Arial MT"/>
                        </a:rPr>
                        <a:t> </a:t>
                      </a:r>
                      <a:r>
                        <a:rPr lang="fr-FR" sz="1000" dirty="0">
                          <a:effectLst/>
                          <a:latin typeface="Arial MT"/>
                          <a:ea typeface="Arial MT"/>
                          <a:cs typeface="Arial MT"/>
                        </a:rPr>
                        <a:t>un</a:t>
                      </a:r>
                      <a:r>
                        <a:rPr lang="fr-FR" sz="1000" spc="-25" dirty="0">
                          <a:effectLst/>
                          <a:latin typeface="Arial MT"/>
                          <a:ea typeface="Arial MT"/>
                          <a:cs typeface="Arial MT"/>
                        </a:rPr>
                        <a:t> </a:t>
                      </a:r>
                      <a:r>
                        <a:rPr lang="fr-FR" sz="1000" dirty="0">
                          <a:effectLst/>
                          <a:latin typeface="Arial MT"/>
                          <a:ea typeface="Arial MT"/>
                          <a:cs typeface="Arial MT"/>
                        </a:rPr>
                        <a:t>groupe</a:t>
                      </a:r>
                      <a:r>
                        <a:rPr lang="fr-FR" sz="1000" spc="-30" dirty="0">
                          <a:effectLst/>
                          <a:latin typeface="Arial MT"/>
                          <a:ea typeface="Arial MT"/>
                          <a:cs typeface="Arial MT"/>
                        </a:rPr>
                        <a:t> </a:t>
                      </a:r>
                      <a:r>
                        <a:rPr lang="fr-FR" sz="1000" dirty="0">
                          <a:effectLst/>
                          <a:latin typeface="Arial MT"/>
                          <a:ea typeface="Arial MT"/>
                          <a:cs typeface="Arial MT"/>
                        </a:rPr>
                        <a:t>d</a:t>
                      </a:r>
                      <a:r>
                        <a:rPr lang="fr-FR" sz="1000" spc="-25" dirty="0">
                          <a:effectLst/>
                          <a:latin typeface="Arial MT"/>
                          <a:ea typeface="Arial MT"/>
                          <a:cs typeface="Arial MT"/>
                        </a:rPr>
                        <a:t>’é</a:t>
                      </a:r>
                      <a:r>
                        <a:rPr lang="fr-FR" sz="1000" dirty="0">
                          <a:effectLst/>
                          <a:latin typeface="Arial MT"/>
                          <a:ea typeface="Arial MT"/>
                          <a:cs typeface="Arial MT"/>
                        </a:rPr>
                        <a:t>lèves</a:t>
                      </a:r>
                      <a:r>
                        <a:rPr lang="fr-FR" sz="1000" spc="-20" dirty="0">
                          <a:effectLst/>
                          <a:latin typeface="Arial MT"/>
                          <a:ea typeface="Arial MT"/>
                          <a:cs typeface="Arial MT"/>
                        </a:rPr>
                        <a:t> </a:t>
                      </a:r>
                      <a:r>
                        <a:rPr lang="fr-FR" sz="1000" dirty="0">
                          <a:effectLst/>
                          <a:latin typeface="Arial MT"/>
                          <a:ea typeface="Arial MT"/>
                          <a:cs typeface="Arial MT"/>
                        </a:rPr>
                        <a:t>constant.</a:t>
                      </a:r>
                      <a:endParaRPr lang="fr-FR" sz="1100" dirty="0">
                        <a:effectLst/>
                        <a:latin typeface="Arial MT"/>
                        <a:ea typeface="Arial MT"/>
                        <a:cs typeface="Arial M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tcPr>
                </a:tc>
                <a:tc hMerge="1">
                  <a:txBody>
                    <a:bodyPr/>
                    <a:lstStyle/>
                    <a:p>
                      <a:endParaRPr lang="fr-FR"/>
                    </a:p>
                  </a:txBody>
                  <a:tcPr/>
                </a:tc>
                <a:extLst>
                  <a:ext uri="{0D108BD9-81ED-4DB2-BD59-A6C34878D82A}">
                    <a16:rowId xmlns:a16="http://schemas.microsoft.com/office/drawing/2014/main" val="4194154363"/>
                  </a:ext>
                </a:extLst>
              </a:tr>
              <a:tr h="308112">
                <a:tc gridSpan="2">
                  <a:txBody>
                    <a:bodyPr/>
                    <a:lstStyle/>
                    <a:p>
                      <a:pPr marL="38735">
                        <a:spcBef>
                          <a:spcPts val="180"/>
                        </a:spcBef>
                      </a:pPr>
                      <a:r>
                        <a:rPr lang="fr-FR" sz="1000" dirty="0">
                          <a:effectLst/>
                          <a:latin typeface="Arial MT"/>
                          <a:ea typeface="Arial MT"/>
                          <a:cs typeface="Arial MT"/>
                        </a:rPr>
                        <a:t>Dates</a:t>
                      </a:r>
                      <a:r>
                        <a:rPr lang="fr-FR" sz="1000" spc="-15" dirty="0">
                          <a:effectLst/>
                          <a:latin typeface="Arial MT"/>
                          <a:ea typeface="Arial MT"/>
                          <a:cs typeface="Arial MT"/>
                        </a:rPr>
                        <a:t> </a:t>
                      </a:r>
                      <a:r>
                        <a:rPr lang="fr-FR" sz="1000" dirty="0">
                          <a:effectLst/>
                          <a:latin typeface="Arial MT"/>
                          <a:ea typeface="Arial MT"/>
                          <a:cs typeface="Arial MT"/>
                        </a:rPr>
                        <a:t>:</a:t>
                      </a:r>
                      <a:r>
                        <a:rPr lang="fr-FR" sz="1000" spc="-15" dirty="0">
                          <a:effectLst/>
                          <a:latin typeface="Arial MT"/>
                          <a:ea typeface="Arial MT"/>
                          <a:cs typeface="Arial MT"/>
                        </a:rPr>
                        <a:t> </a:t>
                      </a:r>
                      <a:r>
                        <a:rPr lang="fr-FR" sz="1000" dirty="0">
                          <a:effectLst/>
                          <a:latin typeface="Arial MT"/>
                          <a:ea typeface="Arial MT"/>
                          <a:cs typeface="Arial MT"/>
                        </a:rPr>
                        <a:t>A</a:t>
                      </a:r>
                      <a:r>
                        <a:rPr lang="fr-FR" sz="1000" spc="-20" dirty="0">
                          <a:effectLst/>
                          <a:latin typeface="Arial MT"/>
                          <a:ea typeface="Arial MT"/>
                          <a:cs typeface="Arial MT"/>
                        </a:rPr>
                        <a:t> </a:t>
                      </a:r>
                      <a:r>
                        <a:rPr lang="fr-FR" sz="1000" dirty="0">
                          <a:effectLst/>
                          <a:latin typeface="Arial MT"/>
                          <a:ea typeface="Arial MT"/>
                          <a:cs typeface="Arial MT"/>
                        </a:rPr>
                        <a:t>définir</a:t>
                      </a:r>
                      <a:endParaRPr lang="fr-FR" sz="1100" dirty="0">
                        <a:effectLst/>
                        <a:latin typeface="Arial MT"/>
                        <a:ea typeface="Arial MT"/>
                        <a:cs typeface="Arial M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tcPr>
                </a:tc>
                <a:tc hMerge="1">
                  <a:txBody>
                    <a:bodyPr/>
                    <a:lstStyle/>
                    <a:p>
                      <a:endParaRPr lang="fr-FR"/>
                    </a:p>
                  </a:txBody>
                  <a:tcPr/>
                </a:tc>
                <a:extLst>
                  <a:ext uri="{0D108BD9-81ED-4DB2-BD59-A6C34878D82A}">
                    <a16:rowId xmlns:a16="http://schemas.microsoft.com/office/drawing/2014/main" val="4257984716"/>
                  </a:ext>
                </a:extLst>
              </a:tr>
              <a:tr h="289674">
                <a:tc gridSpan="2">
                  <a:txBody>
                    <a:bodyPr/>
                    <a:lstStyle/>
                    <a:p>
                      <a:pPr marL="4445">
                        <a:spcBef>
                          <a:spcPts val="220"/>
                        </a:spcBef>
                        <a:spcAft>
                          <a:spcPts val="0"/>
                        </a:spcAft>
                      </a:pPr>
                      <a:r>
                        <a:rPr lang="fr-FR" sz="1100" b="1" dirty="0">
                          <a:solidFill>
                            <a:srgbClr val="000000"/>
                          </a:solidFill>
                          <a:effectLst/>
                          <a:latin typeface="Arial" panose="020B0604020202020204" pitchFamily="34" charset="0"/>
                          <a:ea typeface="Arial MT"/>
                          <a:cs typeface="Arial MT"/>
                        </a:rPr>
                        <a:t>Module</a:t>
                      </a:r>
                      <a:r>
                        <a:rPr lang="fr-FR" sz="1100" b="1" spc="30" dirty="0">
                          <a:solidFill>
                            <a:srgbClr val="000000"/>
                          </a:solidFill>
                          <a:effectLst/>
                          <a:latin typeface="Arial" panose="020B0604020202020204" pitchFamily="34" charset="0"/>
                          <a:ea typeface="Arial MT"/>
                          <a:cs typeface="Arial MT"/>
                        </a:rPr>
                        <a:t> </a:t>
                      </a:r>
                      <a:r>
                        <a:rPr lang="fr-FR" sz="1100" b="1" dirty="0">
                          <a:solidFill>
                            <a:srgbClr val="000000"/>
                          </a:solidFill>
                          <a:effectLst/>
                          <a:latin typeface="Arial" panose="020B0604020202020204" pitchFamily="34" charset="0"/>
                          <a:ea typeface="Arial MT"/>
                          <a:cs typeface="Arial MT"/>
                        </a:rPr>
                        <a:t>:</a:t>
                      </a:r>
                      <a:r>
                        <a:rPr lang="fr-FR" sz="1100" b="1" spc="10" dirty="0">
                          <a:solidFill>
                            <a:srgbClr val="000000"/>
                          </a:solidFill>
                          <a:effectLst/>
                          <a:latin typeface="Arial" panose="020B0604020202020204" pitchFamily="34" charset="0"/>
                          <a:ea typeface="Arial MT"/>
                          <a:cs typeface="Arial MT"/>
                        </a:rPr>
                        <a:t> </a:t>
                      </a:r>
                      <a:r>
                        <a:rPr lang="fr-FR" sz="1100" b="1" dirty="0">
                          <a:solidFill>
                            <a:srgbClr val="000000"/>
                          </a:solidFill>
                          <a:effectLst/>
                          <a:latin typeface="Arial" panose="020B0604020202020204" pitchFamily="34" charset="0"/>
                          <a:ea typeface="Arial MT"/>
                          <a:cs typeface="Arial MT"/>
                        </a:rPr>
                        <a:t>La</a:t>
                      </a:r>
                      <a:r>
                        <a:rPr lang="fr-FR" sz="1100" b="1" spc="10" dirty="0">
                          <a:solidFill>
                            <a:srgbClr val="000000"/>
                          </a:solidFill>
                          <a:effectLst/>
                          <a:latin typeface="Arial" panose="020B0604020202020204" pitchFamily="34" charset="0"/>
                          <a:ea typeface="Arial MT"/>
                          <a:cs typeface="Arial MT"/>
                        </a:rPr>
                        <a:t> </a:t>
                      </a:r>
                      <a:r>
                        <a:rPr lang="fr-FR" sz="1100" b="1" dirty="0">
                          <a:solidFill>
                            <a:srgbClr val="000000"/>
                          </a:solidFill>
                          <a:effectLst/>
                          <a:latin typeface="Arial" panose="020B0604020202020204" pitchFamily="34" charset="0"/>
                          <a:ea typeface="Arial MT"/>
                          <a:cs typeface="Arial MT"/>
                        </a:rPr>
                        <a:t>difficulté</a:t>
                      </a:r>
                      <a:r>
                        <a:rPr lang="fr-FR" sz="1100" b="1" spc="10" dirty="0">
                          <a:solidFill>
                            <a:srgbClr val="000000"/>
                          </a:solidFill>
                          <a:effectLst/>
                          <a:latin typeface="Arial" panose="020B0604020202020204" pitchFamily="34" charset="0"/>
                          <a:ea typeface="Arial MT"/>
                          <a:cs typeface="Arial MT"/>
                        </a:rPr>
                        <a:t> </a:t>
                      </a:r>
                      <a:r>
                        <a:rPr lang="fr-FR" sz="1100" b="1" dirty="0">
                          <a:solidFill>
                            <a:srgbClr val="000000"/>
                          </a:solidFill>
                          <a:effectLst/>
                          <a:latin typeface="Arial" panose="020B0604020202020204" pitchFamily="34" charset="0"/>
                          <a:ea typeface="Arial MT"/>
                          <a:cs typeface="Arial MT"/>
                        </a:rPr>
                        <a:t>et</a:t>
                      </a:r>
                      <a:r>
                        <a:rPr lang="fr-FR" sz="1100" b="1" spc="10" dirty="0">
                          <a:solidFill>
                            <a:srgbClr val="000000"/>
                          </a:solidFill>
                          <a:effectLst/>
                          <a:latin typeface="Arial" panose="020B0604020202020204" pitchFamily="34" charset="0"/>
                          <a:ea typeface="Arial MT"/>
                          <a:cs typeface="Arial MT"/>
                        </a:rPr>
                        <a:t> </a:t>
                      </a:r>
                      <a:r>
                        <a:rPr lang="fr-FR" sz="1100" b="1" dirty="0">
                          <a:solidFill>
                            <a:srgbClr val="000000"/>
                          </a:solidFill>
                          <a:effectLst/>
                          <a:latin typeface="Arial" panose="020B0604020202020204" pitchFamily="34" charset="0"/>
                          <a:ea typeface="Arial MT"/>
                          <a:cs typeface="Arial MT"/>
                        </a:rPr>
                        <a:t>les</a:t>
                      </a:r>
                      <a:r>
                        <a:rPr lang="fr-FR" sz="1100" b="1" spc="10" dirty="0">
                          <a:solidFill>
                            <a:srgbClr val="000000"/>
                          </a:solidFill>
                          <a:effectLst/>
                          <a:latin typeface="Arial" panose="020B0604020202020204" pitchFamily="34" charset="0"/>
                          <a:ea typeface="Arial MT"/>
                          <a:cs typeface="Arial MT"/>
                        </a:rPr>
                        <a:t> </a:t>
                      </a:r>
                      <a:r>
                        <a:rPr lang="fr-FR" sz="1100" b="1" dirty="0">
                          <a:solidFill>
                            <a:srgbClr val="000000"/>
                          </a:solidFill>
                          <a:effectLst/>
                          <a:latin typeface="Arial" panose="020B0604020202020204" pitchFamily="34" charset="0"/>
                          <a:ea typeface="Arial MT"/>
                          <a:cs typeface="Arial MT"/>
                        </a:rPr>
                        <a:t>besoins</a:t>
                      </a:r>
                      <a:r>
                        <a:rPr lang="fr-FR" sz="1100" b="1" spc="15" dirty="0">
                          <a:solidFill>
                            <a:srgbClr val="000000"/>
                          </a:solidFill>
                          <a:effectLst/>
                          <a:latin typeface="Arial" panose="020B0604020202020204" pitchFamily="34" charset="0"/>
                          <a:ea typeface="Arial MT"/>
                          <a:cs typeface="Arial MT"/>
                        </a:rPr>
                        <a:t> </a:t>
                      </a:r>
                      <a:r>
                        <a:rPr lang="fr-FR" sz="1100" b="1" dirty="0">
                          <a:solidFill>
                            <a:srgbClr val="000000"/>
                          </a:solidFill>
                          <a:effectLst/>
                          <a:latin typeface="Arial" panose="020B0604020202020204" pitchFamily="34" charset="0"/>
                          <a:ea typeface="Arial MT"/>
                          <a:cs typeface="Arial MT"/>
                        </a:rPr>
                        <a:t>en</a:t>
                      </a:r>
                      <a:r>
                        <a:rPr lang="fr-FR" sz="1100" b="1" spc="10" dirty="0">
                          <a:solidFill>
                            <a:srgbClr val="000000"/>
                          </a:solidFill>
                          <a:effectLst/>
                          <a:latin typeface="Arial" panose="020B0604020202020204" pitchFamily="34" charset="0"/>
                          <a:ea typeface="Arial MT"/>
                          <a:cs typeface="Arial MT"/>
                        </a:rPr>
                        <a:t> </a:t>
                      </a:r>
                      <a:r>
                        <a:rPr lang="fr-FR" sz="1100" b="1" dirty="0">
                          <a:solidFill>
                            <a:srgbClr val="000000"/>
                          </a:solidFill>
                          <a:effectLst/>
                          <a:latin typeface="Arial" panose="020B0604020202020204" pitchFamily="34" charset="0"/>
                          <a:ea typeface="Arial MT"/>
                          <a:cs typeface="Arial MT"/>
                        </a:rPr>
                        <a:t>Français</a:t>
                      </a:r>
                      <a:endParaRPr lang="fr-FR" sz="1100" dirty="0">
                        <a:effectLst/>
                        <a:latin typeface="Arial MT"/>
                        <a:ea typeface="Arial MT"/>
                        <a:cs typeface="Arial M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3F3"/>
                    </a:solidFill>
                  </a:tcPr>
                </a:tc>
                <a:tc hMerge="1">
                  <a:txBody>
                    <a:bodyPr/>
                    <a:lstStyle/>
                    <a:p>
                      <a:endParaRPr lang="fr-FR"/>
                    </a:p>
                  </a:txBody>
                  <a:tcPr/>
                </a:tc>
                <a:extLst>
                  <a:ext uri="{0D108BD9-81ED-4DB2-BD59-A6C34878D82A}">
                    <a16:rowId xmlns:a16="http://schemas.microsoft.com/office/drawing/2014/main" val="3376642087"/>
                  </a:ext>
                </a:extLst>
              </a:tr>
            </a:tbl>
          </a:graphicData>
        </a:graphic>
      </p:graphicFrame>
      <p:graphicFrame>
        <p:nvGraphicFramePr>
          <p:cNvPr id="10" name="Tableau 9">
            <a:extLst>
              <a:ext uri="{FF2B5EF4-FFF2-40B4-BE49-F238E27FC236}">
                <a16:creationId xmlns:a16="http://schemas.microsoft.com/office/drawing/2014/main" id="{8BFF4F59-2EFA-435E-8D9D-7742839C6C63}"/>
              </a:ext>
            </a:extLst>
          </p:cNvPr>
          <p:cNvGraphicFramePr>
            <a:graphicFrameLocks noGrp="1"/>
          </p:cNvGraphicFramePr>
          <p:nvPr>
            <p:extLst>
              <p:ext uri="{D42A27DB-BD31-4B8C-83A1-F6EECF244321}">
                <p14:modId xmlns:p14="http://schemas.microsoft.com/office/powerpoint/2010/main" val="2953710238"/>
              </p:ext>
            </p:extLst>
          </p:nvPr>
        </p:nvGraphicFramePr>
        <p:xfrm>
          <a:off x="609600" y="3031776"/>
          <a:ext cx="10877006" cy="1686624"/>
        </p:xfrm>
        <a:graphic>
          <a:graphicData uri="http://schemas.openxmlformats.org/drawingml/2006/table">
            <a:tbl>
              <a:tblPr firstRow="1" firstCol="1" lastRow="1" lastCol="1" bandRow="1" bandCol="1"/>
              <a:tblGrid>
                <a:gridCol w="4301258">
                  <a:extLst>
                    <a:ext uri="{9D8B030D-6E8A-4147-A177-3AD203B41FA5}">
                      <a16:colId xmlns:a16="http://schemas.microsoft.com/office/drawing/2014/main" val="2415144674"/>
                    </a:ext>
                  </a:extLst>
                </a:gridCol>
                <a:gridCol w="6575748">
                  <a:extLst>
                    <a:ext uri="{9D8B030D-6E8A-4147-A177-3AD203B41FA5}">
                      <a16:colId xmlns:a16="http://schemas.microsoft.com/office/drawing/2014/main" val="1005196729"/>
                    </a:ext>
                  </a:extLst>
                </a:gridCol>
              </a:tblGrid>
              <a:tr h="245340">
                <a:tc gridSpan="2">
                  <a:txBody>
                    <a:bodyPr/>
                    <a:lstStyle/>
                    <a:p>
                      <a:pPr marL="4445" indent="34290">
                        <a:lnSpc>
                          <a:spcPct val="97000"/>
                        </a:lnSpc>
                        <a:spcBef>
                          <a:spcPts val="85"/>
                        </a:spcBef>
                        <a:spcAft>
                          <a:spcPts val="0"/>
                        </a:spcAft>
                      </a:pPr>
                      <a:r>
                        <a:rPr lang="fr-FR" sz="1000" dirty="0">
                          <a:effectLst/>
                          <a:latin typeface="Arial MT"/>
                          <a:ea typeface="Arial MT"/>
                          <a:cs typeface="Arial MT"/>
                        </a:rPr>
                        <a:t>Contenus</a:t>
                      </a:r>
                      <a:r>
                        <a:rPr lang="fr-FR" sz="1000" spc="-20" dirty="0">
                          <a:effectLst/>
                          <a:latin typeface="Arial MT"/>
                          <a:ea typeface="Arial MT"/>
                          <a:cs typeface="Arial MT"/>
                        </a:rPr>
                        <a:t> </a:t>
                      </a:r>
                      <a:r>
                        <a:rPr lang="fr-FR" sz="1000" dirty="0">
                          <a:effectLst/>
                          <a:latin typeface="Arial MT"/>
                          <a:ea typeface="Arial MT"/>
                          <a:cs typeface="Arial MT"/>
                        </a:rPr>
                        <a:t>:</a:t>
                      </a:r>
                      <a:r>
                        <a:rPr lang="fr-FR" sz="1000" spc="-25" dirty="0">
                          <a:effectLst/>
                          <a:latin typeface="Arial MT"/>
                          <a:ea typeface="Arial MT"/>
                          <a:cs typeface="Arial MT"/>
                        </a:rPr>
                        <a:t> </a:t>
                      </a:r>
                      <a:r>
                        <a:rPr lang="fr-FR" sz="1000" dirty="0">
                          <a:effectLst/>
                          <a:latin typeface="Arial MT"/>
                          <a:ea typeface="Arial MT"/>
                          <a:cs typeface="Arial MT"/>
                        </a:rPr>
                        <a:t>Ce</a:t>
                      </a:r>
                      <a:r>
                        <a:rPr lang="fr-FR" sz="1000" spc="-30" dirty="0">
                          <a:effectLst/>
                          <a:latin typeface="Arial MT"/>
                          <a:ea typeface="Arial MT"/>
                          <a:cs typeface="Arial MT"/>
                        </a:rPr>
                        <a:t> </a:t>
                      </a:r>
                      <a:r>
                        <a:rPr lang="fr-FR" sz="1000" dirty="0">
                          <a:effectLst/>
                          <a:latin typeface="Arial MT"/>
                          <a:ea typeface="Arial MT"/>
                          <a:cs typeface="Arial MT"/>
                        </a:rPr>
                        <a:t>niveau</a:t>
                      </a:r>
                      <a:r>
                        <a:rPr lang="fr-FR" sz="1000" spc="-20" dirty="0">
                          <a:effectLst/>
                          <a:latin typeface="Arial MT"/>
                          <a:ea typeface="Arial MT"/>
                          <a:cs typeface="Arial MT"/>
                        </a:rPr>
                        <a:t> </a:t>
                      </a:r>
                      <a:r>
                        <a:rPr lang="fr-FR" sz="1000" dirty="0">
                          <a:effectLst/>
                          <a:latin typeface="Arial MT"/>
                          <a:ea typeface="Arial MT"/>
                          <a:cs typeface="Arial MT"/>
                        </a:rPr>
                        <a:t>1</a:t>
                      </a:r>
                      <a:r>
                        <a:rPr lang="fr-FR" sz="1000" spc="-30" dirty="0">
                          <a:effectLst/>
                          <a:latin typeface="Arial MT"/>
                          <a:ea typeface="Arial MT"/>
                          <a:cs typeface="Arial MT"/>
                        </a:rPr>
                        <a:t> </a:t>
                      </a:r>
                      <a:r>
                        <a:rPr lang="fr-FR" sz="1000" dirty="0">
                          <a:effectLst/>
                          <a:latin typeface="Arial MT"/>
                          <a:ea typeface="Arial MT"/>
                          <a:cs typeface="Arial MT"/>
                        </a:rPr>
                        <a:t>correspond</a:t>
                      </a:r>
                      <a:r>
                        <a:rPr lang="fr-FR" sz="1000" spc="-25" dirty="0">
                          <a:effectLst/>
                          <a:latin typeface="Arial MT"/>
                          <a:ea typeface="Arial MT"/>
                          <a:cs typeface="Arial MT"/>
                        </a:rPr>
                        <a:t> </a:t>
                      </a:r>
                      <a:r>
                        <a:rPr lang="fr-FR" sz="1000" dirty="0">
                          <a:effectLst/>
                          <a:latin typeface="Arial MT"/>
                          <a:ea typeface="Arial MT"/>
                          <a:cs typeface="Arial MT"/>
                        </a:rPr>
                        <a:t>a</a:t>
                      </a:r>
                      <a:r>
                        <a:rPr lang="fr-FR" sz="1000" spc="-20" dirty="0">
                          <a:effectLst/>
                          <a:latin typeface="Arial MT"/>
                          <a:ea typeface="Arial MT"/>
                          <a:cs typeface="Arial MT"/>
                        </a:rPr>
                        <a:t> </a:t>
                      </a:r>
                      <a:r>
                        <a:rPr lang="fr-FR" sz="1000" dirty="0">
                          <a:effectLst/>
                          <a:latin typeface="Arial MT"/>
                          <a:ea typeface="Arial MT"/>
                          <a:cs typeface="Arial MT"/>
                        </a:rPr>
                        <a:t>des</a:t>
                      </a:r>
                      <a:r>
                        <a:rPr lang="fr-FR" sz="1000" spc="-20" dirty="0">
                          <a:effectLst/>
                          <a:latin typeface="Arial MT"/>
                          <a:ea typeface="Arial MT"/>
                          <a:cs typeface="Arial MT"/>
                        </a:rPr>
                        <a:t> </a:t>
                      </a:r>
                      <a:r>
                        <a:rPr lang="fr-FR" sz="1000" dirty="0">
                          <a:effectLst/>
                          <a:latin typeface="Arial MT"/>
                          <a:ea typeface="Arial MT"/>
                          <a:cs typeface="Arial MT"/>
                        </a:rPr>
                        <a:t>enseignants</a:t>
                      </a:r>
                      <a:r>
                        <a:rPr lang="fr-FR" sz="1000" spc="-20" dirty="0">
                          <a:effectLst/>
                          <a:latin typeface="Arial MT"/>
                          <a:ea typeface="Arial MT"/>
                          <a:cs typeface="Arial MT"/>
                        </a:rPr>
                        <a:t> </a:t>
                      </a:r>
                      <a:r>
                        <a:rPr lang="fr-FR" sz="1000" dirty="0">
                          <a:effectLst/>
                          <a:latin typeface="Arial MT"/>
                          <a:ea typeface="Arial MT"/>
                          <a:cs typeface="Arial MT"/>
                        </a:rPr>
                        <a:t>souhaitant</a:t>
                      </a:r>
                      <a:r>
                        <a:rPr lang="fr-FR" sz="1000" spc="-25" dirty="0">
                          <a:effectLst/>
                          <a:latin typeface="Arial MT"/>
                          <a:ea typeface="Arial MT"/>
                          <a:cs typeface="Arial MT"/>
                        </a:rPr>
                        <a:t> </a:t>
                      </a:r>
                      <a:r>
                        <a:rPr lang="fr-FR" sz="1000" dirty="0">
                          <a:effectLst/>
                          <a:latin typeface="Arial MT"/>
                          <a:ea typeface="Arial MT"/>
                          <a:cs typeface="Arial MT"/>
                        </a:rPr>
                        <a:t>s’appuyer</a:t>
                      </a:r>
                      <a:r>
                        <a:rPr lang="fr-FR" sz="1000" spc="-25" dirty="0">
                          <a:effectLst/>
                          <a:latin typeface="Arial MT"/>
                          <a:ea typeface="Arial MT"/>
                          <a:cs typeface="Arial MT"/>
                        </a:rPr>
                        <a:t> </a:t>
                      </a:r>
                      <a:r>
                        <a:rPr lang="fr-FR" sz="1000" dirty="0">
                          <a:effectLst/>
                          <a:latin typeface="Arial MT"/>
                          <a:ea typeface="Arial MT"/>
                          <a:cs typeface="Arial MT"/>
                        </a:rPr>
                        <a:t>sur</a:t>
                      </a:r>
                      <a:r>
                        <a:rPr lang="fr-FR" sz="1000" spc="-20" dirty="0">
                          <a:effectLst/>
                          <a:latin typeface="Arial MT"/>
                          <a:ea typeface="Arial MT"/>
                          <a:cs typeface="Arial MT"/>
                        </a:rPr>
                        <a:t> </a:t>
                      </a:r>
                      <a:r>
                        <a:rPr lang="fr-FR" sz="1000" dirty="0">
                          <a:effectLst/>
                          <a:latin typeface="Arial MT"/>
                          <a:ea typeface="Arial MT"/>
                          <a:cs typeface="Arial MT"/>
                        </a:rPr>
                        <a:t>l’observation</a:t>
                      </a:r>
                      <a:r>
                        <a:rPr lang="fr-FR" sz="1000" spc="-25" dirty="0">
                          <a:effectLst/>
                          <a:latin typeface="Arial MT"/>
                          <a:ea typeface="Arial MT"/>
                          <a:cs typeface="Arial MT"/>
                        </a:rPr>
                        <a:t> </a:t>
                      </a:r>
                      <a:r>
                        <a:rPr lang="fr-FR" sz="1000" dirty="0">
                          <a:effectLst/>
                          <a:latin typeface="Arial MT"/>
                          <a:ea typeface="Arial MT"/>
                          <a:cs typeface="Arial MT"/>
                        </a:rPr>
                        <a:t>des</a:t>
                      </a:r>
                      <a:r>
                        <a:rPr lang="fr-FR" sz="1000" spc="-20" dirty="0">
                          <a:effectLst/>
                          <a:latin typeface="Arial MT"/>
                          <a:ea typeface="Arial MT"/>
                          <a:cs typeface="Arial MT"/>
                        </a:rPr>
                        <a:t> </a:t>
                      </a:r>
                      <a:r>
                        <a:rPr lang="fr-FR" sz="1000" dirty="0">
                          <a:effectLst/>
                          <a:latin typeface="Arial MT"/>
                          <a:ea typeface="Arial MT"/>
                          <a:cs typeface="Arial MT"/>
                        </a:rPr>
                        <a:t>difficultés</a:t>
                      </a:r>
                      <a:r>
                        <a:rPr lang="fr-FR" sz="1000" spc="-15" dirty="0">
                          <a:effectLst/>
                          <a:latin typeface="Arial MT"/>
                          <a:ea typeface="Arial MT"/>
                          <a:cs typeface="Arial MT"/>
                        </a:rPr>
                        <a:t> </a:t>
                      </a:r>
                      <a:r>
                        <a:rPr lang="fr-FR" sz="1000" dirty="0">
                          <a:effectLst/>
                          <a:latin typeface="Arial MT"/>
                          <a:ea typeface="Arial MT"/>
                          <a:cs typeface="Arial MT"/>
                        </a:rPr>
                        <a:t>en français pour formuler des hypothèses de besoins.</a:t>
                      </a:r>
                    </a:p>
                    <a:p>
                      <a:pPr marL="4445" indent="34290">
                        <a:lnSpc>
                          <a:spcPct val="97000"/>
                        </a:lnSpc>
                        <a:spcBef>
                          <a:spcPts val="85"/>
                        </a:spcBef>
                        <a:spcAft>
                          <a:spcPts val="0"/>
                        </a:spcAft>
                      </a:pPr>
                      <a:r>
                        <a:rPr lang="fr-FR" sz="1000" dirty="0">
                          <a:effectLst/>
                          <a:latin typeface="Arial MT"/>
                          <a:ea typeface="Arial MT"/>
                          <a:cs typeface="Arial MT"/>
                        </a:rPr>
                        <a:t>Temps 1 en présentiel : Il s’agit de définir les principales</a:t>
                      </a:r>
                      <a:r>
                        <a:rPr lang="fr-FR" sz="1000" spc="5" dirty="0">
                          <a:effectLst/>
                          <a:latin typeface="Arial MT"/>
                          <a:ea typeface="Arial MT"/>
                          <a:cs typeface="Arial MT"/>
                        </a:rPr>
                        <a:t> </a:t>
                      </a:r>
                      <a:r>
                        <a:rPr lang="fr-FR" sz="1000" dirty="0">
                          <a:effectLst/>
                          <a:latin typeface="Arial MT"/>
                          <a:ea typeface="Arial MT"/>
                          <a:cs typeface="Arial MT"/>
                        </a:rPr>
                        <a:t>difficultés</a:t>
                      </a:r>
                      <a:r>
                        <a:rPr lang="fr-FR" sz="1000" spc="-5" dirty="0">
                          <a:effectLst/>
                          <a:latin typeface="Arial MT"/>
                          <a:ea typeface="Arial MT"/>
                          <a:cs typeface="Arial MT"/>
                        </a:rPr>
                        <a:t> </a:t>
                      </a:r>
                      <a:r>
                        <a:rPr lang="fr-FR" sz="1000" dirty="0">
                          <a:effectLst/>
                          <a:latin typeface="Arial MT"/>
                          <a:ea typeface="Arial MT"/>
                          <a:cs typeface="Arial MT"/>
                        </a:rPr>
                        <a:t>en</a:t>
                      </a:r>
                      <a:r>
                        <a:rPr lang="fr-FR" sz="1000" spc="-5" dirty="0">
                          <a:effectLst/>
                          <a:latin typeface="Arial MT"/>
                          <a:ea typeface="Arial MT"/>
                          <a:cs typeface="Arial MT"/>
                        </a:rPr>
                        <a:t> </a:t>
                      </a:r>
                      <a:r>
                        <a:rPr lang="fr-FR" sz="1000" dirty="0">
                          <a:effectLst/>
                          <a:latin typeface="Arial MT"/>
                          <a:ea typeface="Arial MT"/>
                          <a:cs typeface="Arial MT"/>
                        </a:rPr>
                        <a:t>français puis de</a:t>
                      </a:r>
                      <a:r>
                        <a:rPr lang="fr-FR" sz="1000" spc="-5" dirty="0">
                          <a:effectLst/>
                          <a:latin typeface="Arial MT"/>
                          <a:ea typeface="Arial MT"/>
                          <a:cs typeface="Arial MT"/>
                        </a:rPr>
                        <a:t> </a:t>
                      </a:r>
                      <a:r>
                        <a:rPr lang="fr-FR" sz="1000" dirty="0">
                          <a:effectLst/>
                          <a:latin typeface="Arial MT"/>
                          <a:ea typeface="Arial MT"/>
                          <a:cs typeface="Arial MT"/>
                        </a:rPr>
                        <a:t>formuler des hypothèses sur les besoins spécifiques lies a ces difficultés,</a:t>
                      </a:r>
                    </a:p>
                    <a:p>
                      <a:pPr marL="4445" indent="34290">
                        <a:lnSpc>
                          <a:spcPct val="97000"/>
                        </a:lnSpc>
                        <a:spcBef>
                          <a:spcPts val="85"/>
                        </a:spcBef>
                        <a:spcAft>
                          <a:spcPts val="0"/>
                        </a:spcAft>
                      </a:pPr>
                      <a:r>
                        <a:rPr lang="fr-FR" sz="1000" dirty="0">
                          <a:effectLst/>
                          <a:latin typeface="Arial MT"/>
                          <a:ea typeface="Arial MT"/>
                          <a:cs typeface="Arial MT"/>
                        </a:rPr>
                        <a:t>Temps 2 en distanciel autonome : appréhender des outils d observation et d analyse des difficultés. </a:t>
                      </a:r>
                    </a:p>
                    <a:p>
                      <a:pPr marL="4445" indent="34290">
                        <a:lnSpc>
                          <a:spcPct val="97000"/>
                        </a:lnSpc>
                        <a:spcBef>
                          <a:spcPts val="85"/>
                        </a:spcBef>
                        <a:spcAft>
                          <a:spcPts val="0"/>
                        </a:spcAft>
                      </a:pPr>
                      <a:r>
                        <a:rPr lang="fr-FR" sz="1000" dirty="0">
                          <a:effectLst/>
                          <a:latin typeface="Arial MT"/>
                          <a:ea typeface="Arial MT"/>
                          <a:cs typeface="Arial MT"/>
                        </a:rPr>
                        <a:t>Temps 3 en visioconférence : expérimentation en classe.</a:t>
                      </a:r>
                    </a:p>
                    <a:p>
                      <a:pPr marL="4445" indent="34290">
                        <a:lnSpc>
                          <a:spcPct val="97000"/>
                        </a:lnSpc>
                        <a:spcBef>
                          <a:spcPts val="85"/>
                        </a:spcBef>
                        <a:spcAft>
                          <a:spcPts val="0"/>
                        </a:spcAft>
                      </a:pPr>
                      <a:r>
                        <a:rPr lang="fr-FR" sz="1000" dirty="0">
                          <a:effectLst/>
                          <a:latin typeface="Arial MT"/>
                          <a:ea typeface="Arial MT"/>
                          <a:cs typeface="Arial MT"/>
                        </a:rPr>
                        <a:t>Temps 4 : mutualiser les analyses.</a:t>
                      </a:r>
                    </a:p>
                    <a:p>
                      <a:pPr marL="4445" indent="34290">
                        <a:lnSpc>
                          <a:spcPct val="97000"/>
                        </a:lnSpc>
                        <a:spcBef>
                          <a:spcPts val="85"/>
                        </a:spcBef>
                        <a:spcAft>
                          <a:spcPts val="0"/>
                        </a:spcAft>
                      </a:pPr>
                      <a:endParaRPr lang="fr-FR" sz="1100" dirty="0">
                        <a:effectLst/>
                        <a:latin typeface="Arial MT"/>
                        <a:ea typeface="Arial MT"/>
                        <a:cs typeface="Arial MT"/>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tcPr>
                </a:tc>
                <a:tc hMerge="1">
                  <a:txBody>
                    <a:bodyPr/>
                    <a:lstStyle/>
                    <a:p>
                      <a:endParaRPr lang="fr-FR"/>
                    </a:p>
                  </a:txBody>
                  <a:tcPr>
                    <a:lnL w="12700" cap="flat" cmpd="sng" algn="ctr">
                      <a:solidFill>
                        <a:srgbClr val="000000"/>
                      </a:solidFill>
                      <a:prstDash val="solid"/>
                      <a:round/>
                      <a:headEnd type="none" w="med" len="med"/>
                      <a:tailEnd type="none" w="med" len="med"/>
                    </a:lnL>
                  </a:tcPr>
                </a:tc>
                <a:extLst>
                  <a:ext uri="{0D108BD9-81ED-4DB2-BD59-A6C34878D82A}">
                    <a16:rowId xmlns:a16="http://schemas.microsoft.com/office/drawing/2014/main" val="2846748852"/>
                  </a:ext>
                </a:extLst>
              </a:tr>
              <a:tr h="241300">
                <a:tc gridSpan="2">
                  <a:txBody>
                    <a:bodyPr/>
                    <a:lstStyle/>
                    <a:p>
                      <a:pPr marL="38735">
                        <a:spcBef>
                          <a:spcPts val="135"/>
                        </a:spcBef>
                      </a:pPr>
                      <a:r>
                        <a:rPr lang="fr-FR" sz="1000" dirty="0">
                          <a:effectLst/>
                          <a:latin typeface="Arial MT"/>
                          <a:ea typeface="Arial MT"/>
                          <a:cs typeface="Arial MT"/>
                        </a:rPr>
                        <a:t>Observations</a:t>
                      </a:r>
                      <a:r>
                        <a:rPr lang="fr-FR" sz="1000" spc="-20" dirty="0">
                          <a:effectLst/>
                          <a:latin typeface="Arial MT"/>
                          <a:ea typeface="Arial MT"/>
                          <a:cs typeface="Arial MT"/>
                        </a:rPr>
                        <a:t> </a:t>
                      </a:r>
                      <a:r>
                        <a:rPr lang="fr-FR" sz="1000" dirty="0">
                          <a:effectLst/>
                          <a:latin typeface="Arial MT"/>
                          <a:ea typeface="Arial MT"/>
                          <a:cs typeface="Arial MT"/>
                        </a:rPr>
                        <a:t>:</a:t>
                      </a:r>
                      <a:endParaRPr lang="fr-FR" sz="1100" dirty="0">
                        <a:effectLst/>
                        <a:latin typeface="Arial MT"/>
                        <a:ea typeface="Arial MT"/>
                        <a:cs typeface="Arial M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tcPr>
                </a:tc>
                <a:tc hMerge="1">
                  <a:txBody>
                    <a:bodyPr/>
                    <a:lstStyle/>
                    <a:p>
                      <a:endParaRPr lang="fr-FR"/>
                    </a:p>
                  </a:txBody>
                  <a:tcPr>
                    <a:lnL w="12700" cap="flat" cmpd="sng" algn="ctr">
                      <a:solidFill>
                        <a:srgbClr val="000000"/>
                      </a:solidFill>
                      <a:prstDash val="solid"/>
                      <a:round/>
                      <a:headEnd type="none" w="med" len="med"/>
                      <a:tailEnd type="none" w="med" len="med"/>
                    </a:lnL>
                  </a:tcPr>
                </a:tc>
                <a:extLst>
                  <a:ext uri="{0D108BD9-81ED-4DB2-BD59-A6C34878D82A}">
                    <a16:rowId xmlns:a16="http://schemas.microsoft.com/office/drawing/2014/main" val="2738002845"/>
                  </a:ext>
                </a:extLst>
              </a:tr>
              <a:tr h="243840">
                <a:tc>
                  <a:txBody>
                    <a:bodyPr/>
                    <a:lstStyle/>
                    <a:p>
                      <a:pPr marL="38735">
                        <a:spcBef>
                          <a:spcPts val="140"/>
                        </a:spcBef>
                      </a:pPr>
                      <a:r>
                        <a:rPr lang="fr-FR" sz="1000" dirty="0">
                          <a:effectLst/>
                          <a:latin typeface="Arial MT"/>
                          <a:ea typeface="Arial MT"/>
                          <a:cs typeface="Arial MT"/>
                        </a:rPr>
                        <a:t>Durée</a:t>
                      </a:r>
                      <a:r>
                        <a:rPr lang="fr-FR" sz="1000" spc="-15" dirty="0">
                          <a:effectLst/>
                          <a:latin typeface="Arial MT"/>
                          <a:ea typeface="Arial MT"/>
                          <a:cs typeface="Arial MT"/>
                        </a:rPr>
                        <a:t> </a:t>
                      </a:r>
                      <a:r>
                        <a:rPr lang="fr-FR" sz="1000" dirty="0">
                          <a:effectLst/>
                          <a:latin typeface="Arial MT"/>
                          <a:ea typeface="Arial MT"/>
                          <a:cs typeface="Arial MT"/>
                        </a:rPr>
                        <a:t>:</a:t>
                      </a:r>
                      <a:r>
                        <a:rPr lang="fr-FR" sz="1000" spc="-15" dirty="0">
                          <a:effectLst/>
                          <a:latin typeface="Arial MT"/>
                          <a:ea typeface="Arial MT"/>
                          <a:cs typeface="Arial MT"/>
                        </a:rPr>
                        <a:t> </a:t>
                      </a:r>
                      <a:r>
                        <a:rPr lang="fr-FR" sz="1000" dirty="0">
                          <a:effectLst/>
                          <a:latin typeface="Arial MT"/>
                          <a:ea typeface="Arial MT"/>
                          <a:cs typeface="Arial MT"/>
                        </a:rPr>
                        <a:t>6</a:t>
                      </a:r>
                      <a:r>
                        <a:rPr lang="fr-FR" sz="1000" spc="-10" dirty="0">
                          <a:effectLst/>
                          <a:latin typeface="Arial MT"/>
                          <a:ea typeface="Arial MT"/>
                          <a:cs typeface="Arial MT"/>
                        </a:rPr>
                        <a:t> </a:t>
                      </a:r>
                      <a:r>
                        <a:rPr lang="fr-FR" sz="1000" dirty="0">
                          <a:effectLst/>
                          <a:latin typeface="Arial MT"/>
                          <a:ea typeface="Arial MT"/>
                          <a:cs typeface="Arial MT"/>
                        </a:rPr>
                        <a:t>heures</a:t>
                      </a:r>
                      <a:r>
                        <a:rPr lang="fr-FR" sz="1000" dirty="0">
                          <a:effectLst/>
                          <a:latin typeface="Times New Roman" panose="02020603050405020304" pitchFamily="18" charset="0"/>
                        </a:rPr>
                        <a:t> </a:t>
                      </a:r>
                      <a:endParaRPr lang="fr-FR" sz="1100" dirty="0">
                        <a:effectLst/>
                        <a:latin typeface="Arial M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tcPr>
                </a:tc>
                <a:tc>
                  <a:txBody>
                    <a:bodyPr/>
                    <a:lstStyle/>
                    <a:p>
                      <a:pPr marL="40640">
                        <a:spcBef>
                          <a:spcPts val="135"/>
                        </a:spcBef>
                        <a:spcAft>
                          <a:spcPts val="0"/>
                        </a:spcAft>
                      </a:pPr>
                      <a:r>
                        <a:rPr lang="fr-FR" sz="1000" dirty="0">
                          <a:effectLst/>
                          <a:latin typeface="Arial MT"/>
                          <a:ea typeface="Arial MT"/>
                          <a:cs typeface="Arial MT"/>
                        </a:rPr>
                        <a:t>Lieu</a:t>
                      </a:r>
                      <a:r>
                        <a:rPr lang="fr-FR" sz="1000" spc="-15" dirty="0">
                          <a:effectLst/>
                          <a:latin typeface="Arial MT"/>
                          <a:ea typeface="Arial MT"/>
                          <a:cs typeface="Arial MT"/>
                        </a:rPr>
                        <a:t> </a:t>
                      </a:r>
                      <a:r>
                        <a:rPr lang="fr-FR" sz="1000" dirty="0">
                          <a:effectLst/>
                          <a:latin typeface="Arial MT"/>
                          <a:ea typeface="Arial MT"/>
                          <a:cs typeface="Arial MT"/>
                        </a:rPr>
                        <a:t>:</a:t>
                      </a:r>
                      <a:r>
                        <a:rPr lang="fr-FR" sz="1000" spc="-20" dirty="0">
                          <a:effectLst/>
                          <a:latin typeface="Arial MT"/>
                          <a:ea typeface="Arial MT"/>
                          <a:cs typeface="Arial MT"/>
                        </a:rPr>
                        <a:t> </a:t>
                      </a:r>
                      <a:r>
                        <a:rPr lang="fr-FR" sz="1000" dirty="0">
                          <a:effectLst/>
                          <a:latin typeface="Arial MT"/>
                          <a:ea typeface="Arial MT"/>
                          <a:cs typeface="Arial MT"/>
                        </a:rPr>
                        <a:t>A</a:t>
                      </a:r>
                      <a:r>
                        <a:rPr lang="fr-FR" sz="1000" spc="-20" dirty="0">
                          <a:effectLst/>
                          <a:latin typeface="Arial MT"/>
                          <a:ea typeface="Arial MT"/>
                          <a:cs typeface="Arial MT"/>
                        </a:rPr>
                        <a:t> </a:t>
                      </a:r>
                      <a:r>
                        <a:rPr lang="fr-FR" sz="1000" dirty="0">
                          <a:effectLst/>
                          <a:latin typeface="Arial MT"/>
                          <a:ea typeface="Arial MT"/>
                          <a:cs typeface="Arial MT"/>
                        </a:rPr>
                        <a:t>définir</a:t>
                      </a:r>
                      <a:endParaRPr lang="fr-FR" sz="1100" dirty="0">
                        <a:effectLst/>
                        <a:latin typeface="Arial MT"/>
                        <a:ea typeface="Arial MT"/>
                        <a:cs typeface="Arial M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dbl" algn="ctr">
                      <a:solidFill>
                        <a:srgbClr val="000000"/>
                      </a:solidFill>
                      <a:prstDash val="solid"/>
                      <a:round/>
                      <a:headEnd type="none" w="med" len="med"/>
                      <a:tailEnd type="none" w="med" len="med"/>
                    </a:lnB>
                  </a:tcPr>
                </a:tc>
                <a:extLst>
                  <a:ext uri="{0D108BD9-81ED-4DB2-BD59-A6C34878D82A}">
                    <a16:rowId xmlns:a16="http://schemas.microsoft.com/office/drawing/2014/main" val="2400466966"/>
                  </a:ext>
                </a:extLst>
              </a:tr>
              <a:tr h="236220">
                <a:tc gridSpan="2">
                  <a:txBody>
                    <a:bodyPr/>
                    <a:lstStyle/>
                    <a:p>
                      <a:pPr marL="4445">
                        <a:spcBef>
                          <a:spcPts val="190"/>
                        </a:spcBef>
                        <a:spcAft>
                          <a:spcPts val="0"/>
                        </a:spcAft>
                      </a:pPr>
                      <a:r>
                        <a:rPr lang="fr-FR" sz="1100" b="1" dirty="0">
                          <a:solidFill>
                            <a:srgbClr val="000000"/>
                          </a:solidFill>
                          <a:effectLst/>
                          <a:latin typeface="Arial" panose="020B0604020202020204" pitchFamily="34" charset="0"/>
                          <a:ea typeface="Arial MT"/>
                          <a:cs typeface="Arial MT"/>
                        </a:rPr>
                        <a:t>Module</a:t>
                      </a:r>
                      <a:r>
                        <a:rPr lang="fr-FR" sz="1100" b="1" spc="35" dirty="0">
                          <a:solidFill>
                            <a:srgbClr val="000000"/>
                          </a:solidFill>
                          <a:effectLst/>
                          <a:latin typeface="Arial" panose="020B0604020202020204" pitchFamily="34" charset="0"/>
                          <a:ea typeface="Arial MT"/>
                          <a:cs typeface="Arial MT"/>
                        </a:rPr>
                        <a:t> </a:t>
                      </a:r>
                      <a:r>
                        <a:rPr lang="fr-FR" sz="1100" b="1" dirty="0">
                          <a:solidFill>
                            <a:srgbClr val="000000"/>
                          </a:solidFill>
                          <a:effectLst/>
                          <a:latin typeface="Arial" panose="020B0604020202020204" pitchFamily="34" charset="0"/>
                          <a:ea typeface="Arial MT"/>
                          <a:cs typeface="Arial MT"/>
                        </a:rPr>
                        <a:t>:</a:t>
                      </a:r>
                      <a:r>
                        <a:rPr lang="fr-FR" sz="1100" b="1" spc="10" dirty="0">
                          <a:solidFill>
                            <a:srgbClr val="000000"/>
                          </a:solidFill>
                          <a:effectLst/>
                          <a:latin typeface="Arial" panose="020B0604020202020204" pitchFamily="34" charset="0"/>
                          <a:ea typeface="Arial MT"/>
                          <a:cs typeface="Arial MT"/>
                        </a:rPr>
                        <a:t> </a:t>
                      </a:r>
                      <a:r>
                        <a:rPr lang="fr-FR" sz="1100" b="1" dirty="0">
                          <a:solidFill>
                            <a:srgbClr val="000000"/>
                          </a:solidFill>
                          <a:effectLst/>
                          <a:latin typeface="Arial" panose="020B0604020202020204" pitchFamily="34" charset="0"/>
                          <a:ea typeface="Arial MT"/>
                          <a:cs typeface="Arial MT"/>
                        </a:rPr>
                        <a:t>Des</a:t>
                      </a:r>
                      <a:r>
                        <a:rPr lang="fr-FR" sz="1100" b="1" spc="15" dirty="0">
                          <a:solidFill>
                            <a:srgbClr val="000000"/>
                          </a:solidFill>
                          <a:effectLst/>
                          <a:latin typeface="Arial" panose="020B0604020202020204" pitchFamily="34" charset="0"/>
                          <a:ea typeface="Arial MT"/>
                          <a:cs typeface="Arial MT"/>
                        </a:rPr>
                        <a:t> </a:t>
                      </a:r>
                      <a:r>
                        <a:rPr lang="fr-FR" sz="1100" b="1" dirty="0">
                          <a:solidFill>
                            <a:srgbClr val="000000"/>
                          </a:solidFill>
                          <a:effectLst/>
                          <a:latin typeface="Arial" panose="020B0604020202020204" pitchFamily="34" charset="0"/>
                          <a:ea typeface="Arial MT"/>
                          <a:cs typeface="Arial MT"/>
                        </a:rPr>
                        <a:t>adaptations</a:t>
                      </a:r>
                      <a:r>
                        <a:rPr lang="fr-FR" sz="1100" b="1" spc="15" dirty="0">
                          <a:solidFill>
                            <a:srgbClr val="000000"/>
                          </a:solidFill>
                          <a:effectLst/>
                          <a:latin typeface="Arial" panose="020B0604020202020204" pitchFamily="34" charset="0"/>
                          <a:ea typeface="Arial MT"/>
                          <a:cs typeface="Arial MT"/>
                        </a:rPr>
                        <a:t> </a:t>
                      </a:r>
                      <a:r>
                        <a:rPr lang="fr-FR" sz="1100" b="1" dirty="0">
                          <a:solidFill>
                            <a:srgbClr val="000000"/>
                          </a:solidFill>
                          <a:effectLst/>
                          <a:latin typeface="Arial" panose="020B0604020202020204" pitchFamily="34" charset="0"/>
                          <a:ea typeface="Arial MT"/>
                          <a:cs typeface="Arial MT"/>
                        </a:rPr>
                        <a:t>aux</a:t>
                      </a:r>
                      <a:r>
                        <a:rPr lang="fr-FR" sz="1100" b="1" spc="5" dirty="0">
                          <a:solidFill>
                            <a:srgbClr val="000000"/>
                          </a:solidFill>
                          <a:effectLst/>
                          <a:latin typeface="Arial" panose="020B0604020202020204" pitchFamily="34" charset="0"/>
                          <a:ea typeface="Arial MT"/>
                          <a:cs typeface="Arial MT"/>
                        </a:rPr>
                        <a:t> </a:t>
                      </a:r>
                      <a:r>
                        <a:rPr lang="fr-FR" sz="1100" b="1" dirty="0">
                          <a:solidFill>
                            <a:srgbClr val="000000"/>
                          </a:solidFill>
                          <a:effectLst/>
                          <a:latin typeface="Arial" panose="020B0604020202020204" pitchFamily="34" charset="0"/>
                          <a:ea typeface="Arial MT"/>
                          <a:cs typeface="Arial MT"/>
                        </a:rPr>
                        <a:t>difficultés</a:t>
                      </a:r>
                      <a:r>
                        <a:rPr lang="fr-FR" sz="1100" b="1" spc="15" dirty="0">
                          <a:solidFill>
                            <a:srgbClr val="000000"/>
                          </a:solidFill>
                          <a:effectLst/>
                          <a:latin typeface="Arial" panose="020B0604020202020204" pitchFamily="34" charset="0"/>
                          <a:ea typeface="Arial MT"/>
                          <a:cs typeface="Arial MT"/>
                        </a:rPr>
                        <a:t> </a:t>
                      </a:r>
                      <a:r>
                        <a:rPr lang="fr-FR" sz="1100" b="1" dirty="0">
                          <a:solidFill>
                            <a:srgbClr val="000000"/>
                          </a:solidFill>
                          <a:effectLst/>
                          <a:latin typeface="Arial" panose="020B0604020202020204" pitchFamily="34" charset="0"/>
                          <a:ea typeface="Arial MT"/>
                          <a:cs typeface="Arial MT"/>
                        </a:rPr>
                        <a:t>en</a:t>
                      </a:r>
                      <a:r>
                        <a:rPr lang="fr-FR" sz="1100" b="1" spc="10" dirty="0">
                          <a:solidFill>
                            <a:srgbClr val="000000"/>
                          </a:solidFill>
                          <a:effectLst/>
                          <a:latin typeface="Arial" panose="020B0604020202020204" pitchFamily="34" charset="0"/>
                          <a:ea typeface="Arial MT"/>
                          <a:cs typeface="Arial MT"/>
                        </a:rPr>
                        <a:t> </a:t>
                      </a:r>
                      <a:r>
                        <a:rPr lang="fr-FR" sz="1100" b="1" dirty="0">
                          <a:solidFill>
                            <a:srgbClr val="000000"/>
                          </a:solidFill>
                          <a:effectLst/>
                          <a:latin typeface="Arial" panose="020B0604020202020204" pitchFamily="34" charset="0"/>
                          <a:ea typeface="Arial MT"/>
                          <a:cs typeface="Arial MT"/>
                        </a:rPr>
                        <a:t>français</a:t>
                      </a:r>
                      <a:endParaRPr lang="fr-FR" sz="1100" dirty="0">
                        <a:effectLst/>
                        <a:latin typeface="Arial MT"/>
                        <a:ea typeface="Arial MT"/>
                        <a:cs typeface="Arial M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3F3"/>
                    </a:solidFill>
                  </a:tcPr>
                </a:tc>
                <a:tc hMerge="1">
                  <a:txBody>
                    <a:bodyPr/>
                    <a:lstStyle/>
                    <a:p>
                      <a:endParaRPr lang="fr-FR"/>
                    </a:p>
                  </a:txBody>
                  <a:tcPr>
                    <a:lnL w="12700" cap="flat" cmpd="sng" algn="ctr">
                      <a:solidFill>
                        <a:srgbClr val="000000"/>
                      </a:solidFill>
                      <a:prstDash val="solid"/>
                      <a:round/>
                      <a:headEnd type="none" w="med" len="med"/>
                      <a:tailEnd type="none" w="med" len="med"/>
                    </a:lnL>
                    <a:lnT w="12700" cap="flat" cmpd="dbl" algn="ctr">
                      <a:solidFill>
                        <a:srgbClr val="000000"/>
                      </a:solidFill>
                      <a:prstDash val="solid"/>
                      <a:round/>
                      <a:headEnd type="none" w="med" len="med"/>
                      <a:tailEnd type="none" w="med" len="med"/>
                    </a:lnT>
                  </a:tcPr>
                </a:tc>
                <a:extLst>
                  <a:ext uri="{0D108BD9-81ED-4DB2-BD59-A6C34878D82A}">
                    <a16:rowId xmlns:a16="http://schemas.microsoft.com/office/drawing/2014/main" val="46872577"/>
                  </a:ext>
                </a:extLst>
              </a:tr>
            </a:tbl>
          </a:graphicData>
        </a:graphic>
      </p:graphicFrame>
      <p:graphicFrame>
        <p:nvGraphicFramePr>
          <p:cNvPr id="11" name="Tableau 10">
            <a:extLst>
              <a:ext uri="{FF2B5EF4-FFF2-40B4-BE49-F238E27FC236}">
                <a16:creationId xmlns:a16="http://schemas.microsoft.com/office/drawing/2014/main" id="{35E60E4A-A547-4E08-BF70-E6D8CE3D93FE}"/>
              </a:ext>
            </a:extLst>
          </p:cNvPr>
          <p:cNvGraphicFramePr>
            <a:graphicFrameLocks noGrp="1"/>
          </p:cNvGraphicFramePr>
          <p:nvPr>
            <p:extLst>
              <p:ext uri="{D42A27DB-BD31-4B8C-83A1-F6EECF244321}">
                <p14:modId xmlns:p14="http://schemas.microsoft.com/office/powerpoint/2010/main" val="3334323857"/>
              </p:ext>
            </p:extLst>
          </p:nvPr>
        </p:nvGraphicFramePr>
        <p:xfrm>
          <a:off x="609600" y="4748953"/>
          <a:ext cx="10877006" cy="1060868"/>
        </p:xfrm>
        <a:graphic>
          <a:graphicData uri="http://schemas.openxmlformats.org/drawingml/2006/table">
            <a:tbl>
              <a:tblPr firstRow="1" firstCol="1" lastRow="1" lastCol="1" bandRow="1" bandCol="1"/>
              <a:tblGrid>
                <a:gridCol w="4301260">
                  <a:extLst>
                    <a:ext uri="{9D8B030D-6E8A-4147-A177-3AD203B41FA5}">
                      <a16:colId xmlns:a16="http://schemas.microsoft.com/office/drawing/2014/main" val="3817335250"/>
                    </a:ext>
                  </a:extLst>
                </a:gridCol>
                <a:gridCol w="6575746">
                  <a:extLst>
                    <a:ext uri="{9D8B030D-6E8A-4147-A177-3AD203B41FA5}">
                      <a16:colId xmlns:a16="http://schemas.microsoft.com/office/drawing/2014/main" val="1127728645"/>
                    </a:ext>
                  </a:extLst>
                </a:gridCol>
              </a:tblGrid>
              <a:tr h="556054">
                <a:tc gridSpan="2">
                  <a:txBody>
                    <a:bodyPr/>
                    <a:lstStyle/>
                    <a:p>
                      <a:pPr marL="4445" marR="107315" indent="34290">
                        <a:lnSpc>
                          <a:spcPct val="97000"/>
                        </a:lnSpc>
                        <a:spcBef>
                          <a:spcPts val="95"/>
                        </a:spcBef>
                        <a:spcAft>
                          <a:spcPts val="0"/>
                        </a:spcAft>
                      </a:pPr>
                      <a:r>
                        <a:rPr lang="fr-FR" sz="1000" dirty="0">
                          <a:effectLst/>
                          <a:latin typeface="Arial MT"/>
                          <a:ea typeface="Arial MT"/>
                          <a:cs typeface="Arial MT"/>
                        </a:rPr>
                        <a:t>Contenus : Ce niveau 2 s'adresse aux enseignants capables d identifier précisément le ou les besoins lies a</a:t>
                      </a:r>
                      <a:r>
                        <a:rPr lang="fr-FR" sz="1000" spc="5" dirty="0">
                          <a:effectLst/>
                          <a:latin typeface="Arial MT"/>
                          <a:ea typeface="Arial MT"/>
                          <a:cs typeface="Arial MT"/>
                        </a:rPr>
                        <a:t> </a:t>
                      </a:r>
                      <a:r>
                        <a:rPr lang="fr-FR" sz="1000" dirty="0">
                          <a:effectLst/>
                          <a:latin typeface="Arial MT"/>
                          <a:ea typeface="Arial MT"/>
                          <a:cs typeface="Arial MT"/>
                        </a:rPr>
                        <a:t>une</a:t>
                      </a:r>
                      <a:r>
                        <a:rPr lang="fr-FR" sz="1000" spc="-30" dirty="0">
                          <a:effectLst/>
                          <a:latin typeface="Arial MT"/>
                          <a:ea typeface="Arial MT"/>
                          <a:cs typeface="Arial MT"/>
                        </a:rPr>
                        <a:t> </a:t>
                      </a:r>
                      <a:r>
                        <a:rPr lang="fr-FR" sz="1000" dirty="0">
                          <a:effectLst/>
                          <a:latin typeface="Arial MT"/>
                          <a:ea typeface="Arial MT"/>
                          <a:cs typeface="Arial MT"/>
                        </a:rPr>
                        <a:t>difficulté</a:t>
                      </a:r>
                      <a:r>
                        <a:rPr lang="fr-FR" sz="1000" spc="-20" dirty="0">
                          <a:effectLst/>
                          <a:latin typeface="Arial MT"/>
                          <a:ea typeface="Arial MT"/>
                          <a:cs typeface="Arial MT"/>
                        </a:rPr>
                        <a:t> </a:t>
                      </a:r>
                      <a:r>
                        <a:rPr lang="fr-FR" sz="1000" dirty="0">
                          <a:effectLst/>
                          <a:latin typeface="Arial MT"/>
                          <a:ea typeface="Arial MT"/>
                          <a:cs typeface="Arial MT"/>
                        </a:rPr>
                        <a:t>en</a:t>
                      </a:r>
                      <a:r>
                        <a:rPr lang="fr-FR" sz="1000" spc="-20" dirty="0">
                          <a:effectLst/>
                          <a:latin typeface="Arial MT"/>
                          <a:ea typeface="Arial MT"/>
                          <a:cs typeface="Arial MT"/>
                        </a:rPr>
                        <a:t> </a:t>
                      </a:r>
                      <a:r>
                        <a:rPr lang="fr-FR" sz="1000" dirty="0">
                          <a:effectLst/>
                          <a:latin typeface="Arial MT"/>
                          <a:ea typeface="Arial MT"/>
                          <a:cs typeface="Arial MT"/>
                        </a:rPr>
                        <a:t>français.</a:t>
                      </a:r>
                    </a:p>
                    <a:p>
                      <a:pPr marL="4445" marR="107315" indent="34290">
                        <a:lnSpc>
                          <a:spcPct val="97000"/>
                        </a:lnSpc>
                        <a:spcBef>
                          <a:spcPts val="95"/>
                        </a:spcBef>
                        <a:spcAft>
                          <a:spcPts val="0"/>
                        </a:spcAft>
                      </a:pPr>
                      <a:r>
                        <a:rPr lang="fr-FR" sz="1000" dirty="0">
                          <a:effectLst/>
                          <a:latin typeface="Arial MT"/>
                          <a:ea typeface="Arial MT"/>
                          <a:cs typeface="Arial MT"/>
                        </a:rPr>
                        <a:t>Temps</a:t>
                      </a:r>
                      <a:r>
                        <a:rPr lang="fr-FR" sz="1000" spc="-15" dirty="0">
                          <a:effectLst/>
                          <a:latin typeface="Arial MT"/>
                          <a:ea typeface="Arial MT"/>
                          <a:cs typeface="Arial MT"/>
                        </a:rPr>
                        <a:t> </a:t>
                      </a:r>
                      <a:r>
                        <a:rPr lang="fr-FR" sz="1000" dirty="0">
                          <a:effectLst/>
                          <a:latin typeface="Arial MT"/>
                          <a:ea typeface="Arial MT"/>
                          <a:cs typeface="Arial MT"/>
                        </a:rPr>
                        <a:t>1</a:t>
                      </a:r>
                      <a:r>
                        <a:rPr lang="fr-FR" sz="1000" spc="-30" dirty="0">
                          <a:effectLst/>
                          <a:latin typeface="Arial MT"/>
                          <a:ea typeface="Arial MT"/>
                          <a:cs typeface="Arial MT"/>
                        </a:rPr>
                        <a:t> </a:t>
                      </a:r>
                      <a:r>
                        <a:rPr lang="fr-FR" sz="1000" dirty="0">
                          <a:effectLst/>
                          <a:latin typeface="Arial MT"/>
                          <a:ea typeface="Arial MT"/>
                          <a:cs typeface="Arial MT"/>
                        </a:rPr>
                        <a:t>en</a:t>
                      </a:r>
                      <a:r>
                        <a:rPr lang="fr-FR" sz="1000" spc="-25" dirty="0">
                          <a:effectLst/>
                          <a:latin typeface="Arial MT"/>
                          <a:ea typeface="Arial MT"/>
                          <a:cs typeface="Arial MT"/>
                        </a:rPr>
                        <a:t> </a:t>
                      </a:r>
                      <a:r>
                        <a:rPr lang="fr-FR" sz="1000" dirty="0">
                          <a:effectLst/>
                          <a:latin typeface="Arial MT"/>
                          <a:ea typeface="Arial MT"/>
                          <a:cs typeface="Arial MT"/>
                        </a:rPr>
                        <a:t>présentiel</a:t>
                      </a:r>
                      <a:r>
                        <a:rPr lang="fr-FR" sz="1000" spc="-30" dirty="0">
                          <a:effectLst/>
                          <a:latin typeface="Arial MT"/>
                          <a:ea typeface="Arial MT"/>
                          <a:cs typeface="Arial MT"/>
                        </a:rPr>
                        <a:t> </a:t>
                      </a:r>
                      <a:r>
                        <a:rPr lang="fr-FR" sz="1000" dirty="0">
                          <a:effectLst/>
                          <a:latin typeface="Arial MT"/>
                          <a:ea typeface="Arial MT"/>
                          <a:cs typeface="Arial MT"/>
                        </a:rPr>
                        <a:t>:</a:t>
                      </a:r>
                      <a:r>
                        <a:rPr lang="fr-FR" sz="1000" spc="-20" dirty="0">
                          <a:effectLst/>
                          <a:latin typeface="Arial MT"/>
                          <a:ea typeface="Arial MT"/>
                          <a:cs typeface="Arial MT"/>
                        </a:rPr>
                        <a:t> </a:t>
                      </a:r>
                      <a:r>
                        <a:rPr lang="fr-FR" sz="1000" dirty="0">
                          <a:effectLst/>
                          <a:latin typeface="Arial MT"/>
                          <a:ea typeface="Arial MT"/>
                          <a:cs typeface="Arial MT"/>
                        </a:rPr>
                        <a:t>appréhender</a:t>
                      </a:r>
                      <a:r>
                        <a:rPr lang="fr-FR" sz="1000" spc="-15" dirty="0">
                          <a:effectLst/>
                          <a:latin typeface="Arial MT"/>
                          <a:ea typeface="Arial MT"/>
                          <a:cs typeface="Arial MT"/>
                        </a:rPr>
                        <a:t> </a:t>
                      </a:r>
                      <a:r>
                        <a:rPr lang="fr-FR" sz="1000" dirty="0">
                          <a:effectLst/>
                          <a:latin typeface="Arial MT"/>
                          <a:ea typeface="Arial MT"/>
                          <a:cs typeface="Arial MT"/>
                        </a:rPr>
                        <a:t>différentes</a:t>
                      </a:r>
                      <a:r>
                        <a:rPr lang="fr-FR" sz="1000" spc="-15" dirty="0">
                          <a:effectLst/>
                          <a:latin typeface="Arial MT"/>
                          <a:ea typeface="Arial MT"/>
                          <a:cs typeface="Arial MT"/>
                        </a:rPr>
                        <a:t> </a:t>
                      </a:r>
                      <a:r>
                        <a:rPr lang="fr-FR" sz="1000" dirty="0">
                          <a:effectLst/>
                          <a:latin typeface="Arial MT"/>
                          <a:ea typeface="Arial MT"/>
                          <a:cs typeface="Arial MT"/>
                        </a:rPr>
                        <a:t>adaptations</a:t>
                      </a:r>
                      <a:r>
                        <a:rPr lang="fr-FR" sz="1000" spc="-20" dirty="0">
                          <a:effectLst/>
                          <a:latin typeface="Arial MT"/>
                          <a:ea typeface="Arial MT"/>
                          <a:cs typeface="Arial MT"/>
                        </a:rPr>
                        <a:t> </a:t>
                      </a:r>
                      <a:r>
                        <a:rPr lang="fr-FR" sz="1000" dirty="0">
                          <a:effectLst/>
                          <a:latin typeface="Arial MT"/>
                          <a:ea typeface="Arial MT"/>
                          <a:cs typeface="Arial MT"/>
                        </a:rPr>
                        <a:t>et</a:t>
                      </a:r>
                      <a:r>
                        <a:rPr lang="fr-FR" sz="1000" spc="-20" dirty="0">
                          <a:effectLst/>
                          <a:latin typeface="Arial MT"/>
                          <a:ea typeface="Arial MT"/>
                          <a:cs typeface="Arial MT"/>
                        </a:rPr>
                        <a:t> </a:t>
                      </a:r>
                      <a:r>
                        <a:rPr lang="fr-FR" sz="1000" dirty="0">
                          <a:effectLst/>
                          <a:latin typeface="Arial MT"/>
                          <a:ea typeface="Arial MT"/>
                          <a:cs typeface="Arial MT"/>
                        </a:rPr>
                        <a:t>les</a:t>
                      </a:r>
                      <a:r>
                        <a:rPr lang="fr-FR" sz="1000" spc="-15" dirty="0">
                          <a:effectLst/>
                          <a:latin typeface="Arial MT"/>
                          <a:ea typeface="Arial MT"/>
                          <a:cs typeface="Arial MT"/>
                        </a:rPr>
                        <a:t> </a:t>
                      </a:r>
                      <a:r>
                        <a:rPr lang="fr-FR" sz="1000" dirty="0">
                          <a:effectLst/>
                          <a:latin typeface="Arial MT"/>
                          <a:ea typeface="Arial MT"/>
                          <a:cs typeface="Arial MT"/>
                        </a:rPr>
                        <a:t>corréler</a:t>
                      </a:r>
                      <a:r>
                        <a:rPr lang="fr-FR" sz="1000" spc="-15" dirty="0">
                          <a:effectLst/>
                          <a:latin typeface="Arial MT"/>
                          <a:ea typeface="Arial MT"/>
                          <a:cs typeface="Arial MT"/>
                        </a:rPr>
                        <a:t> </a:t>
                      </a:r>
                      <a:r>
                        <a:rPr lang="fr-FR" sz="1000" dirty="0">
                          <a:effectLst/>
                          <a:latin typeface="Arial MT"/>
                          <a:ea typeface="Arial MT"/>
                          <a:cs typeface="Arial MT"/>
                        </a:rPr>
                        <a:t>aux</a:t>
                      </a:r>
                      <a:r>
                        <a:rPr lang="fr-FR" sz="1000" spc="-20" dirty="0">
                          <a:effectLst/>
                          <a:latin typeface="Arial MT"/>
                          <a:ea typeface="Arial MT"/>
                          <a:cs typeface="Arial MT"/>
                        </a:rPr>
                        <a:t> </a:t>
                      </a:r>
                      <a:r>
                        <a:rPr lang="fr-FR" sz="1000" dirty="0">
                          <a:effectLst/>
                          <a:latin typeface="Arial MT"/>
                          <a:ea typeface="Arial MT"/>
                          <a:cs typeface="Arial MT"/>
                        </a:rPr>
                        <a:t>besoins</a:t>
                      </a:r>
                      <a:r>
                        <a:rPr lang="fr-FR" sz="1000" spc="-260" dirty="0">
                          <a:effectLst/>
                          <a:latin typeface="Arial MT"/>
                          <a:ea typeface="Arial MT"/>
                          <a:cs typeface="Arial MT"/>
                        </a:rPr>
                        <a:t> </a:t>
                      </a:r>
                      <a:r>
                        <a:rPr lang="fr-FR" sz="1000" dirty="0">
                          <a:effectLst/>
                          <a:latin typeface="Arial MT"/>
                          <a:ea typeface="Arial MT"/>
                          <a:cs typeface="Arial MT"/>
                        </a:rPr>
                        <a:t>de</a:t>
                      </a:r>
                      <a:r>
                        <a:rPr lang="fr-FR" sz="1000" spc="-10" dirty="0">
                          <a:effectLst/>
                          <a:latin typeface="Arial MT"/>
                          <a:ea typeface="Arial MT"/>
                          <a:cs typeface="Arial MT"/>
                        </a:rPr>
                        <a:t> </a:t>
                      </a:r>
                      <a:r>
                        <a:rPr lang="fr-FR" sz="1000" dirty="0">
                          <a:effectLst/>
                          <a:latin typeface="Arial MT"/>
                          <a:ea typeface="Arial MT"/>
                          <a:cs typeface="Arial MT"/>
                        </a:rPr>
                        <a:t>l’élève.</a:t>
                      </a:r>
                      <a:r>
                        <a:rPr lang="fr-FR" sz="1000" spc="-5" dirty="0">
                          <a:effectLst/>
                          <a:latin typeface="Arial MT"/>
                          <a:ea typeface="Arial MT"/>
                          <a:cs typeface="Arial MT"/>
                        </a:rPr>
                        <a:t> </a:t>
                      </a:r>
                    </a:p>
                    <a:p>
                      <a:pPr marL="4445" marR="107315" indent="34290">
                        <a:lnSpc>
                          <a:spcPct val="97000"/>
                        </a:lnSpc>
                        <a:spcBef>
                          <a:spcPts val="95"/>
                        </a:spcBef>
                        <a:spcAft>
                          <a:spcPts val="0"/>
                        </a:spcAft>
                      </a:pPr>
                      <a:r>
                        <a:rPr lang="fr-FR" sz="1000" dirty="0">
                          <a:effectLst/>
                          <a:latin typeface="Arial MT"/>
                          <a:ea typeface="Arial MT"/>
                          <a:cs typeface="Arial MT"/>
                        </a:rPr>
                        <a:t>Temps 2</a:t>
                      </a:r>
                      <a:r>
                        <a:rPr lang="fr-FR" sz="1000" spc="-15" dirty="0">
                          <a:effectLst/>
                          <a:latin typeface="Arial MT"/>
                          <a:ea typeface="Arial MT"/>
                          <a:cs typeface="Arial MT"/>
                        </a:rPr>
                        <a:t> </a:t>
                      </a:r>
                      <a:r>
                        <a:rPr lang="fr-FR" sz="1000" dirty="0">
                          <a:effectLst/>
                          <a:latin typeface="Arial MT"/>
                          <a:ea typeface="Arial MT"/>
                          <a:cs typeface="Arial MT"/>
                        </a:rPr>
                        <a:t>avec analyse</a:t>
                      </a:r>
                      <a:r>
                        <a:rPr lang="fr-FR" sz="1000" spc="-5" dirty="0">
                          <a:effectLst/>
                          <a:latin typeface="Arial MT"/>
                          <a:ea typeface="Arial MT"/>
                          <a:cs typeface="Arial MT"/>
                        </a:rPr>
                        <a:t> </a:t>
                      </a:r>
                      <a:r>
                        <a:rPr lang="fr-FR" sz="1000" dirty="0">
                          <a:effectLst/>
                          <a:latin typeface="Arial MT"/>
                          <a:ea typeface="Arial MT"/>
                          <a:cs typeface="Arial MT"/>
                        </a:rPr>
                        <a:t>de</a:t>
                      </a:r>
                      <a:r>
                        <a:rPr lang="fr-FR" sz="1000" spc="-5" dirty="0">
                          <a:effectLst/>
                          <a:latin typeface="Arial MT"/>
                          <a:ea typeface="Arial MT"/>
                          <a:cs typeface="Arial MT"/>
                        </a:rPr>
                        <a:t> </a:t>
                      </a:r>
                      <a:r>
                        <a:rPr lang="fr-FR" sz="1000" dirty="0">
                          <a:effectLst/>
                          <a:latin typeface="Arial MT"/>
                          <a:ea typeface="Arial MT"/>
                          <a:cs typeface="Arial MT"/>
                        </a:rPr>
                        <a:t>vidéos.</a:t>
                      </a:r>
                      <a:endParaRPr lang="fr-FR" sz="1100" dirty="0">
                        <a:effectLst/>
                        <a:latin typeface="Arial MT"/>
                        <a:ea typeface="Arial MT"/>
                        <a:cs typeface="Arial MT"/>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tcPr>
                </a:tc>
                <a:tc hMerge="1">
                  <a:txBody>
                    <a:bodyPr/>
                    <a:lstStyle/>
                    <a:p>
                      <a:endParaRPr lang="fr-FR"/>
                    </a:p>
                  </a:txBody>
                  <a:tcPr>
                    <a:lnL w="12700" cap="flat" cmpd="sng" algn="ctr">
                      <a:solidFill>
                        <a:srgbClr val="000000"/>
                      </a:solidFill>
                      <a:prstDash val="solid"/>
                      <a:round/>
                      <a:headEnd type="none" w="med" len="med"/>
                      <a:tailEnd type="none" w="med" len="med"/>
                    </a:lnL>
                  </a:tcPr>
                </a:tc>
                <a:extLst>
                  <a:ext uri="{0D108BD9-81ED-4DB2-BD59-A6C34878D82A}">
                    <a16:rowId xmlns:a16="http://schemas.microsoft.com/office/drawing/2014/main" val="1107165312"/>
                  </a:ext>
                </a:extLst>
              </a:tr>
              <a:tr h="198810">
                <a:tc gridSpan="2">
                  <a:txBody>
                    <a:bodyPr/>
                    <a:lstStyle/>
                    <a:p>
                      <a:pPr marL="38735">
                        <a:spcBef>
                          <a:spcPts val="140"/>
                        </a:spcBef>
                      </a:pPr>
                      <a:r>
                        <a:rPr lang="fr-FR" sz="1000" dirty="0">
                          <a:effectLst/>
                          <a:latin typeface="Arial MT"/>
                          <a:ea typeface="Arial MT"/>
                          <a:cs typeface="Arial MT"/>
                        </a:rPr>
                        <a:t>Observations :</a:t>
                      </a:r>
                      <a:endParaRPr lang="fr-FR" sz="1100" dirty="0">
                        <a:effectLst/>
                        <a:latin typeface="Arial MT"/>
                        <a:ea typeface="Arial MT"/>
                        <a:cs typeface="Arial M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tcPr>
                </a:tc>
                <a:tc hMerge="1">
                  <a:txBody>
                    <a:bodyPr/>
                    <a:lstStyle/>
                    <a:p>
                      <a:endParaRPr lang="fr-FR"/>
                    </a:p>
                  </a:txBody>
                  <a:tcPr>
                    <a:lnL w="12700" cap="flat" cmpd="sng" algn="ctr">
                      <a:solidFill>
                        <a:srgbClr val="000000"/>
                      </a:solidFill>
                      <a:prstDash val="solid"/>
                      <a:round/>
                      <a:headEnd type="none" w="med" len="med"/>
                      <a:tailEnd type="none" w="med" len="med"/>
                    </a:lnL>
                  </a:tcPr>
                </a:tc>
                <a:extLst>
                  <a:ext uri="{0D108BD9-81ED-4DB2-BD59-A6C34878D82A}">
                    <a16:rowId xmlns:a16="http://schemas.microsoft.com/office/drawing/2014/main" val="2842207951"/>
                  </a:ext>
                </a:extLst>
              </a:tr>
              <a:tr h="306004">
                <a:tc>
                  <a:txBody>
                    <a:bodyPr/>
                    <a:lstStyle/>
                    <a:p>
                      <a:pPr marL="38735">
                        <a:spcBef>
                          <a:spcPts val="140"/>
                        </a:spcBef>
                      </a:pPr>
                      <a:r>
                        <a:rPr lang="fr-FR" sz="1000" dirty="0">
                          <a:effectLst/>
                          <a:latin typeface="Arial MT"/>
                          <a:ea typeface="Arial MT"/>
                          <a:cs typeface="Arial MT"/>
                        </a:rPr>
                        <a:t>Durée</a:t>
                      </a:r>
                      <a:r>
                        <a:rPr lang="fr-FR" sz="1000" spc="-15" dirty="0">
                          <a:effectLst/>
                          <a:latin typeface="Arial MT"/>
                          <a:ea typeface="Arial MT"/>
                          <a:cs typeface="Arial MT"/>
                        </a:rPr>
                        <a:t> </a:t>
                      </a:r>
                      <a:r>
                        <a:rPr lang="fr-FR" sz="1000" dirty="0">
                          <a:effectLst/>
                          <a:latin typeface="Arial MT"/>
                          <a:ea typeface="Arial MT"/>
                          <a:cs typeface="Arial MT"/>
                        </a:rPr>
                        <a:t>:</a:t>
                      </a:r>
                      <a:r>
                        <a:rPr lang="fr-FR" sz="1000" spc="-15" dirty="0">
                          <a:effectLst/>
                          <a:latin typeface="Arial MT"/>
                          <a:ea typeface="Arial MT"/>
                          <a:cs typeface="Arial MT"/>
                        </a:rPr>
                        <a:t> </a:t>
                      </a:r>
                      <a:r>
                        <a:rPr lang="fr-FR" sz="1000" dirty="0">
                          <a:effectLst/>
                          <a:latin typeface="Arial MT"/>
                          <a:ea typeface="Arial MT"/>
                          <a:cs typeface="Arial MT"/>
                        </a:rPr>
                        <a:t>6</a:t>
                      </a:r>
                      <a:r>
                        <a:rPr lang="fr-FR" sz="1000" spc="-10" dirty="0">
                          <a:effectLst/>
                          <a:latin typeface="Arial MT"/>
                          <a:ea typeface="Arial MT"/>
                          <a:cs typeface="Arial MT"/>
                        </a:rPr>
                        <a:t> </a:t>
                      </a:r>
                      <a:r>
                        <a:rPr lang="fr-FR" sz="1000" dirty="0">
                          <a:effectLst/>
                          <a:latin typeface="Arial MT"/>
                          <a:ea typeface="Arial MT"/>
                          <a:cs typeface="Arial MT"/>
                        </a:rPr>
                        <a:t>heures</a:t>
                      </a:r>
                      <a:r>
                        <a:rPr lang="fr-FR" sz="1000" dirty="0">
                          <a:effectLst/>
                          <a:latin typeface="Times New Roman" panose="02020603050405020304" pitchFamily="18" charset="0"/>
                        </a:rPr>
                        <a:t> </a:t>
                      </a:r>
                      <a:endParaRPr lang="fr-FR" sz="1100" dirty="0">
                        <a:effectLst/>
                        <a:latin typeface="Arial M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0640">
                        <a:spcBef>
                          <a:spcPts val="135"/>
                        </a:spcBef>
                        <a:spcAft>
                          <a:spcPts val="0"/>
                        </a:spcAft>
                      </a:pPr>
                      <a:r>
                        <a:rPr lang="fr-FR" sz="1000" dirty="0">
                          <a:effectLst/>
                          <a:latin typeface="Arial MT"/>
                          <a:ea typeface="Arial MT"/>
                          <a:cs typeface="Arial MT"/>
                        </a:rPr>
                        <a:t>Lieu</a:t>
                      </a:r>
                      <a:r>
                        <a:rPr lang="fr-FR" sz="1000" spc="-15" dirty="0">
                          <a:effectLst/>
                          <a:latin typeface="Arial MT"/>
                          <a:ea typeface="Arial MT"/>
                          <a:cs typeface="Arial MT"/>
                        </a:rPr>
                        <a:t> </a:t>
                      </a:r>
                      <a:r>
                        <a:rPr lang="fr-FR" sz="1000" dirty="0">
                          <a:effectLst/>
                          <a:latin typeface="Arial MT"/>
                          <a:ea typeface="Arial MT"/>
                          <a:cs typeface="Arial MT"/>
                        </a:rPr>
                        <a:t>:</a:t>
                      </a:r>
                      <a:r>
                        <a:rPr lang="fr-FR" sz="1000" spc="-20" dirty="0">
                          <a:effectLst/>
                          <a:latin typeface="Arial MT"/>
                          <a:ea typeface="Arial MT"/>
                          <a:cs typeface="Arial MT"/>
                        </a:rPr>
                        <a:t> </a:t>
                      </a:r>
                      <a:r>
                        <a:rPr lang="fr-FR" sz="1000" dirty="0">
                          <a:effectLst/>
                          <a:latin typeface="Arial MT"/>
                          <a:ea typeface="Arial MT"/>
                          <a:cs typeface="Arial MT"/>
                        </a:rPr>
                        <a:t>A</a:t>
                      </a:r>
                      <a:r>
                        <a:rPr lang="fr-FR" sz="1000" spc="-20" dirty="0">
                          <a:effectLst/>
                          <a:latin typeface="Arial MT"/>
                          <a:ea typeface="Arial MT"/>
                          <a:cs typeface="Arial MT"/>
                        </a:rPr>
                        <a:t> </a:t>
                      </a:r>
                      <a:r>
                        <a:rPr lang="fr-FR" sz="1000" dirty="0">
                          <a:effectLst/>
                          <a:latin typeface="Arial MT"/>
                          <a:ea typeface="Arial MT"/>
                          <a:cs typeface="Arial MT"/>
                        </a:rPr>
                        <a:t>définir</a:t>
                      </a:r>
                      <a:endParaRPr lang="fr-FR" sz="1100" dirty="0">
                        <a:effectLst/>
                        <a:latin typeface="Arial MT"/>
                        <a:ea typeface="Arial MT"/>
                        <a:cs typeface="Arial M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79647738"/>
                  </a:ext>
                </a:extLst>
              </a:tr>
            </a:tbl>
          </a:graphicData>
        </a:graphic>
      </p:graphicFrame>
    </p:spTree>
    <p:extLst>
      <p:ext uri="{BB962C8B-B14F-4D97-AF65-F5344CB8AC3E}">
        <p14:creationId xmlns:p14="http://schemas.microsoft.com/office/powerpoint/2010/main" val="138982193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a:extLst>
              <a:ext uri="{FF2B5EF4-FFF2-40B4-BE49-F238E27FC236}">
                <a16:creationId xmlns:a16="http://schemas.microsoft.com/office/drawing/2014/main" id="{0976AB2B-8DE2-4F2A-8B67-63CE3133B05B}"/>
              </a:ext>
            </a:extLst>
          </p:cNvPr>
          <p:cNvSpPr txBox="1"/>
          <p:nvPr/>
        </p:nvSpPr>
        <p:spPr>
          <a:xfrm>
            <a:off x="4854744" y="167119"/>
            <a:ext cx="2482511" cy="307777"/>
          </a:xfrm>
          <a:prstGeom prst="rect">
            <a:avLst/>
          </a:prstGeom>
          <a:noFill/>
        </p:spPr>
        <p:txBody>
          <a:bodyPr wrap="square" rtlCol="0">
            <a:spAutoFit/>
          </a:bodyPr>
          <a:lstStyle/>
          <a:p>
            <a:r>
              <a:rPr lang="fr-FR" sz="1400" dirty="0"/>
              <a:t>DISPOSITIFS du PAF 2022-2023</a:t>
            </a:r>
          </a:p>
        </p:txBody>
      </p:sp>
      <p:sp>
        <p:nvSpPr>
          <p:cNvPr id="4" name="Espace réservé du numéro de diapositive 3">
            <a:extLst>
              <a:ext uri="{FF2B5EF4-FFF2-40B4-BE49-F238E27FC236}">
                <a16:creationId xmlns:a16="http://schemas.microsoft.com/office/drawing/2014/main" id="{19B78099-51C6-4D13-A856-CED262D3EA3D}"/>
              </a:ext>
            </a:extLst>
          </p:cNvPr>
          <p:cNvSpPr>
            <a:spLocks noGrp="1"/>
          </p:cNvSpPr>
          <p:nvPr>
            <p:ph type="sldNum" sz="quarter" idx="12"/>
          </p:nvPr>
        </p:nvSpPr>
        <p:spPr/>
        <p:txBody>
          <a:bodyPr/>
          <a:lstStyle/>
          <a:p>
            <a:fld id="{B09499B9-A54A-48B6-A9F5-EC93DEB5225B}" type="slidenum">
              <a:rPr lang="fr-FR" smtClean="0"/>
              <a:t>14</a:t>
            </a:fld>
            <a:endParaRPr lang="fr-FR" dirty="0"/>
          </a:p>
        </p:txBody>
      </p:sp>
      <p:graphicFrame>
        <p:nvGraphicFramePr>
          <p:cNvPr id="5" name="Tableau 4">
            <a:extLst>
              <a:ext uri="{FF2B5EF4-FFF2-40B4-BE49-F238E27FC236}">
                <a16:creationId xmlns:a16="http://schemas.microsoft.com/office/drawing/2014/main" id="{7FA66DFE-4394-4005-95D1-E82CA09619E4}"/>
              </a:ext>
            </a:extLst>
          </p:cNvPr>
          <p:cNvGraphicFramePr>
            <a:graphicFrameLocks noGrp="1"/>
          </p:cNvGraphicFramePr>
          <p:nvPr>
            <p:extLst>
              <p:ext uri="{D42A27DB-BD31-4B8C-83A1-F6EECF244321}">
                <p14:modId xmlns:p14="http://schemas.microsoft.com/office/powerpoint/2010/main" val="380704387"/>
              </p:ext>
            </p:extLst>
          </p:nvPr>
        </p:nvGraphicFramePr>
        <p:xfrm>
          <a:off x="914396" y="410862"/>
          <a:ext cx="10789922" cy="2287205"/>
        </p:xfrm>
        <a:graphic>
          <a:graphicData uri="http://schemas.openxmlformats.org/drawingml/2006/table">
            <a:tbl>
              <a:tblPr firstRow="1" firstCol="1" lastRow="1" lastCol="1" bandRow="1" bandCol="1"/>
              <a:tblGrid>
                <a:gridCol w="4232366">
                  <a:extLst>
                    <a:ext uri="{9D8B030D-6E8A-4147-A177-3AD203B41FA5}">
                      <a16:colId xmlns:a16="http://schemas.microsoft.com/office/drawing/2014/main" val="3342120323"/>
                    </a:ext>
                  </a:extLst>
                </a:gridCol>
                <a:gridCol w="6557556">
                  <a:extLst>
                    <a:ext uri="{9D8B030D-6E8A-4147-A177-3AD203B41FA5}">
                      <a16:colId xmlns:a16="http://schemas.microsoft.com/office/drawing/2014/main" val="3740948720"/>
                    </a:ext>
                  </a:extLst>
                </a:gridCol>
              </a:tblGrid>
              <a:tr h="201884">
                <a:tc gridSpan="2">
                  <a:txBody>
                    <a:bodyPr/>
                    <a:lstStyle/>
                    <a:p>
                      <a:pPr marL="43180">
                        <a:spcBef>
                          <a:spcPts val="95"/>
                        </a:spcBef>
                        <a:spcAft>
                          <a:spcPts val="0"/>
                        </a:spcAft>
                      </a:pPr>
                      <a:r>
                        <a:rPr lang="fr-FR" sz="1100" b="1" dirty="0">
                          <a:solidFill>
                            <a:schemeClr val="bg1"/>
                          </a:solidFill>
                          <a:effectLst/>
                          <a:latin typeface="Arial" panose="020B0604020202020204" pitchFamily="34" charset="0"/>
                          <a:ea typeface="Arial MT"/>
                          <a:cs typeface="Arial MT"/>
                        </a:rPr>
                        <a:t>Dispositif</a:t>
                      </a:r>
                      <a:r>
                        <a:rPr lang="fr-FR" sz="1100" b="1" spc="10" dirty="0">
                          <a:solidFill>
                            <a:schemeClr val="bg1"/>
                          </a:solidFill>
                          <a:effectLst/>
                          <a:latin typeface="Arial" panose="020B0604020202020204" pitchFamily="34" charset="0"/>
                          <a:ea typeface="Arial MT"/>
                          <a:cs typeface="Arial MT"/>
                        </a:rPr>
                        <a:t> </a:t>
                      </a:r>
                      <a:r>
                        <a:rPr lang="fr-FR" sz="1100" b="1" dirty="0">
                          <a:solidFill>
                            <a:schemeClr val="bg1"/>
                          </a:solidFill>
                          <a:effectLst/>
                          <a:latin typeface="Arial" panose="020B0604020202020204" pitchFamily="34" charset="0"/>
                          <a:ea typeface="Arial MT"/>
                          <a:cs typeface="Arial MT"/>
                        </a:rPr>
                        <a:t>:</a:t>
                      </a:r>
                      <a:r>
                        <a:rPr lang="fr-FR" sz="1100" b="1" spc="15" dirty="0">
                          <a:solidFill>
                            <a:schemeClr val="bg1"/>
                          </a:solidFill>
                          <a:effectLst/>
                          <a:latin typeface="Arial" panose="020B0604020202020204" pitchFamily="34" charset="0"/>
                          <a:ea typeface="Arial MT"/>
                          <a:cs typeface="Arial MT"/>
                        </a:rPr>
                        <a:t> </a:t>
                      </a:r>
                      <a:r>
                        <a:rPr lang="fr-FR" sz="1100" b="1" dirty="0">
                          <a:solidFill>
                            <a:schemeClr val="bg1"/>
                          </a:solidFill>
                          <a:effectLst/>
                          <a:latin typeface="Arial" panose="020B0604020202020204" pitchFamily="34" charset="0"/>
                          <a:ea typeface="Arial MT"/>
                          <a:cs typeface="Arial MT"/>
                        </a:rPr>
                        <a:t>LN03</a:t>
                      </a:r>
                      <a:r>
                        <a:rPr lang="fr-FR" sz="1100" b="1" spc="10" dirty="0">
                          <a:solidFill>
                            <a:schemeClr val="bg1"/>
                          </a:solidFill>
                          <a:effectLst/>
                          <a:latin typeface="Arial" panose="020B0604020202020204" pitchFamily="34" charset="0"/>
                          <a:ea typeface="Arial MT"/>
                          <a:cs typeface="Arial MT"/>
                        </a:rPr>
                        <a:t> </a:t>
                      </a:r>
                      <a:r>
                        <a:rPr lang="fr-FR" sz="1100" b="1" dirty="0">
                          <a:solidFill>
                            <a:schemeClr val="bg1"/>
                          </a:solidFill>
                          <a:effectLst/>
                          <a:latin typeface="Arial" panose="020B0604020202020204" pitchFamily="34" charset="0"/>
                          <a:ea typeface="Arial MT"/>
                          <a:cs typeface="Arial MT"/>
                        </a:rPr>
                        <a:t>-</a:t>
                      </a:r>
                      <a:r>
                        <a:rPr lang="fr-FR" sz="1100" b="1" spc="10" dirty="0">
                          <a:solidFill>
                            <a:schemeClr val="bg1"/>
                          </a:solidFill>
                          <a:effectLst/>
                          <a:latin typeface="Arial" panose="020B0604020202020204" pitchFamily="34" charset="0"/>
                          <a:ea typeface="Arial MT"/>
                          <a:cs typeface="Arial MT"/>
                        </a:rPr>
                        <a:t> </a:t>
                      </a:r>
                      <a:r>
                        <a:rPr lang="fr-FR" sz="1100" b="1" dirty="0">
                          <a:solidFill>
                            <a:schemeClr val="bg1"/>
                          </a:solidFill>
                          <a:effectLst/>
                          <a:latin typeface="Arial" panose="020B0604020202020204" pitchFamily="34" charset="0"/>
                          <a:ea typeface="Arial MT"/>
                          <a:cs typeface="Arial MT"/>
                        </a:rPr>
                        <a:t>Approche</a:t>
                      </a:r>
                      <a:r>
                        <a:rPr lang="fr-FR" sz="1100" b="1" spc="10" dirty="0">
                          <a:solidFill>
                            <a:schemeClr val="bg1"/>
                          </a:solidFill>
                          <a:effectLst/>
                          <a:latin typeface="Arial" panose="020B0604020202020204" pitchFamily="34" charset="0"/>
                          <a:ea typeface="Arial MT"/>
                          <a:cs typeface="Arial MT"/>
                        </a:rPr>
                        <a:t> </a:t>
                      </a:r>
                      <a:r>
                        <a:rPr lang="fr-FR" sz="1100" b="1" dirty="0">
                          <a:solidFill>
                            <a:schemeClr val="bg1"/>
                          </a:solidFill>
                          <a:effectLst/>
                          <a:latin typeface="Arial" panose="020B0604020202020204" pitchFamily="34" charset="0"/>
                          <a:ea typeface="Arial MT"/>
                          <a:cs typeface="Arial MT"/>
                        </a:rPr>
                        <a:t>sensible</a:t>
                      </a:r>
                      <a:r>
                        <a:rPr lang="fr-FR" sz="1100" b="1" spc="5" dirty="0">
                          <a:solidFill>
                            <a:schemeClr val="bg1"/>
                          </a:solidFill>
                          <a:effectLst/>
                          <a:latin typeface="Arial" panose="020B0604020202020204" pitchFamily="34" charset="0"/>
                          <a:ea typeface="Arial MT"/>
                          <a:cs typeface="Arial MT"/>
                        </a:rPr>
                        <a:t> </a:t>
                      </a:r>
                      <a:r>
                        <a:rPr lang="fr-FR" sz="1100" b="1" dirty="0">
                          <a:solidFill>
                            <a:schemeClr val="bg1"/>
                          </a:solidFill>
                          <a:effectLst/>
                          <a:latin typeface="Arial" panose="020B0604020202020204" pitchFamily="34" charset="0"/>
                          <a:ea typeface="Arial MT"/>
                          <a:cs typeface="Arial MT"/>
                        </a:rPr>
                        <a:t>arts</a:t>
                      </a:r>
                      <a:r>
                        <a:rPr lang="fr-FR" sz="1100" b="1" spc="5" dirty="0">
                          <a:solidFill>
                            <a:schemeClr val="bg1"/>
                          </a:solidFill>
                          <a:effectLst/>
                          <a:latin typeface="Arial" panose="020B0604020202020204" pitchFamily="34" charset="0"/>
                          <a:ea typeface="Arial MT"/>
                          <a:cs typeface="Arial MT"/>
                        </a:rPr>
                        <a:t> </a:t>
                      </a:r>
                      <a:r>
                        <a:rPr lang="fr-FR" sz="1100" b="1" dirty="0">
                          <a:solidFill>
                            <a:schemeClr val="bg1"/>
                          </a:solidFill>
                          <a:effectLst/>
                          <a:latin typeface="Arial" panose="020B0604020202020204" pitchFamily="34" charset="0"/>
                          <a:ea typeface="Arial MT"/>
                          <a:cs typeface="Arial MT"/>
                        </a:rPr>
                        <a:t>plastiques</a:t>
                      </a:r>
                      <a:r>
                        <a:rPr lang="fr-FR" sz="1100" b="1" spc="10" dirty="0">
                          <a:solidFill>
                            <a:schemeClr val="bg1"/>
                          </a:solidFill>
                          <a:effectLst/>
                          <a:latin typeface="Arial" panose="020B0604020202020204" pitchFamily="34" charset="0"/>
                          <a:ea typeface="Arial MT"/>
                          <a:cs typeface="Arial MT"/>
                        </a:rPr>
                        <a:t> à </a:t>
                      </a:r>
                      <a:r>
                        <a:rPr lang="fr-FR" sz="1100" b="1" dirty="0">
                          <a:solidFill>
                            <a:schemeClr val="bg1"/>
                          </a:solidFill>
                          <a:effectLst/>
                          <a:latin typeface="Arial" panose="020B0604020202020204" pitchFamily="34" charset="0"/>
                          <a:ea typeface="Arial MT"/>
                          <a:cs typeface="Arial MT"/>
                        </a:rPr>
                        <a:t>l</a:t>
                      </a:r>
                      <a:r>
                        <a:rPr lang="fr-FR" sz="1100" b="1" spc="5" dirty="0">
                          <a:solidFill>
                            <a:schemeClr val="bg1"/>
                          </a:solidFill>
                          <a:effectLst/>
                          <a:latin typeface="Arial" panose="020B0604020202020204" pitchFamily="34" charset="0"/>
                          <a:ea typeface="Arial MT"/>
                          <a:cs typeface="Arial MT"/>
                        </a:rPr>
                        <a:t>’é</a:t>
                      </a:r>
                      <a:r>
                        <a:rPr lang="fr-FR" sz="1100" b="1" dirty="0">
                          <a:solidFill>
                            <a:schemeClr val="bg1"/>
                          </a:solidFill>
                          <a:effectLst/>
                          <a:latin typeface="Arial" panose="020B0604020202020204" pitchFamily="34" charset="0"/>
                          <a:ea typeface="Arial MT"/>
                          <a:cs typeface="Arial MT"/>
                        </a:rPr>
                        <a:t>cole</a:t>
                      </a:r>
                      <a:endParaRPr lang="fr-FR" sz="1100" dirty="0">
                        <a:solidFill>
                          <a:schemeClr val="bg1"/>
                        </a:solidFill>
                        <a:effectLst/>
                        <a:latin typeface="Arial MT"/>
                        <a:ea typeface="Arial MT"/>
                        <a:cs typeface="Arial MT"/>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solidFill>
                      <a:srgbClr val="587FCB"/>
                    </a:solidFill>
                  </a:tcPr>
                </a:tc>
                <a:tc hMerge="1">
                  <a:txBody>
                    <a:bodyPr/>
                    <a:lstStyle/>
                    <a:p>
                      <a:endParaRPr lang="fr-FR"/>
                    </a:p>
                  </a:txBody>
                  <a:tcPr/>
                </a:tc>
                <a:extLst>
                  <a:ext uri="{0D108BD9-81ED-4DB2-BD59-A6C34878D82A}">
                    <a16:rowId xmlns:a16="http://schemas.microsoft.com/office/drawing/2014/main" val="1994146664"/>
                  </a:ext>
                </a:extLst>
              </a:tr>
              <a:tr h="243894">
                <a:tc>
                  <a:txBody>
                    <a:bodyPr/>
                    <a:lstStyle/>
                    <a:p>
                      <a:pPr marL="38735">
                        <a:spcBef>
                          <a:spcPts val="265"/>
                        </a:spcBef>
                      </a:pPr>
                      <a:r>
                        <a:rPr lang="fr-FR" sz="1000" b="1" dirty="0">
                          <a:effectLst/>
                          <a:latin typeface="Arial" panose="020B0604020202020204" pitchFamily="34" charset="0"/>
                          <a:ea typeface="Arial MT"/>
                          <a:cs typeface="Arial MT"/>
                        </a:rPr>
                        <a:t>Identifiant</a:t>
                      </a:r>
                      <a:r>
                        <a:rPr lang="fr-FR" sz="1000" b="1" spc="-20" dirty="0">
                          <a:effectLst/>
                          <a:latin typeface="Arial" panose="020B0604020202020204" pitchFamily="34" charset="0"/>
                          <a:ea typeface="Arial MT"/>
                          <a:cs typeface="Arial MT"/>
                        </a:rPr>
                        <a:t> </a:t>
                      </a:r>
                      <a:r>
                        <a:rPr lang="fr-FR" sz="1000" b="1" dirty="0">
                          <a:effectLst/>
                          <a:latin typeface="Arial" panose="020B0604020202020204" pitchFamily="34" charset="0"/>
                          <a:ea typeface="Arial MT"/>
                          <a:cs typeface="Arial MT"/>
                        </a:rPr>
                        <a:t>:</a:t>
                      </a:r>
                      <a:r>
                        <a:rPr lang="fr-FR" sz="1000" b="1" spc="-25" dirty="0">
                          <a:effectLst/>
                          <a:latin typeface="Arial" panose="020B0604020202020204" pitchFamily="34" charset="0"/>
                          <a:ea typeface="Arial MT"/>
                          <a:cs typeface="Arial MT"/>
                        </a:rPr>
                        <a:t> </a:t>
                      </a:r>
                      <a:r>
                        <a:rPr lang="fr-FR" sz="1000" b="1" dirty="0">
                          <a:effectLst/>
                          <a:latin typeface="Arial" panose="020B0604020202020204" pitchFamily="34" charset="0"/>
                          <a:ea typeface="Arial MT"/>
                          <a:cs typeface="Arial MT"/>
                        </a:rPr>
                        <a:t>22D0392082</a:t>
                      </a:r>
                      <a:endParaRPr lang="fr-FR" sz="1100" dirty="0">
                        <a:effectLst/>
                        <a:latin typeface="Arial MT"/>
                        <a:ea typeface="Arial MT"/>
                        <a:cs typeface="Arial M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tcPr>
                </a:tc>
                <a:tc>
                  <a:txBody>
                    <a:bodyPr/>
                    <a:lstStyle/>
                    <a:p>
                      <a:pPr marL="38735">
                        <a:spcBef>
                          <a:spcPts val="265"/>
                        </a:spcBef>
                      </a:pPr>
                      <a:r>
                        <a:rPr lang="fr-FR" sz="1000" dirty="0">
                          <a:effectLst/>
                          <a:latin typeface="Arial MT"/>
                        </a:rPr>
                        <a:t>Inscription</a:t>
                      </a:r>
                      <a:r>
                        <a:rPr lang="fr-FR" sz="1000" spc="-25" dirty="0">
                          <a:effectLst/>
                          <a:latin typeface="Arial MT"/>
                        </a:rPr>
                        <a:t> </a:t>
                      </a:r>
                      <a:r>
                        <a:rPr lang="fr-FR" sz="1000" dirty="0">
                          <a:effectLst/>
                          <a:latin typeface="Arial MT"/>
                        </a:rPr>
                        <a:t>:</a:t>
                      </a:r>
                      <a:r>
                        <a:rPr lang="fr-FR" sz="1000" spc="-30" dirty="0">
                          <a:effectLst/>
                          <a:latin typeface="Arial MT"/>
                        </a:rPr>
                        <a:t> </a:t>
                      </a:r>
                      <a:r>
                        <a:rPr lang="fr-FR" sz="1000" dirty="0">
                          <a:effectLst/>
                          <a:latin typeface="Arial MT"/>
                        </a:rPr>
                        <a:t>du</a:t>
                      </a:r>
                      <a:r>
                        <a:rPr lang="fr-FR" sz="1000" spc="-25" dirty="0">
                          <a:effectLst/>
                          <a:latin typeface="Arial MT"/>
                        </a:rPr>
                        <a:t> </a:t>
                      </a:r>
                      <a:r>
                        <a:rPr lang="fr-FR" sz="1000" dirty="0">
                          <a:effectLst/>
                          <a:latin typeface="Arial MT"/>
                        </a:rPr>
                        <a:t>19/10 au 09/11/2022</a:t>
                      </a:r>
                      <a:endParaRPr lang="fr-FR" sz="1100" dirty="0">
                        <a:effectLst/>
                        <a:latin typeface="Arial MT"/>
                        <a:ea typeface="Arial MT"/>
                        <a:cs typeface="Arial M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5672129"/>
                  </a:ext>
                </a:extLst>
              </a:tr>
              <a:tr h="498170">
                <a:tc gridSpan="2">
                  <a:txBody>
                    <a:bodyPr/>
                    <a:lstStyle/>
                    <a:p>
                      <a:pPr marL="4445" marR="107315" indent="34290">
                        <a:lnSpc>
                          <a:spcPts val="1130"/>
                        </a:lnSpc>
                        <a:spcBef>
                          <a:spcPts val="10"/>
                        </a:spcBef>
                        <a:spcAft>
                          <a:spcPts val="0"/>
                        </a:spcAft>
                      </a:pPr>
                      <a:r>
                        <a:rPr lang="fr-FR" sz="1000" dirty="0">
                          <a:effectLst/>
                          <a:latin typeface="Arial MT"/>
                          <a:ea typeface="Arial MT"/>
                          <a:cs typeface="Arial MT"/>
                        </a:rPr>
                        <a:t>Objectifs</a:t>
                      </a:r>
                      <a:r>
                        <a:rPr lang="fr-FR" sz="1000" spc="-30" dirty="0">
                          <a:effectLst/>
                          <a:latin typeface="Arial MT"/>
                          <a:ea typeface="Arial MT"/>
                          <a:cs typeface="Arial MT"/>
                        </a:rPr>
                        <a:t> </a:t>
                      </a:r>
                      <a:r>
                        <a:rPr lang="fr-FR" sz="1000" dirty="0">
                          <a:effectLst/>
                          <a:latin typeface="Arial MT"/>
                          <a:ea typeface="Arial MT"/>
                          <a:cs typeface="Arial MT"/>
                        </a:rPr>
                        <a:t>généraux</a:t>
                      </a:r>
                      <a:r>
                        <a:rPr lang="fr-FR" sz="1000" spc="-25" dirty="0">
                          <a:effectLst/>
                          <a:latin typeface="Arial MT"/>
                          <a:ea typeface="Arial MT"/>
                          <a:cs typeface="Arial MT"/>
                        </a:rPr>
                        <a:t> </a:t>
                      </a:r>
                      <a:r>
                        <a:rPr lang="fr-FR" sz="1000" dirty="0">
                          <a:effectLst/>
                          <a:latin typeface="Arial MT"/>
                          <a:ea typeface="Arial MT"/>
                          <a:cs typeface="Arial MT"/>
                        </a:rPr>
                        <a:t>:</a:t>
                      </a:r>
                      <a:r>
                        <a:rPr lang="fr-FR" sz="1000" spc="-35" dirty="0">
                          <a:effectLst/>
                          <a:latin typeface="Arial MT"/>
                          <a:ea typeface="Arial MT"/>
                          <a:cs typeface="Arial MT"/>
                        </a:rPr>
                        <a:t> </a:t>
                      </a:r>
                      <a:r>
                        <a:rPr lang="fr-FR" sz="1000" dirty="0">
                          <a:effectLst/>
                          <a:latin typeface="Arial MT"/>
                          <a:ea typeface="Arial MT"/>
                          <a:cs typeface="Arial MT"/>
                        </a:rPr>
                        <a:t>Solliciter</a:t>
                      </a:r>
                      <a:r>
                        <a:rPr lang="fr-FR" sz="1000" spc="-30" dirty="0">
                          <a:effectLst/>
                          <a:latin typeface="Arial MT"/>
                          <a:ea typeface="Arial MT"/>
                          <a:cs typeface="Arial MT"/>
                        </a:rPr>
                        <a:t> </a:t>
                      </a:r>
                      <a:r>
                        <a:rPr lang="fr-FR" sz="1000" dirty="0">
                          <a:effectLst/>
                          <a:latin typeface="Arial MT"/>
                          <a:ea typeface="Arial MT"/>
                          <a:cs typeface="Arial MT"/>
                        </a:rPr>
                        <a:t>l</a:t>
                      </a:r>
                      <a:r>
                        <a:rPr lang="fr-FR" sz="1000" spc="-30" dirty="0">
                          <a:effectLst/>
                          <a:latin typeface="Arial MT"/>
                          <a:ea typeface="Arial MT"/>
                          <a:cs typeface="Arial MT"/>
                        </a:rPr>
                        <a:t>’</a:t>
                      </a:r>
                      <a:r>
                        <a:rPr lang="fr-FR" sz="1000" dirty="0">
                          <a:effectLst/>
                          <a:latin typeface="Arial MT"/>
                          <a:ea typeface="Arial MT"/>
                          <a:cs typeface="Arial MT"/>
                        </a:rPr>
                        <a:t>intelligence</a:t>
                      </a:r>
                      <a:r>
                        <a:rPr lang="fr-FR" sz="1000" spc="-30" dirty="0">
                          <a:effectLst/>
                          <a:latin typeface="Arial MT"/>
                          <a:ea typeface="Arial MT"/>
                          <a:cs typeface="Arial MT"/>
                        </a:rPr>
                        <a:t> </a:t>
                      </a:r>
                      <a:r>
                        <a:rPr lang="fr-FR" sz="1000" dirty="0">
                          <a:effectLst/>
                          <a:latin typeface="Arial MT"/>
                          <a:ea typeface="Arial MT"/>
                          <a:cs typeface="Arial MT"/>
                        </a:rPr>
                        <a:t>sensible</a:t>
                      </a:r>
                      <a:r>
                        <a:rPr lang="fr-FR" sz="1000" spc="-30" dirty="0">
                          <a:effectLst/>
                          <a:latin typeface="Arial MT"/>
                          <a:ea typeface="Arial MT"/>
                          <a:cs typeface="Arial MT"/>
                        </a:rPr>
                        <a:t> </a:t>
                      </a:r>
                      <a:r>
                        <a:rPr lang="fr-FR" sz="1000" dirty="0">
                          <a:effectLst/>
                          <a:latin typeface="Arial MT"/>
                          <a:ea typeface="Arial MT"/>
                          <a:cs typeface="Arial MT"/>
                        </a:rPr>
                        <a:t>des</a:t>
                      </a:r>
                      <a:r>
                        <a:rPr lang="fr-FR" sz="1000" spc="-25" dirty="0">
                          <a:effectLst/>
                          <a:latin typeface="Arial MT"/>
                          <a:ea typeface="Arial MT"/>
                          <a:cs typeface="Arial MT"/>
                        </a:rPr>
                        <a:t> </a:t>
                      </a:r>
                      <a:r>
                        <a:rPr lang="fr-FR" sz="1000" dirty="0">
                          <a:effectLst/>
                          <a:latin typeface="Arial MT"/>
                          <a:ea typeface="Arial MT"/>
                          <a:cs typeface="Arial MT"/>
                        </a:rPr>
                        <a:t>élevés.</a:t>
                      </a:r>
                      <a:r>
                        <a:rPr lang="fr-FR" sz="1000" spc="-30" dirty="0">
                          <a:effectLst/>
                          <a:latin typeface="Arial MT"/>
                          <a:ea typeface="Arial MT"/>
                          <a:cs typeface="Arial MT"/>
                        </a:rPr>
                        <a:t> </a:t>
                      </a:r>
                      <a:r>
                        <a:rPr lang="fr-FR" sz="1000" dirty="0">
                          <a:effectLst/>
                          <a:latin typeface="Arial MT"/>
                          <a:ea typeface="Arial MT"/>
                          <a:cs typeface="Arial MT"/>
                        </a:rPr>
                        <a:t>Développer</a:t>
                      </a:r>
                      <a:r>
                        <a:rPr lang="fr-FR" sz="1000" spc="-25" dirty="0">
                          <a:effectLst/>
                          <a:latin typeface="Arial MT"/>
                          <a:ea typeface="Arial MT"/>
                          <a:cs typeface="Arial MT"/>
                        </a:rPr>
                        <a:t> </a:t>
                      </a:r>
                      <a:r>
                        <a:rPr lang="fr-FR" sz="1000" dirty="0">
                          <a:effectLst/>
                          <a:latin typeface="Arial MT"/>
                          <a:ea typeface="Arial MT"/>
                          <a:cs typeface="Arial MT"/>
                        </a:rPr>
                        <a:t>la</a:t>
                      </a:r>
                      <a:r>
                        <a:rPr lang="fr-FR" sz="1000" spc="-30" dirty="0">
                          <a:effectLst/>
                          <a:latin typeface="Arial MT"/>
                          <a:ea typeface="Arial MT"/>
                          <a:cs typeface="Arial MT"/>
                        </a:rPr>
                        <a:t> </a:t>
                      </a:r>
                      <a:r>
                        <a:rPr lang="fr-FR" sz="1000" dirty="0">
                          <a:effectLst/>
                          <a:latin typeface="Arial MT"/>
                          <a:ea typeface="Arial MT"/>
                          <a:cs typeface="Arial MT"/>
                        </a:rPr>
                        <a:t>sensibilité,</a:t>
                      </a:r>
                      <a:r>
                        <a:rPr lang="fr-FR" sz="1000" spc="-30" dirty="0">
                          <a:effectLst/>
                          <a:latin typeface="Arial MT"/>
                          <a:ea typeface="Arial MT"/>
                          <a:cs typeface="Arial MT"/>
                        </a:rPr>
                        <a:t> </a:t>
                      </a:r>
                      <a:r>
                        <a:rPr lang="fr-FR" sz="1000" dirty="0">
                          <a:effectLst/>
                          <a:latin typeface="Arial MT"/>
                          <a:ea typeface="Arial MT"/>
                          <a:cs typeface="Arial MT"/>
                        </a:rPr>
                        <a:t>la</a:t>
                      </a:r>
                      <a:r>
                        <a:rPr lang="fr-FR" sz="1000" spc="-35" dirty="0">
                          <a:effectLst/>
                          <a:latin typeface="Arial MT"/>
                          <a:ea typeface="Arial MT"/>
                          <a:cs typeface="Arial MT"/>
                        </a:rPr>
                        <a:t> </a:t>
                      </a:r>
                      <a:r>
                        <a:rPr lang="fr-FR" sz="1000" dirty="0">
                          <a:effectLst/>
                          <a:latin typeface="Arial MT"/>
                          <a:ea typeface="Arial MT"/>
                          <a:cs typeface="Arial MT"/>
                        </a:rPr>
                        <a:t>curiosité</a:t>
                      </a:r>
                      <a:r>
                        <a:rPr lang="fr-FR" sz="1000" spc="-30" dirty="0">
                          <a:effectLst/>
                          <a:latin typeface="Arial MT"/>
                          <a:ea typeface="Arial MT"/>
                          <a:cs typeface="Arial MT"/>
                        </a:rPr>
                        <a:t> </a:t>
                      </a:r>
                      <a:r>
                        <a:rPr lang="fr-FR" sz="1000" dirty="0">
                          <a:effectLst/>
                          <a:latin typeface="Arial MT"/>
                          <a:ea typeface="Arial MT"/>
                          <a:cs typeface="Arial MT"/>
                        </a:rPr>
                        <a:t>et</a:t>
                      </a:r>
                      <a:r>
                        <a:rPr lang="fr-FR" sz="1000" spc="-35" dirty="0">
                          <a:effectLst/>
                          <a:latin typeface="Arial MT"/>
                          <a:ea typeface="Arial MT"/>
                          <a:cs typeface="Arial MT"/>
                        </a:rPr>
                        <a:t> </a:t>
                      </a:r>
                      <a:r>
                        <a:rPr lang="fr-FR" sz="1000" dirty="0">
                          <a:effectLst/>
                          <a:latin typeface="Arial MT"/>
                          <a:ea typeface="Arial MT"/>
                          <a:cs typeface="Arial MT"/>
                        </a:rPr>
                        <a:t>le</a:t>
                      </a:r>
                      <a:r>
                        <a:rPr lang="fr-FR" sz="1000" spc="-30" dirty="0">
                          <a:effectLst/>
                          <a:latin typeface="Arial MT"/>
                          <a:ea typeface="Arial MT"/>
                          <a:cs typeface="Arial MT"/>
                        </a:rPr>
                        <a:t> </a:t>
                      </a:r>
                      <a:r>
                        <a:rPr lang="fr-FR" sz="1000" dirty="0">
                          <a:effectLst/>
                          <a:latin typeface="Arial MT"/>
                          <a:ea typeface="Arial MT"/>
                          <a:cs typeface="Arial MT"/>
                        </a:rPr>
                        <a:t>plaisir</a:t>
                      </a:r>
                      <a:r>
                        <a:rPr lang="fr-FR" sz="1000" spc="-265" dirty="0">
                          <a:effectLst/>
                          <a:latin typeface="Arial MT"/>
                          <a:ea typeface="Arial MT"/>
                          <a:cs typeface="Arial MT"/>
                        </a:rPr>
                        <a:t> </a:t>
                      </a:r>
                      <a:r>
                        <a:rPr lang="fr-FR" sz="1000" dirty="0">
                          <a:effectLst/>
                          <a:latin typeface="Arial MT"/>
                          <a:ea typeface="Arial MT"/>
                          <a:cs typeface="Arial MT"/>
                        </a:rPr>
                        <a:t>de rencontrer des œuvres. Extraire des notions en arts plastiques dans ce que vous offrent les œuvres afin de</a:t>
                      </a:r>
                      <a:r>
                        <a:rPr lang="fr-FR" sz="1000" spc="5" dirty="0">
                          <a:effectLst/>
                          <a:latin typeface="Arial MT"/>
                          <a:ea typeface="Arial MT"/>
                          <a:cs typeface="Arial MT"/>
                        </a:rPr>
                        <a:t> </a:t>
                      </a:r>
                      <a:r>
                        <a:rPr lang="fr-FR" sz="1000" dirty="0">
                          <a:effectLst/>
                          <a:latin typeface="Arial MT"/>
                          <a:ea typeface="Arial MT"/>
                          <a:cs typeface="Arial MT"/>
                        </a:rPr>
                        <a:t>concevoir des situations pédagogiques en cycle 1, 2 et 3. Elaborer des séquences qui déclenchent chez les</a:t>
                      </a:r>
                      <a:r>
                        <a:rPr lang="fr-FR" sz="1000" spc="5" dirty="0">
                          <a:effectLst/>
                          <a:latin typeface="Arial MT"/>
                          <a:ea typeface="Arial MT"/>
                          <a:cs typeface="Arial MT"/>
                        </a:rPr>
                        <a:t> </a:t>
                      </a:r>
                      <a:r>
                        <a:rPr lang="fr-FR" sz="1000" dirty="0">
                          <a:effectLst/>
                          <a:latin typeface="Arial MT"/>
                          <a:ea typeface="Arial MT"/>
                          <a:cs typeface="Arial MT"/>
                        </a:rPr>
                        <a:t>élevés,</a:t>
                      </a:r>
                      <a:r>
                        <a:rPr lang="fr-FR" sz="1000" spc="-15" dirty="0">
                          <a:effectLst/>
                          <a:latin typeface="Arial MT"/>
                          <a:ea typeface="Arial MT"/>
                          <a:cs typeface="Arial MT"/>
                        </a:rPr>
                        <a:t> </a:t>
                      </a:r>
                      <a:r>
                        <a:rPr lang="fr-FR" sz="1000" dirty="0">
                          <a:effectLst/>
                          <a:latin typeface="Arial MT"/>
                          <a:ea typeface="Arial MT"/>
                          <a:cs typeface="Arial MT"/>
                        </a:rPr>
                        <a:t>des</a:t>
                      </a:r>
                      <a:r>
                        <a:rPr lang="fr-FR" sz="1000" spc="-5" dirty="0">
                          <a:effectLst/>
                          <a:latin typeface="Arial MT"/>
                          <a:ea typeface="Arial MT"/>
                          <a:cs typeface="Arial MT"/>
                        </a:rPr>
                        <a:t> </a:t>
                      </a:r>
                      <a:r>
                        <a:rPr lang="fr-FR" sz="1000" dirty="0">
                          <a:effectLst/>
                          <a:latin typeface="Arial MT"/>
                          <a:ea typeface="Arial MT"/>
                          <a:cs typeface="Arial MT"/>
                        </a:rPr>
                        <a:t>réponses</a:t>
                      </a:r>
                      <a:r>
                        <a:rPr lang="fr-FR" sz="1000" spc="-5" dirty="0">
                          <a:effectLst/>
                          <a:latin typeface="Arial MT"/>
                          <a:ea typeface="Arial MT"/>
                          <a:cs typeface="Arial MT"/>
                        </a:rPr>
                        <a:t> </a:t>
                      </a:r>
                      <a:r>
                        <a:rPr lang="fr-FR" sz="1000" dirty="0">
                          <a:effectLst/>
                          <a:latin typeface="Arial MT"/>
                          <a:ea typeface="Arial MT"/>
                          <a:cs typeface="Arial MT"/>
                        </a:rPr>
                        <a:t>expressives,</a:t>
                      </a:r>
                      <a:r>
                        <a:rPr lang="fr-FR" sz="1000" spc="-5" dirty="0">
                          <a:effectLst/>
                          <a:latin typeface="Arial MT"/>
                          <a:ea typeface="Arial MT"/>
                          <a:cs typeface="Arial MT"/>
                        </a:rPr>
                        <a:t> </a:t>
                      </a:r>
                      <a:r>
                        <a:rPr lang="fr-FR" sz="1000" dirty="0">
                          <a:effectLst/>
                          <a:latin typeface="Arial MT"/>
                          <a:ea typeface="Arial MT"/>
                          <a:cs typeface="Arial MT"/>
                        </a:rPr>
                        <a:t>divergentes,</a:t>
                      </a:r>
                      <a:r>
                        <a:rPr lang="fr-FR" sz="1000" spc="-15" dirty="0">
                          <a:effectLst/>
                          <a:latin typeface="Arial MT"/>
                          <a:ea typeface="Arial MT"/>
                          <a:cs typeface="Arial MT"/>
                        </a:rPr>
                        <a:t> </a:t>
                      </a:r>
                      <a:r>
                        <a:rPr lang="fr-FR" sz="1000" dirty="0">
                          <a:effectLst/>
                          <a:latin typeface="Arial MT"/>
                          <a:ea typeface="Arial MT"/>
                          <a:cs typeface="Arial MT"/>
                        </a:rPr>
                        <a:t>relevant</a:t>
                      </a:r>
                      <a:r>
                        <a:rPr lang="fr-FR" sz="1000" spc="-15" dirty="0">
                          <a:effectLst/>
                          <a:latin typeface="Arial MT"/>
                          <a:ea typeface="Arial MT"/>
                          <a:cs typeface="Arial MT"/>
                        </a:rPr>
                        <a:t> </a:t>
                      </a:r>
                      <a:r>
                        <a:rPr lang="fr-FR" sz="1000" dirty="0">
                          <a:effectLst/>
                          <a:latin typeface="Arial MT"/>
                          <a:ea typeface="Arial MT"/>
                          <a:cs typeface="Arial MT"/>
                        </a:rPr>
                        <a:t>des</a:t>
                      </a:r>
                      <a:r>
                        <a:rPr lang="fr-FR" sz="1000" spc="-5" dirty="0">
                          <a:effectLst/>
                          <a:latin typeface="Arial MT"/>
                          <a:ea typeface="Arial MT"/>
                          <a:cs typeface="Arial MT"/>
                        </a:rPr>
                        <a:t> </a:t>
                      </a:r>
                      <a:r>
                        <a:rPr lang="fr-FR" sz="1000" dirty="0">
                          <a:effectLst/>
                          <a:latin typeface="Arial MT"/>
                          <a:ea typeface="Arial MT"/>
                          <a:cs typeface="Arial MT"/>
                        </a:rPr>
                        <a:t>sensibilités</a:t>
                      </a:r>
                      <a:r>
                        <a:rPr lang="fr-FR" sz="1000" spc="-5" dirty="0">
                          <a:effectLst/>
                          <a:latin typeface="Arial MT"/>
                          <a:ea typeface="Arial MT"/>
                          <a:cs typeface="Arial MT"/>
                        </a:rPr>
                        <a:t> </a:t>
                      </a:r>
                      <a:r>
                        <a:rPr lang="fr-FR" sz="1000" dirty="0">
                          <a:effectLst/>
                          <a:latin typeface="Arial MT"/>
                          <a:ea typeface="Arial MT"/>
                          <a:cs typeface="Arial MT"/>
                        </a:rPr>
                        <a:t>différentes.</a:t>
                      </a:r>
                      <a:endParaRPr lang="fr-FR" sz="1100" dirty="0">
                        <a:effectLst/>
                        <a:latin typeface="Arial MT"/>
                        <a:ea typeface="Arial MT"/>
                        <a:cs typeface="Arial M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tcPr>
                </a:tc>
                <a:tc hMerge="1">
                  <a:txBody>
                    <a:bodyPr/>
                    <a:lstStyle/>
                    <a:p>
                      <a:endParaRPr lang="fr-FR"/>
                    </a:p>
                  </a:txBody>
                  <a:tcPr/>
                </a:tc>
                <a:extLst>
                  <a:ext uri="{0D108BD9-81ED-4DB2-BD59-A6C34878D82A}">
                    <a16:rowId xmlns:a16="http://schemas.microsoft.com/office/drawing/2014/main" val="268382297"/>
                  </a:ext>
                </a:extLst>
              </a:tr>
              <a:tr h="244478">
                <a:tc>
                  <a:txBody>
                    <a:bodyPr/>
                    <a:lstStyle/>
                    <a:p>
                      <a:pPr marL="38735">
                        <a:spcBef>
                          <a:spcPts val="235"/>
                        </a:spcBef>
                      </a:pPr>
                      <a:r>
                        <a:rPr lang="fr-FR" sz="1000" dirty="0">
                          <a:effectLst/>
                          <a:latin typeface="Arial MT"/>
                          <a:ea typeface="Arial MT"/>
                          <a:cs typeface="Arial MT"/>
                        </a:rPr>
                        <a:t>Responsable</a:t>
                      </a:r>
                      <a:r>
                        <a:rPr lang="fr-FR" sz="1000" spc="-20" dirty="0">
                          <a:effectLst/>
                          <a:latin typeface="Arial MT"/>
                          <a:ea typeface="Arial MT"/>
                          <a:cs typeface="Arial MT"/>
                        </a:rPr>
                        <a:t> </a:t>
                      </a:r>
                      <a:r>
                        <a:rPr lang="fr-FR" sz="1000" dirty="0">
                          <a:effectLst/>
                          <a:latin typeface="Arial MT"/>
                          <a:ea typeface="Arial MT"/>
                          <a:cs typeface="Arial MT"/>
                        </a:rPr>
                        <a:t>:</a:t>
                      </a:r>
                      <a:r>
                        <a:rPr lang="fr-FR" sz="1000" spc="-20" dirty="0">
                          <a:effectLst/>
                          <a:latin typeface="Arial MT"/>
                          <a:ea typeface="Arial MT"/>
                          <a:cs typeface="Arial MT"/>
                        </a:rPr>
                        <a:t> </a:t>
                      </a:r>
                      <a:r>
                        <a:rPr lang="fr-FR" sz="1000" dirty="0">
                          <a:effectLst/>
                          <a:latin typeface="Arial MT"/>
                          <a:ea typeface="Arial MT"/>
                          <a:cs typeface="Arial MT"/>
                        </a:rPr>
                        <a:t>IEN</a:t>
                      </a:r>
                      <a:r>
                        <a:rPr lang="fr-FR" sz="1000" spc="-15" dirty="0">
                          <a:effectLst/>
                          <a:latin typeface="Arial MT"/>
                          <a:ea typeface="Arial MT"/>
                          <a:cs typeface="Arial MT"/>
                        </a:rPr>
                        <a:t> </a:t>
                      </a:r>
                      <a:r>
                        <a:rPr lang="fr-FR" sz="1000" dirty="0">
                          <a:effectLst/>
                          <a:latin typeface="Arial MT"/>
                          <a:ea typeface="Arial MT"/>
                          <a:cs typeface="Arial MT"/>
                        </a:rPr>
                        <a:t>mission</a:t>
                      </a:r>
                      <a:r>
                        <a:rPr lang="fr-FR" sz="1000" spc="-20" dirty="0">
                          <a:effectLst/>
                          <a:latin typeface="Arial MT"/>
                          <a:ea typeface="Arial MT"/>
                          <a:cs typeface="Arial MT"/>
                        </a:rPr>
                        <a:t> </a:t>
                      </a:r>
                      <a:r>
                        <a:rPr lang="fr-FR" sz="1000" dirty="0">
                          <a:effectLst/>
                          <a:latin typeface="Arial MT"/>
                          <a:ea typeface="Arial MT"/>
                          <a:cs typeface="Arial MT"/>
                        </a:rPr>
                        <a:t>EAC</a:t>
                      </a:r>
                      <a:endParaRPr lang="fr-FR" sz="1100" dirty="0">
                        <a:effectLst/>
                        <a:latin typeface="Arial MT"/>
                        <a:ea typeface="Arial MT"/>
                        <a:cs typeface="Arial M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tcPr>
                </a:tc>
                <a:tc>
                  <a:txBody>
                    <a:bodyPr/>
                    <a:lstStyle/>
                    <a:p>
                      <a:pPr marL="38735">
                        <a:spcBef>
                          <a:spcPts val="235"/>
                        </a:spcBef>
                      </a:pPr>
                      <a:r>
                        <a:rPr lang="fr-FR" sz="1000" dirty="0">
                          <a:effectLst/>
                          <a:latin typeface="Arial MT"/>
                        </a:rPr>
                        <a:t>Nb</a:t>
                      </a:r>
                      <a:r>
                        <a:rPr lang="fr-FR" sz="1000" spc="-20" dirty="0">
                          <a:effectLst/>
                          <a:latin typeface="Arial MT"/>
                        </a:rPr>
                        <a:t> </a:t>
                      </a:r>
                      <a:r>
                        <a:rPr lang="fr-FR" sz="1000" dirty="0">
                          <a:effectLst/>
                          <a:latin typeface="Arial MT"/>
                        </a:rPr>
                        <a:t>de</a:t>
                      </a:r>
                      <a:r>
                        <a:rPr lang="fr-FR" sz="1000" spc="-10" dirty="0">
                          <a:effectLst/>
                          <a:latin typeface="Arial MT"/>
                        </a:rPr>
                        <a:t> </a:t>
                      </a:r>
                      <a:r>
                        <a:rPr lang="fr-FR" sz="1000" dirty="0">
                          <a:effectLst/>
                          <a:latin typeface="Arial MT"/>
                        </a:rPr>
                        <a:t>places</a:t>
                      </a:r>
                      <a:r>
                        <a:rPr lang="fr-FR" sz="1000" spc="-10" dirty="0">
                          <a:effectLst/>
                          <a:latin typeface="Arial MT"/>
                        </a:rPr>
                        <a:t> </a:t>
                      </a:r>
                      <a:r>
                        <a:rPr lang="fr-FR" sz="1000" dirty="0">
                          <a:effectLst/>
                          <a:latin typeface="Arial MT"/>
                        </a:rPr>
                        <a:t>:</a:t>
                      </a:r>
                      <a:r>
                        <a:rPr lang="fr-FR" sz="1000" spc="-15" dirty="0">
                          <a:effectLst/>
                          <a:latin typeface="Arial MT"/>
                        </a:rPr>
                        <a:t> </a:t>
                      </a:r>
                      <a:r>
                        <a:rPr lang="fr-FR" sz="1000" dirty="0">
                          <a:effectLst/>
                          <a:latin typeface="Arial MT"/>
                        </a:rPr>
                        <a:t>60</a:t>
                      </a:r>
                      <a:endParaRPr lang="fr-FR" sz="1100" dirty="0">
                        <a:effectLst/>
                        <a:latin typeface="Arial MT"/>
                        <a:ea typeface="Arial MT"/>
                        <a:cs typeface="Arial M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82919944"/>
                  </a:ext>
                </a:extLst>
              </a:tr>
              <a:tr h="211220">
                <a:tc gridSpan="2">
                  <a:txBody>
                    <a:bodyPr/>
                    <a:lstStyle/>
                    <a:p>
                      <a:pPr marL="4445">
                        <a:spcBef>
                          <a:spcPts val="40"/>
                        </a:spcBef>
                        <a:spcAft>
                          <a:spcPts val="0"/>
                        </a:spcAft>
                      </a:pPr>
                      <a:r>
                        <a:rPr lang="fr-FR" sz="1000" dirty="0">
                          <a:effectLst/>
                          <a:latin typeface="Arial MT"/>
                          <a:ea typeface="Arial MT"/>
                          <a:cs typeface="Arial MT"/>
                        </a:rPr>
                        <a:t>Public</a:t>
                      </a:r>
                      <a:r>
                        <a:rPr lang="fr-FR" sz="1000" spc="-20" dirty="0">
                          <a:effectLst/>
                          <a:latin typeface="Arial MT"/>
                          <a:ea typeface="Arial MT"/>
                          <a:cs typeface="Arial MT"/>
                        </a:rPr>
                        <a:t> </a:t>
                      </a:r>
                      <a:r>
                        <a:rPr lang="fr-FR" sz="1000" dirty="0">
                          <a:effectLst/>
                          <a:latin typeface="Arial MT"/>
                          <a:ea typeface="Arial MT"/>
                          <a:cs typeface="Arial MT"/>
                        </a:rPr>
                        <a:t>:</a:t>
                      </a:r>
                      <a:r>
                        <a:rPr lang="fr-FR" sz="1000" spc="-20" dirty="0">
                          <a:effectLst/>
                          <a:latin typeface="Arial MT"/>
                          <a:ea typeface="Arial MT"/>
                          <a:cs typeface="Arial MT"/>
                        </a:rPr>
                        <a:t> </a:t>
                      </a:r>
                      <a:r>
                        <a:rPr lang="fr-FR" sz="1000" dirty="0">
                          <a:effectLst/>
                          <a:latin typeface="Arial MT"/>
                          <a:ea typeface="Arial MT"/>
                          <a:cs typeface="Arial MT"/>
                        </a:rPr>
                        <a:t>Tous</a:t>
                      </a:r>
                      <a:r>
                        <a:rPr lang="fr-FR" sz="1000" spc="-15" dirty="0">
                          <a:effectLst/>
                          <a:latin typeface="Arial MT"/>
                          <a:ea typeface="Arial MT"/>
                          <a:cs typeface="Arial MT"/>
                        </a:rPr>
                        <a:t> </a:t>
                      </a:r>
                      <a:r>
                        <a:rPr lang="fr-FR" sz="1000" dirty="0">
                          <a:effectLst/>
                          <a:latin typeface="Arial MT"/>
                          <a:ea typeface="Arial MT"/>
                          <a:cs typeface="Arial MT"/>
                        </a:rPr>
                        <a:t>les</a:t>
                      </a:r>
                      <a:r>
                        <a:rPr lang="fr-FR" sz="1000" spc="-20" dirty="0">
                          <a:effectLst/>
                          <a:latin typeface="Arial MT"/>
                          <a:ea typeface="Arial MT"/>
                          <a:cs typeface="Arial MT"/>
                        </a:rPr>
                        <a:t> </a:t>
                      </a:r>
                      <a:r>
                        <a:rPr lang="fr-FR" sz="1000" dirty="0">
                          <a:effectLst/>
                          <a:latin typeface="Arial MT"/>
                          <a:ea typeface="Arial MT"/>
                          <a:cs typeface="Arial MT"/>
                        </a:rPr>
                        <a:t>cycles</a:t>
                      </a:r>
                      <a:endParaRPr lang="fr-FR" sz="1100" dirty="0">
                        <a:effectLst/>
                        <a:latin typeface="Arial MT"/>
                        <a:ea typeface="Arial MT"/>
                        <a:cs typeface="Arial M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tcPr>
                </a:tc>
                <a:tc hMerge="1">
                  <a:txBody>
                    <a:bodyPr/>
                    <a:lstStyle/>
                    <a:p>
                      <a:endParaRPr lang="fr-FR"/>
                    </a:p>
                  </a:txBody>
                  <a:tcPr/>
                </a:tc>
                <a:extLst>
                  <a:ext uri="{0D108BD9-81ED-4DB2-BD59-A6C34878D82A}">
                    <a16:rowId xmlns:a16="http://schemas.microsoft.com/office/drawing/2014/main" val="268625708"/>
                  </a:ext>
                </a:extLst>
              </a:tr>
              <a:tr h="435276">
                <a:tc gridSpan="2">
                  <a:txBody>
                    <a:bodyPr/>
                    <a:lstStyle/>
                    <a:p>
                      <a:pPr marL="8890" marR="184785" indent="34290">
                        <a:lnSpc>
                          <a:spcPct val="97000"/>
                        </a:lnSpc>
                        <a:spcBef>
                          <a:spcPts val="155"/>
                        </a:spcBef>
                        <a:spcAft>
                          <a:spcPts val="0"/>
                        </a:spcAft>
                        <a:tabLst>
                          <a:tab pos="795655" algn="l"/>
                        </a:tabLst>
                      </a:pPr>
                      <a:r>
                        <a:rPr lang="fr-FR" sz="1000" dirty="0">
                          <a:effectLst/>
                          <a:latin typeface="Arial MT"/>
                          <a:ea typeface="Arial MT"/>
                          <a:cs typeface="Arial MT"/>
                        </a:rPr>
                        <a:t>Prérequis</a:t>
                      </a:r>
                      <a:r>
                        <a:rPr lang="fr-FR" sz="1000" spc="-20" dirty="0">
                          <a:effectLst/>
                          <a:latin typeface="Arial MT"/>
                          <a:ea typeface="Arial MT"/>
                          <a:cs typeface="Arial MT"/>
                        </a:rPr>
                        <a:t> </a:t>
                      </a:r>
                      <a:r>
                        <a:rPr lang="fr-FR" sz="1000" dirty="0">
                          <a:effectLst/>
                          <a:latin typeface="Arial MT"/>
                          <a:ea typeface="Arial MT"/>
                          <a:cs typeface="Arial MT"/>
                        </a:rPr>
                        <a:t>: Fréquenter des œuvres et découvrir des démarches artistiques, faire éprouver des pratiques</a:t>
                      </a:r>
                      <a:r>
                        <a:rPr lang="fr-FR" sz="1000" spc="5" dirty="0">
                          <a:effectLst/>
                          <a:latin typeface="Arial MT"/>
                          <a:ea typeface="Arial MT"/>
                          <a:cs typeface="Arial MT"/>
                        </a:rPr>
                        <a:t> </a:t>
                      </a:r>
                      <a:r>
                        <a:rPr lang="fr-FR" sz="1000" dirty="0">
                          <a:effectLst/>
                          <a:latin typeface="Arial MT"/>
                          <a:ea typeface="Arial MT"/>
                          <a:cs typeface="Arial MT"/>
                        </a:rPr>
                        <a:t>plastiques</a:t>
                      </a:r>
                      <a:r>
                        <a:rPr lang="fr-FR" sz="1000" spc="-20" dirty="0">
                          <a:effectLst/>
                          <a:latin typeface="Arial MT"/>
                          <a:ea typeface="Arial MT"/>
                          <a:cs typeface="Arial MT"/>
                        </a:rPr>
                        <a:t> </a:t>
                      </a:r>
                      <a:r>
                        <a:rPr lang="fr-FR" sz="1000" dirty="0">
                          <a:effectLst/>
                          <a:latin typeface="Arial MT"/>
                          <a:ea typeface="Arial MT"/>
                          <a:cs typeface="Arial MT"/>
                        </a:rPr>
                        <a:t>concrètes</a:t>
                      </a:r>
                      <a:r>
                        <a:rPr lang="fr-FR" sz="1000" spc="-15" dirty="0">
                          <a:effectLst/>
                          <a:latin typeface="Arial MT"/>
                          <a:ea typeface="Arial MT"/>
                          <a:cs typeface="Arial MT"/>
                        </a:rPr>
                        <a:t> </a:t>
                      </a:r>
                      <a:r>
                        <a:rPr lang="fr-FR" sz="1000" dirty="0">
                          <a:effectLst/>
                          <a:latin typeface="Arial MT"/>
                          <a:ea typeface="Arial MT"/>
                          <a:cs typeface="Arial MT"/>
                        </a:rPr>
                        <a:t>en</a:t>
                      </a:r>
                      <a:r>
                        <a:rPr lang="fr-FR" sz="1000" spc="-20" dirty="0">
                          <a:effectLst/>
                          <a:latin typeface="Arial MT"/>
                          <a:ea typeface="Arial MT"/>
                          <a:cs typeface="Arial MT"/>
                        </a:rPr>
                        <a:t> </a:t>
                      </a:r>
                      <a:r>
                        <a:rPr lang="fr-FR" sz="1000" dirty="0">
                          <a:effectLst/>
                          <a:latin typeface="Arial MT"/>
                          <a:ea typeface="Arial MT"/>
                          <a:cs typeface="Arial MT"/>
                        </a:rPr>
                        <a:t>y</a:t>
                      </a:r>
                      <a:r>
                        <a:rPr lang="fr-FR" sz="1000" spc="-50" dirty="0">
                          <a:effectLst/>
                          <a:latin typeface="Arial MT"/>
                          <a:ea typeface="Arial MT"/>
                          <a:cs typeface="Arial MT"/>
                        </a:rPr>
                        <a:t> </a:t>
                      </a:r>
                      <a:r>
                        <a:rPr lang="fr-FR" sz="1000" dirty="0">
                          <a:effectLst/>
                          <a:latin typeface="Arial MT"/>
                          <a:ea typeface="Arial MT"/>
                          <a:cs typeface="Arial MT"/>
                        </a:rPr>
                        <a:t>associant</a:t>
                      </a:r>
                      <a:r>
                        <a:rPr lang="fr-FR" sz="1000" spc="-25" dirty="0">
                          <a:effectLst/>
                          <a:latin typeface="Arial MT"/>
                          <a:ea typeface="Arial MT"/>
                          <a:cs typeface="Arial MT"/>
                        </a:rPr>
                        <a:t> </a:t>
                      </a:r>
                      <a:r>
                        <a:rPr lang="fr-FR" sz="1000" dirty="0">
                          <a:effectLst/>
                          <a:latin typeface="Arial MT"/>
                          <a:ea typeface="Arial MT"/>
                          <a:cs typeface="Arial MT"/>
                        </a:rPr>
                        <a:t>les</a:t>
                      </a:r>
                      <a:r>
                        <a:rPr lang="fr-FR" sz="1000" spc="-15" dirty="0">
                          <a:effectLst/>
                          <a:latin typeface="Arial MT"/>
                          <a:ea typeface="Arial MT"/>
                          <a:cs typeface="Arial MT"/>
                        </a:rPr>
                        <a:t> </a:t>
                      </a:r>
                      <a:r>
                        <a:rPr lang="fr-FR" sz="1000" dirty="0">
                          <a:effectLst/>
                          <a:latin typeface="Arial MT"/>
                          <a:ea typeface="Arial MT"/>
                          <a:cs typeface="Arial MT"/>
                        </a:rPr>
                        <a:t>connaissances</a:t>
                      </a:r>
                      <a:r>
                        <a:rPr lang="fr-FR" sz="1000" spc="-20" dirty="0">
                          <a:effectLst/>
                          <a:latin typeface="Arial MT"/>
                          <a:ea typeface="Arial MT"/>
                          <a:cs typeface="Arial MT"/>
                        </a:rPr>
                        <a:t> </a:t>
                      </a:r>
                      <a:r>
                        <a:rPr lang="fr-FR" sz="1000" dirty="0">
                          <a:effectLst/>
                          <a:latin typeface="Arial MT"/>
                          <a:ea typeface="Arial MT"/>
                          <a:cs typeface="Arial MT"/>
                        </a:rPr>
                        <a:t>pour</a:t>
                      </a:r>
                      <a:r>
                        <a:rPr lang="fr-FR" sz="1000" spc="-15" dirty="0">
                          <a:effectLst/>
                          <a:latin typeface="Arial MT"/>
                          <a:ea typeface="Arial MT"/>
                          <a:cs typeface="Arial MT"/>
                        </a:rPr>
                        <a:t> </a:t>
                      </a:r>
                      <a:r>
                        <a:rPr lang="fr-FR" sz="1000" dirty="0">
                          <a:effectLst/>
                          <a:latin typeface="Arial MT"/>
                          <a:ea typeface="Arial MT"/>
                          <a:cs typeface="Arial MT"/>
                        </a:rPr>
                        <a:t>permettre</a:t>
                      </a:r>
                      <a:r>
                        <a:rPr lang="fr-FR" sz="1000" spc="-20" dirty="0">
                          <a:effectLst/>
                          <a:latin typeface="Arial MT"/>
                          <a:ea typeface="Arial MT"/>
                          <a:cs typeface="Arial MT"/>
                        </a:rPr>
                        <a:t> </a:t>
                      </a:r>
                      <a:r>
                        <a:rPr lang="fr-FR" sz="1000" dirty="0">
                          <a:effectLst/>
                          <a:latin typeface="Arial MT"/>
                          <a:ea typeface="Arial MT"/>
                          <a:cs typeface="Arial MT"/>
                        </a:rPr>
                        <a:t>a</a:t>
                      </a:r>
                      <a:r>
                        <a:rPr lang="fr-FR" sz="1000" spc="-25" dirty="0">
                          <a:effectLst/>
                          <a:latin typeface="Arial MT"/>
                          <a:ea typeface="Arial MT"/>
                          <a:cs typeface="Arial MT"/>
                        </a:rPr>
                        <a:t> </a:t>
                      </a:r>
                      <a:r>
                        <a:rPr lang="fr-FR" sz="1000" dirty="0">
                          <a:effectLst/>
                          <a:latin typeface="Arial MT"/>
                          <a:ea typeface="Arial MT"/>
                          <a:cs typeface="Arial MT"/>
                        </a:rPr>
                        <a:t>chaque</a:t>
                      </a:r>
                      <a:r>
                        <a:rPr lang="fr-FR" sz="1000" spc="-25" dirty="0">
                          <a:effectLst/>
                          <a:latin typeface="Arial MT"/>
                          <a:ea typeface="Arial MT"/>
                          <a:cs typeface="Arial MT"/>
                        </a:rPr>
                        <a:t> </a:t>
                      </a:r>
                      <a:r>
                        <a:rPr lang="fr-FR" sz="1000" dirty="0">
                          <a:effectLst/>
                          <a:latin typeface="Arial MT"/>
                          <a:ea typeface="Arial MT"/>
                          <a:cs typeface="Arial MT"/>
                        </a:rPr>
                        <a:t>enseignant</a:t>
                      </a:r>
                      <a:r>
                        <a:rPr lang="fr-FR" sz="1000" spc="-25" dirty="0">
                          <a:effectLst/>
                          <a:latin typeface="Arial MT"/>
                          <a:ea typeface="Arial MT"/>
                          <a:cs typeface="Arial MT"/>
                        </a:rPr>
                        <a:t> </a:t>
                      </a:r>
                      <a:r>
                        <a:rPr lang="fr-FR" sz="1000" dirty="0">
                          <a:effectLst/>
                          <a:latin typeface="Arial MT"/>
                          <a:ea typeface="Arial MT"/>
                          <a:cs typeface="Arial MT"/>
                        </a:rPr>
                        <a:t>(en</a:t>
                      </a:r>
                      <a:r>
                        <a:rPr lang="fr-FR" sz="1000" spc="-20" dirty="0">
                          <a:effectLst/>
                          <a:latin typeface="Arial MT"/>
                          <a:ea typeface="Arial MT"/>
                          <a:cs typeface="Arial MT"/>
                        </a:rPr>
                        <a:t> </a:t>
                      </a:r>
                      <a:r>
                        <a:rPr lang="fr-FR" sz="1000" dirty="0">
                          <a:effectLst/>
                          <a:latin typeface="Arial MT"/>
                          <a:ea typeface="Arial MT"/>
                          <a:cs typeface="Arial MT"/>
                        </a:rPr>
                        <a:t>N1,</a:t>
                      </a:r>
                      <a:r>
                        <a:rPr lang="fr-FR" sz="1000" spc="-20" dirty="0">
                          <a:effectLst/>
                          <a:latin typeface="Arial MT"/>
                          <a:ea typeface="Arial MT"/>
                          <a:cs typeface="Arial MT"/>
                        </a:rPr>
                        <a:t> </a:t>
                      </a:r>
                      <a:r>
                        <a:rPr lang="fr-FR" sz="1000" dirty="0">
                          <a:effectLst/>
                          <a:latin typeface="Arial MT"/>
                          <a:ea typeface="Arial MT"/>
                          <a:cs typeface="Arial MT"/>
                        </a:rPr>
                        <a:t>N2,</a:t>
                      </a:r>
                      <a:r>
                        <a:rPr lang="fr-FR" sz="1000" spc="-25" dirty="0">
                          <a:effectLst/>
                          <a:latin typeface="Arial MT"/>
                          <a:ea typeface="Arial MT"/>
                          <a:cs typeface="Arial MT"/>
                        </a:rPr>
                        <a:t> </a:t>
                      </a:r>
                      <a:r>
                        <a:rPr lang="fr-FR" sz="1000" dirty="0">
                          <a:effectLst/>
                          <a:latin typeface="Arial MT"/>
                          <a:ea typeface="Arial MT"/>
                          <a:cs typeface="Arial MT"/>
                        </a:rPr>
                        <a:t>N3)</a:t>
                      </a:r>
                      <a:r>
                        <a:rPr lang="fr-FR" sz="1000" spc="-15" dirty="0">
                          <a:effectLst/>
                          <a:latin typeface="Arial MT"/>
                          <a:ea typeface="Arial MT"/>
                          <a:cs typeface="Arial MT"/>
                        </a:rPr>
                        <a:t> </a:t>
                      </a:r>
                      <a:r>
                        <a:rPr lang="fr-FR" sz="1000" dirty="0">
                          <a:effectLst/>
                          <a:latin typeface="Arial MT"/>
                          <a:ea typeface="Arial MT"/>
                          <a:cs typeface="Arial MT"/>
                        </a:rPr>
                        <a:t>développer</a:t>
                      </a:r>
                      <a:r>
                        <a:rPr lang="fr-FR" sz="1000" spc="-5" dirty="0">
                          <a:effectLst/>
                          <a:latin typeface="Arial MT"/>
                          <a:ea typeface="Arial MT"/>
                          <a:cs typeface="Arial MT"/>
                        </a:rPr>
                        <a:t> </a:t>
                      </a:r>
                      <a:r>
                        <a:rPr lang="fr-FR" sz="1000" dirty="0">
                          <a:effectLst/>
                          <a:latin typeface="Arial MT"/>
                          <a:ea typeface="Arial MT"/>
                          <a:cs typeface="Arial MT"/>
                        </a:rPr>
                        <a:t>un</a:t>
                      </a:r>
                      <a:r>
                        <a:rPr lang="fr-FR" sz="1000" spc="-5" dirty="0">
                          <a:effectLst/>
                          <a:latin typeface="Arial MT"/>
                          <a:ea typeface="Arial MT"/>
                          <a:cs typeface="Arial MT"/>
                        </a:rPr>
                        <a:t> </a:t>
                      </a:r>
                      <a:r>
                        <a:rPr lang="fr-FR" sz="1000" dirty="0">
                          <a:effectLst/>
                          <a:latin typeface="Arial MT"/>
                          <a:ea typeface="Arial MT"/>
                          <a:cs typeface="Arial MT"/>
                        </a:rPr>
                        <a:t>enseignement</a:t>
                      </a:r>
                      <a:r>
                        <a:rPr lang="fr-FR" sz="1000" spc="-10" dirty="0">
                          <a:effectLst/>
                          <a:latin typeface="Arial MT"/>
                          <a:ea typeface="Arial MT"/>
                          <a:cs typeface="Arial MT"/>
                        </a:rPr>
                        <a:t> </a:t>
                      </a:r>
                      <a:r>
                        <a:rPr lang="fr-FR" sz="1000" dirty="0">
                          <a:effectLst/>
                          <a:latin typeface="Arial MT"/>
                          <a:ea typeface="Arial MT"/>
                          <a:cs typeface="Arial MT"/>
                        </a:rPr>
                        <a:t>artistique sur une approche sensible des arts plastiques a l’école.</a:t>
                      </a:r>
                    </a:p>
                    <a:p>
                      <a:pPr marL="8890" marR="184785" indent="34290">
                        <a:lnSpc>
                          <a:spcPct val="97000"/>
                        </a:lnSpc>
                        <a:spcBef>
                          <a:spcPts val="155"/>
                        </a:spcBef>
                        <a:spcAft>
                          <a:spcPts val="0"/>
                        </a:spcAft>
                        <a:tabLst>
                          <a:tab pos="795655" algn="l"/>
                        </a:tabLst>
                      </a:pPr>
                      <a:endParaRPr lang="fr-FR" sz="1100" dirty="0">
                        <a:effectLst/>
                        <a:latin typeface="Arial MT"/>
                        <a:ea typeface="Arial MT"/>
                        <a:cs typeface="Arial M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tcPr>
                </a:tc>
                <a:tc hMerge="1">
                  <a:txBody>
                    <a:bodyPr/>
                    <a:lstStyle/>
                    <a:p>
                      <a:endParaRPr lang="fr-FR" dirty="0"/>
                    </a:p>
                  </a:txBody>
                  <a:tcPr/>
                </a:tc>
                <a:extLst>
                  <a:ext uri="{0D108BD9-81ED-4DB2-BD59-A6C34878D82A}">
                    <a16:rowId xmlns:a16="http://schemas.microsoft.com/office/drawing/2014/main" val="3423057464"/>
                  </a:ext>
                </a:extLst>
              </a:tr>
              <a:tr h="183907">
                <a:tc gridSpan="2">
                  <a:txBody>
                    <a:bodyPr/>
                    <a:lstStyle/>
                    <a:p>
                      <a:pPr marL="38735">
                        <a:spcBef>
                          <a:spcPts val="180"/>
                        </a:spcBef>
                      </a:pPr>
                      <a:r>
                        <a:rPr lang="fr-FR" sz="1000" dirty="0">
                          <a:effectLst/>
                          <a:latin typeface="Arial MT"/>
                          <a:ea typeface="Arial MT"/>
                          <a:cs typeface="Arial MT"/>
                        </a:rPr>
                        <a:t>Dates</a:t>
                      </a:r>
                      <a:r>
                        <a:rPr lang="fr-FR" sz="1000" spc="-15" dirty="0">
                          <a:effectLst/>
                          <a:latin typeface="Arial MT"/>
                          <a:ea typeface="Arial MT"/>
                          <a:cs typeface="Arial MT"/>
                        </a:rPr>
                        <a:t> </a:t>
                      </a:r>
                      <a:r>
                        <a:rPr lang="fr-FR" sz="1000" dirty="0">
                          <a:effectLst/>
                          <a:latin typeface="Arial MT"/>
                          <a:ea typeface="Arial MT"/>
                          <a:cs typeface="Arial MT"/>
                        </a:rPr>
                        <a:t>:</a:t>
                      </a:r>
                      <a:r>
                        <a:rPr lang="fr-FR" sz="1000" spc="-15" dirty="0">
                          <a:effectLst/>
                          <a:latin typeface="Arial MT"/>
                          <a:ea typeface="Arial MT"/>
                          <a:cs typeface="Arial MT"/>
                        </a:rPr>
                        <a:t> </a:t>
                      </a:r>
                      <a:r>
                        <a:rPr lang="fr-FR" sz="1000" dirty="0">
                          <a:effectLst/>
                          <a:latin typeface="Arial MT"/>
                          <a:ea typeface="Arial MT"/>
                          <a:cs typeface="Arial MT"/>
                        </a:rPr>
                        <a:t>A</a:t>
                      </a:r>
                      <a:r>
                        <a:rPr lang="fr-FR" sz="1000" spc="-20" dirty="0">
                          <a:effectLst/>
                          <a:latin typeface="Arial MT"/>
                          <a:ea typeface="Arial MT"/>
                          <a:cs typeface="Arial MT"/>
                        </a:rPr>
                        <a:t> </a:t>
                      </a:r>
                      <a:r>
                        <a:rPr lang="fr-FR" sz="1000" dirty="0">
                          <a:effectLst/>
                          <a:latin typeface="Arial MT"/>
                          <a:ea typeface="Arial MT"/>
                          <a:cs typeface="Arial MT"/>
                        </a:rPr>
                        <a:t>définir</a:t>
                      </a:r>
                      <a:endParaRPr lang="fr-FR" sz="1100" dirty="0">
                        <a:effectLst/>
                        <a:latin typeface="Arial MT"/>
                        <a:ea typeface="Arial MT"/>
                        <a:cs typeface="Arial M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tcPr>
                </a:tc>
                <a:tc hMerge="1">
                  <a:txBody>
                    <a:bodyPr/>
                    <a:lstStyle/>
                    <a:p>
                      <a:endParaRPr lang="fr-FR"/>
                    </a:p>
                  </a:txBody>
                  <a:tcPr/>
                </a:tc>
                <a:extLst>
                  <a:ext uri="{0D108BD9-81ED-4DB2-BD59-A6C34878D82A}">
                    <a16:rowId xmlns:a16="http://schemas.microsoft.com/office/drawing/2014/main" val="1897593917"/>
                  </a:ext>
                </a:extLst>
              </a:tr>
              <a:tr h="219972">
                <a:tc gridSpan="2">
                  <a:txBody>
                    <a:bodyPr/>
                    <a:lstStyle/>
                    <a:p>
                      <a:pPr marL="4445">
                        <a:spcBef>
                          <a:spcPts val="215"/>
                        </a:spcBef>
                        <a:spcAft>
                          <a:spcPts val="0"/>
                        </a:spcAft>
                      </a:pPr>
                      <a:r>
                        <a:rPr lang="fr-FR" sz="1100" b="1" dirty="0">
                          <a:solidFill>
                            <a:srgbClr val="000000"/>
                          </a:solidFill>
                          <a:effectLst/>
                          <a:latin typeface="Arial" panose="020B0604020202020204" pitchFamily="34" charset="0"/>
                          <a:ea typeface="Arial MT"/>
                          <a:cs typeface="Arial MT"/>
                        </a:rPr>
                        <a:t>Module</a:t>
                      </a:r>
                      <a:r>
                        <a:rPr lang="fr-FR" sz="1100" b="1" spc="30" dirty="0">
                          <a:solidFill>
                            <a:srgbClr val="000000"/>
                          </a:solidFill>
                          <a:effectLst/>
                          <a:latin typeface="Arial" panose="020B0604020202020204" pitchFamily="34" charset="0"/>
                          <a:ea typeface="Arial MT"/>
                          <a:cs typeface="Arial MT"/>
                        </a:rPr>
                        <a:t> </a:t>
                      </a:r>
                      <a:r>
                        <a:rPr lang="fr-FR" sz="1100" b="1" dirty="0">
                          <a:solidFill>
                            <a:srgbClr val="000000"/>
                          </a:solidFill>
                          <a:effectLst/>
                          <a:latin typeface="Arial" panose="020B0604020202020204" pitchFamily="34" charset="0"/>
                          <a:ea typeface="Arial MT"/>
                          <a:cs typeface="Arial MT"/>
                        </a:rPr>
                        <a:t>:</a:t>
                      </a:r>
                      <a:r>
                        <a:rPr lang="fr-FR" sz="1100" b="1" spc="5" dirty="0">
                          <a:solidFill>
                            <a:srgbClr val="000000"/>
                          </a:solidFill>
                          <a:effectLst/>
                          <a:latin typeface="Arial" panose="020B0604020202020204" pitchFamily="34" charset="0"/>
                          <a:ea typeface="Arial MT"/>
                          <a:cs typeface="Arial MT"/>
                        </a:rPr>
                        <a:t> </a:t>
                      </a:r>
                      <a:r>
                        <a:rPr lang="fr-FR" sz="1100" b="1" dirty="0">
                          <a:solidFill>
                            <a:srgbClr val="000000"/>
                          </a:solidFill>
                          <a:effectLst/>
                          <a:latin typeface="Arial" panose="020B0604020202020204" pitchFamily="34" charset="0"/>
                          <a:ea typeface="Arial MT"/>
                          <a:cs typeface="Arial MT"/>
                        </a:rPr>
                        <a:t>N1</a:t>
                      </a:r>
                      <a:r>
                        <a:rPr lang="fr-FR" sz="1100" b="1" spc="10" dirty="0">
                          <a:solidFill>
                            <a:srgbClr val="000000"/>
                          </a:solidFill>
                          <a:effectLst/>
                          <a:latin typeface="Arial" panose="020B0604020202020204" pitchFamily="34" charset="0"/>
                          <a:ea typeface="Arial MT"/>
                          <a:cs typeface="Arial MT"/>
                        </a:rPr>
                        <a:t> </a:t>
                      </a:r>
                      <a:r>
                        <a:rPr lang="fr-FR" sz="1100" b="1" dirty="0">
                          <a:solidFill>
                            <a:srgbClr val="000000"/>
                          </a:solidFill>
                          <a:effectLst/>
                          <a:latin typeface="Arial" panose="020B0604020202020204" pitchFamily="34" charset="0"/>
                          <a:ea typeface="Arial MT"/>
                          <a:cs typeface="Arial MT"/>
                        </a:rPr>
                        <a:t>:</a:t>
                      </a:r>
                      <a:r>
                        <a:rPr lang="fr-FR" sz="1100" b="1" spc="10" dirty="0">
                          <a:solidFill>
                            <a:srgbClr val="000000"/>
                          </a:solidFill>
                          <a:effectLst/>
                          <a:latin typeface="Arial" panose="020B0604020202020204" pitchFamily="34" charset="0"/>
                          <a:ea typeface="Arial MT"/>
                          <a:cs typeface="Arial MT"/>
                        </a:rPr>
                        <a:t> </a:t>
                      </a:r>
                      <a:r>
                        <a:rPr lang="fr-FR" sz="1100" b="1" dirty="0">
                          <a:solidFill>
                            <a:srgbClr val="000000"/>
                          </a:solidFill>
                          <a:effectLst/>
                          <a:latin typeface="Arial" panose="020B0604020202020204" pitchFamily="34" charset="0"/>
                          <a:ea typeface="Arial MT"/>
                          <a:cs typeface="Arial MT"/>
                        </a:rPr>
                        <a:t>niveau</a:t>
                      </a:r>
                      <a:r>
                        <a:rPr lang="fr-FR" sz="1100" b="1" spc="10" dirty="0">
                          <a:solidFill>
                            <a:srgbClr val="000000"/>
                          </a:solidFill>
                          <a:effectLst/>
                          <a:latin typeface="Arial" panose="020B0604020202020204" pitchFamily="34" charset="0"/>
                          <a:ea typeface="Arial MT"/>
                          <a:cs typeface="Arial MT"/>
                        </a:rPr>
                        <a:t> </a:t>
                      </a:r>
                      <a:r>
                        <a:rPr lang="fr-FR" sz="1100" b="1" dirty="0">
                          <a:solidFill>
                            <a:srgbClr val="000000"/>
                          </a:solidFill>
                          <a:effectLst/>
                          <a:latin typeface="Arial" panose="020B0604020202020204" pitchFamily="34" charset="0"/>
                          <a:ea typeface="Arial MT"/>
                          <a:cs typeface="Arial MT"/>
                        </a:rPr>
                        <a:t>débutant</a:t>
                      </a:r>
                      <a:endParaRPr lang="fr-FR" sz="1100" dirty="0">
                        <a:effectLst/>
                        <a:latin typeface="Arial MT"/>
                        <a:ea typeface="Arial MT"/>
                        <a:cs typeface="Arial MT"/>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3F3"/>
                    </a:solidFill>
                  </a:tcPr>
                </a:tc>
                <a:tc hMerge="1">
                  <a:txBody>
                    <a:bodyPr/>
                    <a:lstStyle/>
                    <a:p>
                      <a:endParaRPr lang="fr-FR"/>
                    </a:p>
                  </a:txBody>
                  <a:tcPr/>
                </a:tc>
                <a:extLst>
                  <a:ext uri="{0D108BD9-81ED-4DB2-BD59-A6C34878D82A}">
                    <a16:rowId xmlns:a16="http://schemas.microsoft.com/office/drawing/2014/main" val="4021735680"/>
                  </a:ext>
                </a:extLst>
              </a:tr>
            </a:tbl>
          </a:graphicData>
        </a:graphic>
      </p:graphicFrame>
      <p:graphicFrame>
        <p:nvGraphicFramePr>
          <p:cNvPr id="6" name="Tableau 5">
            <a:extLst>
              <a:ext uri="{FF2B5EF4-FFF2-40B4-BE49-F238E27FC236}">
                <a16:creationId xmlns:a16="http://schemas.microsoft.com/office/drawing/2014/main" id="{8080DD15-C5EF-47B2-9308-08C9C3D73F64}"/>
              </a:ext>
            </a:extLst>
          </p:cNvPr>
          <p:cNvGraphicFramePr>
            <a:graphicFrameLocks noGrp="1"/>
          </p:cNvGraphicFramePr>
          <p:nvPr>
            <p:extLst>
              <p:ext uri="{D42A27DB-BD31-4B8C-83A1-F6EECF244321}">
                <p14:modId xmlns:p14="http://schemas.microsoft.com/office/powerpoint/2010/main" val="2668493112"/>
              </p:ext>
            </p:extLst>
          </p:nvPr>
        </p:nvGraphicFramePr>
        <p:xfrm>
          <a:off x="914396" y="2694472"/>
          <a:ext cx="10789921" cy="1183791"/>
        </p:xfrm>
        <a:graphic>
          <a:graphicData uri="http://schemas.openxmlformats.org/drawingml/2006/table">
            <a:tbl>
              <a:tblPr firstRow="1" firstCol="1" lastRow="1" lastCol="1" bandRow="1" bandCol="1"/>
              <a:tblGrid>
                <a:gridCol w="4266822">
                  <a:extLst>
                    <a:ext uri="{9D8B030D-6E8A-4147-A177-3AD203B41FA5}">
                      <a16:colId xmlns:a16="http://schemas.microsoft.com/office/drawing/2014/main" val="2111621182"/>
                    </a:ext>
                  </a:extLst>
                </a:gridCol>
                <a:gridCol w="6523099">
                  <a:extLst>
                    <a:ext uri="{9D8B030D-6E8A-4147-A177-3AD203B41FA5}">
                      <a16:colId xmlns:a16="http://schemas.microsoft.com/office/drawing/2014/main" val="1508889119"/>
                    </a:ext>
                  </a:extLst>
                </a:gridCol>
              </a:tblGrid>
              <a:tr h="390387">
                <a:tc gridSpan="2">
                  <a:txBody>
                    <a:bodyPr/>
                    <a:lstStyle/>
                    <a:p>
                      <a:pPr marL="4445" indent="34290">
                        <a:lnSpc>
                          <a:spcPct val="97000"/>
                        </a:lnSpc>
                        <a:spcBef>
                          <a:spcPts val="90"/>
                        </a:spcBef>
                        <a:spcAft>
                          <a:spcPts val="0"/>
                        </a:spcAft>
                      </a:pPr>
                      <a:r>
                        <a:rPr lang="fr-FR" sz="1000" dirty="0">
                          <a:effectLst/>
                          <a:latin typeface="Arial MT"/>
                          <a:ea typeface="Arial MT"/>
                          <a:cs typeface="Arial MT"/>
                        </a:rPr>
                        <a:t>Contenus</a:t>
                      </a:r>
                      <a:r>
                        <a:rPr lang="fr-FR" sz="1000" spc="-20" dirty="0">
                          <a:effectLst/>
                          <a:latin typeface="Arial MT"/>
                          <a:ea typeface="Arial MT"/>
                          <a:cs typeface="Arial MT"/>
                        </a:rPr>
                        <a:t> </a:t>
                      </a:r>
                      <a:r>
                        <a:rPr lang="fr-FR" sz="1000" dirty="0">
                          <a:effectLst/>
                          <a:latin typeface="Arial MT"/>
                          <a:ea typeface="Arial MT"/>
                          <a:cs typeface="Arial MT"/>
                        </a:rPr>
                        <a:t>:</a:t>
                      </a:r>
                      <a:r>
                        <a:rPr lang="fr-FR" sz="1000" spc="-25" dirty="0">
                          <a:effectLst/>
                          <a:latin typeface="Arial MT"/>
                          <a:ea typeface="Arial MT"/>
                          <a:cs typeface="Arial MT"/>
                        </a:rPr>
                        <a:t> </a:t>
                      </a:r>
                      <a:r>
                        <a:rPr lang="fr-FR" sz="1000" dirty="0">
                          <a:effectLst/>
                          <a:latin typeface="Arial MT"/>
                          <a:ea typeface="Arial MT"/>
                          <a:cs typeface="Arial MT"/>
                        </a:rPr>
                        <a:t>Découvrir</a:t>
                      </a:r>
                      <a:r>
                        <a:rPr lang="fr-FR" sz="1000" spc="-20" dirty="0">
                          <a:effectLst/>
                          <a:latin typeface="Arial MT"/>
                          <a:ea typeface="Arial MT"/>
                          <a:cs typeface="Arial MT"/>
                        </a:rPr>
                        <a:t> </a:t>
                      </a:r>
                      <a:r>
                        <a:rPr lang="fr-FR" sz="1000" dirty="0">
                          <a:effectLst/>
                          <a:latin typeface="Arial MT"/>
                          <a:ea typeface="Arial MT"/>
                          <a:cs typeface="Arial MT"/>
                        </a:rPr>
                        <a:t>la</a:t>
                      </a:r>
                      <a:r>
                        <a:rPr lang="fr-FR" sz="1000" spc="-25" dirty="0">
                          <a:effectLst/>
                          <a:latin typeface="Arial MT"/>
                          <a:ea typeface="Arial MT"/>
                          <a:cs typeface="Arial MT"/>
                        </a:rPr>
                        <a:t> </a:t>
                      </a:r>
                      <a:r>
                        <a:rPr lang="fr-FR" sz="1000" dirty="0">
                          <a:effectLst/>
                          <a:latin typeface="Arial MT"/>
                          <a:ea typeface="Arial MT"/>
                          <a:cs typeface="Arial MT"/>
                        </a:rPr>
                        <a:t>mallette</a:t>
                      </a:r>
                      <a:r>
                        <a:rPr lang="fr-FR" sz="1000" spc="-30" dirty="0">
                          <a:effectLst/>
                          <a:latin typeface="Arial MT"/>
                          <a:ea typeface="Arial MT"/>
                          <a:cs typeface="Arial MT"/>
                        </a:rPr>
                        <a:t> </a:t>
                      </a:r>
                      <a:r>
                        <a:rPr lang="fr-FR" sz="1000" dirty="0">
                          <a:effectLst/>
                          <a:latin typeface="Arial MT"/>
                          <a:ea typeface="Arial MT"/>
                          <a:cs typeface="Arial MT"/>
                        </a:rPr>
                        <a:t>pédagogique</a:t>
                      </a:r>
                      <a:r>
                        <a:rPr lang="fr-FR" sz="1000" spc="-25" dirty="0">
                          <a:effectLst/>
                          <a:latin typeface="Arial MT"/>
                          <a:ea typeface="Arial MT"/>
                          <a:cs typeface="Arial MT"/>
                        </a:rPr>
                        <a:t> </a:t>
                      </a:r>
                      <a:r>
                        <a:rPr lang="fr-FR" sz="1000" dirty="0">
                          <a:effectLst/>
                          <a:latin typeface="Arial MT"/>
                          <a:ea typeface="Arial MT"/>
                          <a:cs typeface="Arial MT"/>
                        </a:rPr>
                        <a:t>Le</a:t>
                      </a:r>
                      <a:r>
                        <a:rPr lang="fr-FR" sz="1000" spc="-20" dirty="0">
                          <a:effectLst/>
                          <a:latin typeface="Arial MT"/>
                          <a:ea typeface="Arial MT"/>
                          <a:cs typeface="Arial MT"/>
                        </a:rPr>
                        <a:t> </a:t>
                      </a:r>
                      <a:r>
                        <a:rPr lang="fr-FR" sz="1000" dirty="0">
                          <a:effectLst/>
                          <a:latin typeface="Arial MT"/>
                          <a:ea typeface="Arial MT"/>
                          <a:cs typeface="Arial MT"/>
                        </a:rPr>
                        <a:t>Ludographe,</a:t>
                      </a:r>
                      <a:r>
                        <a:rPr lang="fr-FR" sz="1000" spc="-30" dirty="0">
                          <a:effectLst/>
                          <a:latin typeface="Arial MT"/>
                          <a:ea typeface="Arial MT"/>
                          <a:cs typeface="Arial MT"/>
                        </a:rPr>
                        <a:t> </a:t>
                      </a:r>
                      <a:r>
                        <a:rPr lang="fr-FR" sz="1000" dirty="0">
                          <a:effectLst/>
                          <a:latin typeface="Arial MT"/>
                          <a:ea typeface="Arial MT"/>
                          <a:cs typeface="Arial MT"/>
                        </a:rPr>
                        <a:t>apprendre</a:t>
                      </a:r>
                      <a:r>
                        <a:rPr lang="fr-FR" sz="1000" spc="-30" dirty="0">
                          <a:effectLst/>
                          <a:latin typeface="Arial MT"/>
                          <a:ea typeface="Arial MT"/>
                          <a:cs typeface="Arial MT"/>
                        </a:rPr>
                        <a:t> </a:t>
                      </a:r>
                      <a:r>
                        <a:rPr lang="fr-FR" sz="1000" dirty="0">
                          <a:effectLst/>
                          <a:latin typeface="Arial MT"/>
                          <a:ea typeface="Arial MT"/>
                          <a:cs typeface="Arial MT"/>
                        </a:rPr>
                        <a:t>a</a:t>
                      </a:r>
                      <a:r>
                        <a:rPr lang="fr-FR" sz="1000" spc="-25" dirty="0">
                          <a:effectLst/>
                          <a:latin typeface="Arial MT"/>
                          <a:ea typeface="Arial MT"/>
                          <a:cs typeface="Arial MT"/>
                        </a:rPr>
                        <a:t> </a:t>
                      </a:r>
                      <a:r>
                        <a:rPr lang="fr-FR" sz="1000" dirty="0">
                          <a:effectLst/>
                          <a:latin typeface="Arial MT"/>
                          <a:ea typeface="Arial MT"/>
                          <a:cs typeface="Arial MT"/>
                        </a:rPr>
                        <a:t>manipuler</a:t>
                      </a:r>
                      <a:r>
                        <a:rPr lang="fr-FR" sz="1000" spc="-20" dirty="0">
                          <a:effectLst/>
                          <a:latin typeface="Arial MT"/>
                          <a:ea typeface="Arial MT"/>
                          <a:cs typeface="Arial MT"/>
                        </a:rPr>
                        <a:t> </a:t>
                      </a:r>
                      <a:r>
                        <a:rPr lang="fr-FR" sz="1000" dirty="0">
                          <a:effectLst/>
                          <a:latin typeface="Arial MT"/>
                          <a:ea typeface="Arial MT"/>
                          <a:cs typeface="Arial MT"/>
                        </a:rPr>
                        <a:t>les</a:t>
                      </a:r>
                      <a:r>
                        <a:rPr lang="fr-FR" sz="1000" spc="-20" dirty="0">
                          <a:effectLst/>
                          <a:latin typeface="Arial MT"/>
                          <a:ea typeface="Arial MT"/>
                          <a:cs typeface="Arial MT"/>
                        </a:rPr>
                        <a:t> </a:t>
                      </a:r>
                      <a:r>
                        <a:rPr lang="fr-FR" sz="1000" dirty="0">
                          <a:effectLst/>
                          <a:latin typeface="Arial MT"/>
                          <a:ea typeface="Arial MT"/>
                          <a:cs typeface="Arial MT"/>
                        </a:rPr>
                        <a:t>formes</a:t>
                      </a:r>
                      <a:r>
                        <a:rPr lang="fr-FR" sz="1000" spc="-15" dirty="0">
                          <a:effectLst/>
                          <a:latin typeface="Arial MT"/>
                          <a:ea typeface="Arial MT"/>
                          <a:cs typeface="Arial MT"/>
                        </a:rPr>
                        <a:t> </a:t>
                      </a:r>
                      <a:r>
                        <a:rPr lang="fr-FR" sz="1000" dirty="0">
                          <a:effectLst/>
                          <a:latin typeface="Arial MT"/>
                          <a:ea typeface="Arial MT"/>
                          <a:cs typeface="Arial MT"/>
                        </a:rPr>
                        <a:t>et</a:t>
                      </a:r>
                      <a:r>
                        <a:rPr lang="fr-FR" sz="1000" spc="-25" dirty="0">
                          <a:effectLst/>
                          <a:latin typeface="Arial MT"/>
                          <a:ea typeface="Arial MT"/>
                          <a:cs typeface="Arial MT"/>
                        </a:rPr>
                        <a:t> </a:t>
                      </a:r>
                      <a:r>
                        <a:rPr lang="fr-FR" sz="1000" dirty="0">
                          <a:effectLst/>
                          <a:latin typeface="Arial MT"/>
                          <a:ea typeface="Arial MT"/>
                          <a:cs typeface="Arial MT"/>
                        </a:rPr>
                        <a:t>les</a:t>
                      </a:r>
                      <a:r>
                        <a:rPr lang="fr-FR" sz="1000" spc="-20" dirty="0">
                          <a:effectLst/>
                          <a:latin typeface="Arial MT"/>
                          <a:ea typeface="Arial MT"/>
                          <a:cs typeface="Arial MT"/>
                        </a:rPr>
                        <a:t> </a:t>
                      </a:r>
                      <a:r>
                        <a:rPr lang="fr-FR" sz="1000" dirty="0">
                          <a:effectLst/>
                          <a:latin typeface="Arial MT"/>
                          <a:ea typeface="Arial MT"/>
                          <a:cs typeface="Arial MT"/>
                        </a:rPr>
                        <a:t>couleurs,</a:t>
                      </a:r>
                      <a:r>
                        <a:rPr lang="fr-FR" sz="1000" spc="-265" dirty="0">
                          <a:effectLst/>
                          <a:latin typeface="Arial MT"/>
                          <a:ea typeface="Arial MT"/>
                          <a:cs typeface="Arial MT"/>
                        </a:rPr>
                        <a:t> </a:t>
                      </a:r>
                      <a:r>
                        <a:rPr lang="fr-FR" sz="1000" dirty="0">
                          <a:effectLst/>
                          <a:latin typeface="Arial MT"/>
                          <a:ea typeface="Arial MT"/>
                          <a:cs typeface="Arial MT"/>
                        </a:rPr>
                        <a:t>mettre</a:t>
                      </a:r>
                      <a:r>
                        <a:rPr lang="fr-FR" sz="1000" spc="-10" dirty="0">
                          <a:effectLst/>
                          <a:latin typeface="Arial MT"/>
                          <a:ea typeface="Arial MT"/>
                          <a:cs typeface="Arial MT"/>
                        </a:rPr>
                        <a:t> </a:t>
                      </a:r>
                      <a:r>
                        <a:rPr lang="fr-FR" sz="1000" dirty="0">
                          <a:effectLst/>
                          <a:latin typeface="Arial MT"/>
                          <a:ea typeface="Arial MT"/>
                          <a:cs typeface="Arial MT"/>
                        </a:rPr>
                        <a:t>en</a:t>
                      </a:r>
                      <a:r>
                        <a:rPr lang="fr-FR" sz="1000" spc="-10" dirty="0">
                          <a:effectLst/>
                          <a:latin typeface="Arial MT"/>
                          <a:ea typeface="Arial MT"/>
                          <a:cs typeface="Arial MT"/>
                        </a:rPr>
                        <a:t> </a:t>
                      </a:r>
                      <a:r>
                        <a:rPr lang="fr-FR" sz="1000" dirty="0">
                          <a:effectLst/>
                          <a:latin typeface="Arial MT"/>
                          <a:ea typeface="Arial MT"/>
                          <a:cs typeface="Arial MT"/>
                        </a:rPr>
                        <a:t>réseau</a:t>
                      </a:r>
                      <a:r>
                        <a:rPr lang="fr-FR" sz="1000" spc="-5" dirty="0">
                          <a:effectLst/>
                          <a:latin typeface="Arial MT"/>
                          <a:ea typeface="Arial MT"/>
                          <a:cs typeface="Arial MT"/>
                        </a:rPr>
                        <a:t> </a:t>
                      </a:r>
                      <a:r>
                        <a:rPr lang="fr-FR" sz="1000" dirty="0">
                          <a:effectLst/>
                          <a:latin typeface="Arial MT"/>
                          <a:ea typeface="Arial MT"/>
                          <a:cs typeface="Arial MT"/>
                        </a:rPr>
                        <a:t>les</a:t>
                      </a:r>
                      <a:r>
                        <a:rPr lang="fr-FR" sz="1000" spc="-5" dirty="0">
                          <a:effectLst/>
                          <a:latin typeface="Arial MT"/>
                          <a:ea typeface="Arial MT"/>
                          <a:cs typeface="Arial MT"/>
                        </a:rPr>
                        <a:t> </a:t>
                      </a:r>
                      <a:r>
                        <a:rPr lang="fr-FR" sz="1000" dirty="0">
                          <a:effectLst/>
                          <a:latin typeface="Arial MT"/>
                          <a:ea typeface="Arial MT"/>
                          <a:cs typeface="Arial MT"/>
                        </a:rPr>
                        <a:t>productions</a:t>
                      </a:r>
                      <a:r>
                        <a:rPr lang="fr-FR" sz="1000" spc="-5" dirty="0">
                          <a:effectLst/>
                          <a:latin typeface="Arial MT"/>
                          <a:ea typeface="Arial MT"/>
                          <a:cs typeface="Arial MT"/>
                        </a:rPr>
                        <a:t> </a:t>
                      </a:r>
                      <a:r>
                        <a:rPr lang="fr-FR" sz="1000" dirty="0">
                          <a:effectLst/>
                          <a:latin typeface="Arial MT"/>
                          <a:ea typeface="Arial MT"/>
                          <a:cs typeface="Arial MT"/>
                        </a:rPr>
                        <a:t>plastiques avec</a:t>
                      </a:r>
                      <a:r>
                        <a:rPr lang="fr-FR" sz="1000" spc="-5" dirty="0">
                          <a:effectLst/>
                          <a:latin typeface="Arial MT"/>
                          <a:ea typeface="Arial MT"/>
                          <a:cs typeface="Arial MT"/>
                        </a:rPr>
                        <a:t> </a:t>
                      </a:r>
                      <a:r>
                        <a:rPr lang="fr-FR" sz="1000" dirty="0">
                          <a:effectLst/>
                          <a:latin typeface="Arial MT"/>
                          <a:ea typeface="Arial MT"/>
                          <a:cs typeface="Arial MT"/>
                        </a:rPr>
                        <a:t>des œuvres</a:t>
                      </a:r>
                      <a:r>
                        <a:rPr lang="fr-FR" sz="1000" spc="-5" dirty="0">
                          <a:effectLst/>
                          <a:latin typeface="Arial MT"/>
                          <a:ea typeface="Arial MT"/>
                          <a:cs typeface="Arial MT"/>
                        </a:rPr>
                        <a:t> </a:t>
                      </a:r>
                      <a:r>
                        <a:rPr lang="fr-FR" sz="1000" dirty="0">
                          <a:effectLst/>
                          <a:latin typeface="Arial MT"/>
                          <a:ea typeface="Arial MT"/>
                          <a:cs typeface="Arial MT"/>
                        </a:rPr>
                        <a:t>d</a:t>
                      </a:r>
                      <a:r>
                        <a:rPr lang="fr-FR" sz="1000" spc="-10" dirty="0">
                          <a:effectLst/>
                          <a:latin typeface="Arial MT"/>
                          <a:ea typeface="Arial MT"/>
                          <a:cs typeface="Arial MT"/>
                        </a:rPr>
                        <a:t> </a:t>
                      </a:r>
                      <a:r>
                        <a:rPr lang="fr-FR" sz="1000" dirty="0">
                          <a:effectLst/>
                          <a:latin typeface="Arial MT"/>
                          <a:ea typeface="Arial MT"/>
                          <a:cs typeface="Arial MT"/>
                        </a:rPr>
                        <a:t>arts.</a:t>
                      </a:r>
                      <a:endParaRPr lang="fr-FR" sz="1100" dirty="0">
                        <a:effectLst/>
                        <a:latin typeface="Arial MT"/>
                        <a:ea typeface="Arial MT"/>
                        <a:cs typeface="Arial M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tcPr>
                </a:tc>
                <a:tc hMerge="1">
                  <a:txBody>
                    <a:bodyPr/>
                    <a:lstStyle/>
                    <a:p>
                      <a:endParaRPr lang="fr-FR"/>
                    </a:p>
                  </a:txBody>
                  <a:tcPr>
                    <a:lnL w="12700" cap="flat" cmpd="sng" algn="ctr">
                      <a:solidFill>
                        <a:srgbClr val="000000"/>
                      </a:solidFill>
                      <a:prstDash val="solid"/>
                      <a:round/>
                      <a:headEnd type="none" w="med" len="med"/>
                      <a:tailEnd type="none" w="med" len="med"/>
                    </a:lnL>
                  </a:tcPr>
                </a:tc>
                <a:extLst>
                  <a:ext uri="{0D108BD9-81ED-4DB2-BD59-A6C34878D82A}">
                    <a16:rowId xmlns:a16="http://schemas.microsoft.com/office/drawing/2014/main" val="2541161478"/>
                  </a:ext>
                </a:extLst>
              </a:tr>
              <a:tr h="383895">
                <a:tc gridSpan="2">
                  <a:txBody>
                    <a:bodyPr/>
                    <a:lstStyle/>
                    <a:p>
                      <a:pPr marL="4445" indent="34290">
                        <a:lnSpc>
                          <a:spcPct val="97000"/>
                        </a:lnSpc>
                        <a:spcBef>
                          <a:spcPts val="155"/>
                        </a:spcBef>
                        <a:spcAft>
                          <a:spcPts val="0"/>
                        </a:spcAft>
                      </a:pPr>
                      <a:r>
                        <a:rPr lang="fr-FR" sz="1000" dirty="0">
                          <a:effectLst/>
                          <a:latin typeface="Arial MT"/>
                          <a:ea typeface="Arial MT"/>
                          <a:cs typeface="Arial MT"/>
                        </a:rPr>
                        <a:t>Observations : A l’issue de la formation, l enseignant débutant est outille pour concevoir pour ses élèves des</a:t>
                      </a:r>
                      <a:r>
                        <a:rPr lang="fr-FR" sz="1000" spc="5" dirty="0">
                          <a:effectLst/>
                          <a:latin typeface="Arial MT"/>
                          <a:ea typeface="Arial MT"/>
                          <a:cs typeface="Arial MT"/>
                        </a:rPr>
                        <a:t> </a:t>
                      </a:r>
                      <a:r>
                        <a:rPr lang="fr-FR" sz="1000" dirty="0">
                          <a:effectLst/>
                          <a:latin typeface="Arial MT"/>
                          <a:ea typeface="Arial MT"/>
                          <a:cs typeface="Arial MT"/>
                        </a:rPr>
                        <a:t>situations</a:t>
                      </a:r>
                      <a:r>
                        <a:rPr lang="fr-FR" sz="1000" spc="-20" dirty="0">
                          <a:effectLst/>
                          <a:latin typeface="Arial MT"/>
                          <a:ea typeface="Arial MT"/>
                          <a:cs typeface="Arial MT"/>
                        </a:rPr>
                        <a:t> </a:t>
                      </a:r>
                      <a:r>
                        <a:rPr lang="fr-FR" sz="1000" dirty="0">
                          <a:effectLst/>
                          <a:latin typeface="Arial MT"/>
                          <a:ea typeface="Arial MT"/>
                          <a:cs typeface="Arial MT"/>
                        </a:rPr>
                        <a:t>pédagogiques</a:t>
                      </a:r>
                      <a:r>
                        <a:rPr lang="fr-FR" sz="1000" spc="-20" dirty="0">
                          <a:effectLst/>
                          <a:latin typeface="Arial MT"/>
                          <a:ea typeface="Arial MT"/>
                          <a:cs typeface="Arial MT"/>
                        </a:rPr>
                        <a:t> </a:t>
                      </a:r>
                      <a:r>
                        <a:rPr lang="fr-FR" sz="1000" dirty="0">
                          <a:effectLst/>
                          <a:latin typeface="Arial MT"/>
                          <a:ea typeface="Arial MT"/>
                          <a:cs typeface="Arial MT"/>
                        </a:rPr>
                        <a:t>de</a:t>
                      </a:r>
                      <a:r>
                        <a:rPr lang="fr-FR" sz="1000" spc="-30" dirty="0">
                          <a:effectLst/>
                          <a:latin typeface="Arial MT"/>
                          <a:ea typeface="Arial MT"/>
                          <a:cs typeface="Arial MT"/>
                        </a:rPr>
                        <a:t> </a:t>
                      </a:r>
                      <a:r>
                        <a:rPr lang="fr-FR" sz="1000" dirty="0">
                          <a:effectLst/>
                          <a:latin typeface="Arial MT"/>
                          <a:ea typeface="Arial MT"/>
                          <a:cs typeface="Arial MT"/>
                        </a:rPr>
                        <a:t>recherche</a:t>
                      </a:r>
                      <a:r>
                        <a:rPr lang="fr-FR" sz="1000" spc="-20" dirty="0">
                          <a:effectLst/>
                          <a:latin typeface="Arial MT"/>
                          <a:ea typeface="Arial MT"/>
                          <a:cs typeface="Arial MT"/>
                        </a:rPr>
                        <a:t> </a:t>
                      </a:r>
                      <a:r>
                        <a:rPr lang="fr-FR" sz="1000" dirty="0">
                          <a:effectLst/>
                          <a:latin typeface="Arial MT"/>
                          <a:ea typeface="Arial MT"/>
                          <a:cs typeface="Arial MT"/>
                        </a:rPr>
                        <a:t>en</a:t>
                      </a:r>
                      <a:r>
                        <a:rPr lang="fr-FR" sz="1000" spc="-25" dirty="0">
                          <a:effectLst/>
                          <a:latin typeface="Arial MT"/>
                          <a:ea typeface="Arial MT"/>
                          <a:cs typeface="Arial MT"/>
                        </a:rPr>
                        <a:t> </a:t>
                      </a:r>
                      <a:r>
                        <a:rPr lang="fr-FR" sz="1000" dirty="0">
                          <a:effectLst/>
                          <a:latin typeface="Arial MT"/>
                          <a:ea typeface="Arial MT"/>
                          <a:cs typeface="Arial MT"/>
                        </a:rPr>
                        <a:t>arts</a:t>
                      </a:r>
                      <a:r>
                        <a:rPr lang="fr-FR" sz="1000" spc="-20" dirty="0">
                          <a:effectLst/>
                          <a:latin typeface="Arial MT"/>
                          <a:ea typeface="Arial MT"/>
                          <a:cs typeface="Arial MT"/>
                        </a:rPr>
                        <a:t> </a:t>
                      </a:r>
                      <a:r>
                        <a:rPr lang="fr-FR" sz="1000" dirty="0">
                          <a:effectLst/>
                          <a:latin typeface="Arial MT"/>
                          <a:ea typeface="Arial MT"/>
                          <a:cs typeface="Arial MT"/>
                        </a:rPr>
                        <a:t>plastiques</a:t>
                      </a:r>
                      <a:r>
                        <a:rPr lang="fr-FR" sz="1000" spc="-15" dirty="0">
                          <a:effectLst/>
                          <a:latin typeface="Arial MT"/>
                          <a:ea typeface="Arial MT"/>
                          <a:cs typeface="Arial MT"/>
                        </a:rPr>
                        <a:t> </a:t>
                      </a:r>
                      <a:r>
                        <a:rPr lang="fr-FR" sz="1000" dirty="0">
                          <a:effectLst/>
                          <a:latin typeface="Arial MT"/>
                          <a:ea typeface="Arial MT"/>
                          <a:cs typeface="Arial MT"/>
                        </a:rPr>
                        <a:t>en</a:t>
                      </a:r>
                      <a:r>
                        <a:rPr lang="fr-FR" sz="1000" spc="-25" dirty="0">
                          <a:effectLst/>
                          <a:latin typeface="Arial MT"/>
                          <a:ea typeface="Arial MT"/>
                          <a:cs typeface="Arial MT"/>
                        </a:rPr>
                        <a:t> </a:t>
                      </a:r>
                      <a:r>
                        <a:rPr lang="fr-FR" sz="1000" dirty="0">
                          <a:effectLst/>
                          <a:latin typeface="Arial MT"/>
                          <a:ea typeface="Arial MT"/>
                          <a:cs typeface="Arial MT"/>
                        </a:rPr>
                        <a:t>cycle</a:t>
                      </a:r>
                      <a:r>
                        <a:rPr lang="fr-FR" sz="1000" spc="-25" dirty="0">
                          <a:effectLst/>
                          <a:latin typeface="Arial MT"/>
                          <a:ea typeface="Arial MT"/>
                          <a:cs typeface="Arial MT"/>
                        </a:rPr>
                        <a:t> </a:t>
                      </a:r>
                      <a:r>
                        <a:rPr lang="fr-FR" sz="1000" dirty="0">
                          <a:effectLst/>
                          <a:latin typeface="Arial MT"/>
                          <a:ea typeface="Arial MT"/>
                          <a:cs typeface="Arial MT"/>
                        </a:rPr>
                        <a:t>1,</a:t>
                      </a:r>
                      <a:r>
                        <a:rPr lang="fr-FR" sz="1000" spc="-25" dirty="0">
                          <a:effectLst/>
                          <a:latin typeface="Arial MT"/>
                          <a:ea typeface="Arial MT"/>
                          <a:cs typeface="Arial MT"/>
                        </a:rPr>
                        <a:t> </a:t>
                      </a:r>
                      <a:r>
                        <a:rPr lang="fr-FR" sz="1000" dirty="0">
                          <a:effectLst/>
                          <a:latin typeface="Arial MT"/>
                          <a:ea typeface="Arial MT"/>
                          <a:cs typeface="Arial MT"/>
                        </a:rPr>
                        <a:t>2</a:t>
                      </a:r>
                      <a:r>
                        <a:rPr lang="fr-FR" sz="1000" spc="-25" dirty="0">
                          <a:effectLst/>
                          <a:latin typeface="Arial MT"/>
                          <a:ea typeface="Arial MT"/>
                          <a:cs typeface="Arial MT"/>
                        </a:rPr>
                        <a:t> </a:t>
                      </a:r>
                      <a:r>
                        <a:rPr lang="fr-FR" sz="1000" dirty="0">
                          <a:effectLst/>
                          <a:latin typeface="Arial MT"/>
                          <a:ea typeface="Arial MT"/>
                          <a:cs typeface="Arial MT"/>
                        </a:rPr>
                        <a:t>et</a:t>
                      </a:r>
                      <a:r>
                        <a:rPr lang="fr-FR" sz="1000" spc="-30" dirty="0">
                          <a:effectLst/>
                          <a:latin typeface="Arial MT"/>
                          <a:ea typeface="Arial MT"/>
                          <a:cs typeface="Arial MT"/>
                        </a:rPr>
                        <a:t> </a:t>
                      </a:r>
                      <a:r>
                        <a:rPr lang="fr-FR" sz="1000" dirty="0">
                          <a:effectLst/>
                          <a:latin typeface="Arial MT"/>
                          <a:ea typeface="Arial MT"/>
                          <a:cs typeface="Arial MT"/>
                        </a:rPr>
                        <a:t>3,</a:t>
                      </a:r>
                      <a:r>
                        <a:rPr lang="fr-FR" sz="1000" spc="-20" dirty="0">
                          <a:effectLst/>
                          <a:latin typeface="Arial MT"/>
                          <a:ea typeface="Arial MT"/>
                          <a:cs typeface="Arial MT"/>
                        </a:rPr>
                        <a:t> </a:t>
                      </a:r>
                      <a:r>
                        <a:rPr lang="fr-FR" sz="1000" dirty="0">
                          <a:effectLst/>
                          <a:latin typeface="Arial MT"/>
                          <a:ea typeface="Arial MT"/>
                          <a:cs typeface="Arial MT"/>
                        </a:rPr>
                        <a:t>autour</a:t>
                      </a:r>
                      <a:r>
                        <a:rPr lang="fr-FR" sz="1000" spc="-20" dirty="0">
                          <a:effectLst/>
                          <a:latin typeface="Arial MT"/>
                          <a:ea typeface="Arial MT"/>
                          <a:cs typeface="Arial MT"/>
                        </a:rPr>
                        <a:t> </a:t>
                      </a:r>
                      <a:r>
                        <a:rPr lang="fr-FR" sz="1000" dirty="0">
                          <a:effectLst/>
                          <a:latin typeface="Arial MT"/>
                          <a:ea typeface="Arial MT"/>
                          <a:cs typeface="Arial MT"/>
                        </a:rPr>
                        <a:t>des</a:t>
                      </a:r>
                      <a:r>
                        <a:rPr lang="fr-FR" sz="1000" spc="-20" dirty="0">
                          <a:effectLst/>
                          <a:latin typeface="Arial MT"/>
                          <a:ea typeface="Arial MT"/>
                          <a:cs typeface="Arial MT"/>
                        </a:rPr>
                        <a:t> </a:t>
                      </a:r>
                      <a:r>
                        <a:rPr lang="fr-FR" sz="1000" dirty="0">
                          <a:effectLst/>
                          <a:latin typeface="Arial MT"/>
                          <a:ea typeface="Arial MT"/>
                          <a:cs typeface="Arial MT"/>
                        </a:rPr>
                        <a:t>notions</a:t>
                      </a:r>
                      <a:r>
                        <a:rPr lang="fr-FR" sz="1000" spc="-20" dirty="0">
                          <a:effectLst/>
                          <a:latin typeface="Arial MT"/>
                          <a:ea typeface="Arial MT"/>
                          <a:cs typeface="Arial MT"/>
                        </a:rPr>
                        <a:t> </a:t>
                      </a:r>
                      <a:r>
                        <a:rPr lang="fr-FR" sz="1000" dirty="0">
                          <a:effectLst/>
                          <a:latin typeface="Arial MT"/>
                          <a:ea typeface="Arial MT"/>
                          <a:cs typeface="Arial MT"/>
                        </a:rPr>
                        <a:t>de</a:t>
                      </a:r>
                      <a:r>
                        <a:rPr lang="fr-FR" sz="1000" spc="-20" dirty="0">
                          <a:effectLst/>
                          <a:latin typeface="Arial MT"/>
                          <a:ea typeface="Arial MT"/>
                          <a:cs typeface="Arial MT"/>
                        </a:rPr>
                        <a:t> </a:t>
                      </a:r>
                      <a:r>
                        <a:rPr lang="fr-FR" sz="1000" dirty="0">
                          <a:effectLst/>
                          <a:latin typeface="Arial MT"/>
                          <a:ea typeface="Arial MT"/>
                          <a:cs typeface="Arial MT"/>
                        </a:rPr>
                        <a:t>forme,</a:t>
                      </a:r>
                      <a:r>
                        <a:rPr lang="fr-FR" sz="1000" spc="-30" dirty="0">
                          <a:effectLst/>
                          <a:latin typeface="Arial MT"/>
                          <a:ea typeface="Arial MT"/>
                          <a:cs typeface="Arial MT"/>
                        </a:rPr>
                        <a:t> </a:t>
                      </a:r>
                      <a:r>
                        <a:rPr lang="fr-FR" sz="1000" dirty="0">
                          <a:effectLst/>
                          <a:latin typeface="Arial MT"/>
                          <a:ea typeface="Arial MT"/>
                          <a:cs typeface="Arial MT"/>
                        </a:rPr>
                        <a:t>couleur,</a:t>
                      </a:r>
                      <a:r>
                        <a:rPr lang="fr-FR" sz="1000" spc="-265" dirty="0">
                          <a:effectLst/>
                          <a:latin typeface="Arial MT"/>
                          <a:ea typeface="Arial MT"/>
                          <a:cs typeface="Arial MT"/>
                        </a:rPr>
                        <a:t> </a:t>
                      </a:r>
                      <a:r>
                        <a:rPr lang="fr-FR" sz="1000" dirty="0">
                          <a:effectLst/>
                          <a:latin typeface="Arial MT"/>
                          <a:ea typeface="Arial MT"/>
                          <a:cs typeface="Arial MT"/>
                        </a:rPr>
                        <a:t>composition</a:t>
                      </a:r>
                      <a:r>
                        <a:rPr lang="fr-FR" sz="1000" spc="-10" dirty="0">
                          <a:effectLst/>
                          <a:latin typeface="Arial MT"/>
                          <a:ea typeface="Arial MT"/>
                          <a:cs typeface="Arial MT"/>
                        </a:rPr>
                        <a:t> </a:t>
                      </a:r>
                      <a:r>
                        <a:rPr lang="fr-FR" sz="1000" dirty="0">
                          <a:effectLst/>
                          <a:latin typeface="Arial MT"/>
                          <a:ea typeface="Arial MT"/>
                          <a:cs typeface="Arial MT"/>
                        </a:rPr>
                        <a:t>figurative</a:t>
                      </a:r>
                      <a:r>
                        <a:rPr lang="fr-FR" sz="1000" spc="-10" dirty="0">
                          <a:effectLst/>
                          <a:latin typeface="Arial MT"/>
                          <a:ea typeface="Arial MT"/>
                          <a:cs typeface="Arial MT"/>
                        </a:rPr>
                        <a:t> </a:t>
                      </a:r>
                      <a:r>
                        <a:rPr lang="fr-FR" sz="1000" dirty="0">
                          <a:effectLst/>
                          <a:latin typeface="Arial MT"/>
                          <a:ea typeface="Arial MT"/>
                          <a:cs typeface="Arial MT"/>
                        </a:rPr>
                        <a:t>et/ou</a:t>
                      </a:r>
                      <a:r>
                        <a:rPr lang="fr-FR" sz="1000" spc="-10" dirty="0">
                          <a:effectLst/>
                          <a:latin typeface="Arial MT"/>
                          <a:ea typeface="Arial MT"/>
                          <a:cs typeface="Arial MT"/>
                        </a:rPr>
                        <a:t> </a:t>
                      </a:r>
                      <a:r>
                        <a:rPr lang="fr-FR" sz="1000" dirty="0">
                          <a:effectLst/>
                          <a:latin typeface="Arial MT"/>
                          <a:ea typeface="Arial MT"/>
                          <a:cs typeface="Arial MT"/>
                        </a:rPr>
                        <a:t>abstraite…</a:t>
                      </a:r>
                      <a:r>
                        <a:rPr lang="fr-FR" sz="1000" spc="-5" dirty="0">
                          <a:effectLst/>
                          <a:latin typeface="Arial MT"/>
                          <a:ea typeface="Arial MT"/>
                          <a:cs typeface="Arial MT"/>
                        </a:rPr>
                        <a:t> </a:t>
                      </a:r>
                      <a:r>
                        <a:rPr lang="fr-FR" sz="1000" dirty="0">
                          <a:effectLst/>
                          <a:latin typeface="Arial MT"/>
                          <a:ea typeface="Arial MT"/>
                          <a:cs typeface="Arial MT"/>
                        </a:rPr>
                        <a:t>et de relier avec des œuvres artistiques.</a:t>
                      </a:r>
                      <a:endParaRPr lang="fr-FR" sz="1100" dirty="0">
                        <a:effectLst/>
                        <a:latin typeface="Arial MT"/>
                        <a:ea typeface="Arial MT"/>
                        <a:cs typeface="Arial M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tcPr>
                </a:tc>
                <a:tc hMerge="1">
                  <a:txBody>
                    <a:bodyPr/>
                    <a:lstStyle/>
                    <a:p>
                      <a:endParaRPr lang="fr-FR"/>
                    </a:p>
                  </a:txBody>
                  <a:tcPr>
                    <a:lnL w="12700" cap="flat" cmpd="sng" algn="ctr">
                      <a:solidFill>
                        <a:srgbClr val="000000"/>
                      </a:solidFill>
                      <a:prstDash val="solid"/>
                      <a:round/>
                      <a:headEnd type="none" w="med" len="med"/>
                      <a:tailEnd type="none" w="med" len="med"/>
                    </a:lnL>
                  </a:tcPr>
                </a:tc>
                <a:extLst>
                  <a:ext uri="{0D108BD9-81ED-4DB2-BD59-A6C34878D82A}">
                    <a16:rowId xmlns:a16="http://schemas.microsoft.com/office/drawing/2014/main" val="3654065678"/>
                  </a:ext>
                </a:extLst>
              </a:tr>
              <a:tr h="216000">
                <a:tc>
                  <a:txBody>
                    <a:bodyPr/>
                    <a:lstStyle/>
                    <a:p>
                      <a:pPr marL="38735">
                        <a:spcBef>
                          <a:spcPts val="140"/>
                        </a:spcBef>
                      </a:pPr>
                      <a:r>
                        <a:rPr lang="fr-FR" sz="1000" dirty="0">
                          <a:effectLst/>
                          <a:latin typeface="Arial MT"/>
                          <a:ea typeface="Arial MT"/>
                          <a:cs typeface="Arial MT"/>
                        </a:rPr>
                        <a:t>Durée</a:t>
                      </a:r>
                      <a:r>
                        <a:rPr lang="fr-FR" sz="1000" spc="-15" dirty="0">
                          <a:effectLst/>
                          <a:latin typeface="Arial MT"/>
                          <a:ea typeface="Arial MT"/>
                          <a:cs typeface="Arial MT"/>
                        </a:rPr>
                        <a:t> </a:t>
                      </a:r>
                      <a:r>
                        <a:rPr lang="fr-FR" sz="1000" dirty="0">
                          <a:effectLst/>
                          <a:latin typeface="Arial MT"/>
                          <a:ea typeface="Arial MT"/>
                          <a:cs typeface="Arial MT"/>
                        </a:rPr>
                        <a:t>:</a:t>
                      </a:r>
                      <a:r>
                        <a:rPr lang="fr-FR" sz="1000" spc="-15" dirty="0">
                          <a:effectLst/>
                          <a:latin typeface="Arial MT"/>
                          <a:ea typeface="Arial MT"/>
                          <a:cs typeface="Arial MT"/>
                        </a:rPr>
                        <a:t> </a:t>
                      </a:r>
                      <a:r>
                        <a:rPr lang="fr-FR" sz="1000" dirty="0">
                          <a:effectLst/>
                          <a:latin typeface="Arial MT"/>
                          <a:ea typeface="Arial MT"/>
                          <a:cs typeface="Arial MT"/>
                        </a:rPr>
                        <a:t>6</a:t>
                      </a:r>
                      <a:r>
                        <a:rPr lang="fr-FR" sz="1000" spc="-10" dirty="0">
                          <a:effectLst/>
                          <a:latin typeface="Arial MT"/>
                          <a:ea typeface="Arial MT"/>
                          <a:cs typeface="Arial MT"/>
                        </a:rPr>
                        <a:t> </a:t>
                      </a:r>
                      <a:r>
                        <a:rPr lang="fr-FR" sz="1000" dirty="0">
                          <a:effectLst/>
                          <a:latin typeface="Arial MT"/>
                          <a:ea typeface="Arial MT"/>
                          <a:cs typeface="Arial MT"/>
                        </a:rPr>
                        <a:t>heures</a:t>
                      </a:r>
                      <a:r>
                        <a:rPr lang="fr-FR" sz="1000" dirty="0">
                          <a:effectLst/>
                          <a:latin typeface="Times New Roman" panose="02020603050405020304" pitchFamily="18" charset="0"/>
                        </a:rPr>
                        <a:t> </a:t>
                      </a:r>
                      <a:endParaRPr lang="fr-FR" sz="1100" dirty="0">
                        <a:effectLst/>
                        <a:latin typeface="Arial M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tcPr>
                </a:tc>
                <a:tc>
                  <a:txBody>
                    <a:bodyPr/>
                    <a:lstStyle/>
                    <a:p>
                      <a:pPr marL="40640">
                        <a:spcBef>
                          <a:spcPts val="135"/>
                        </a:spcBef>
                        <a:spcAft>
                          <a:spcPts val="0"/>
                        </a:spcAft>
                      </a:pPr>
                      <a:r>
                        <a:rPr lang="fr-FR" sz="1000" dirty="0">
                          <a:effectLst/>
                          <a:latin typeface="Arial MT"/>
                          <a:ea typeface="Arial MT"/>
                          <a:cs typeface="Arial MT"/>
                        </a:rPr>
                        <a:t>Lieu</a:t>
                      </a:r>
                      <a:r>
                        <a:rPr lang="fr-FR" sz="1000" spc="-15" dirty="0">
                          <a:effectLst/>
                          <a:latin typeface="Arial MT"/>
                          <a:ea typeface="Arial MT"/>
                          <a:cs typeface="Arial MT"/>
                        </a:rPr>
                        <a:t> </a:t>
                      </a:r>
                      <a:r>
                        <a:rPr lang="fr-FR" sz="1000" dirty="0">
                          <a:effectLst/>
                          <a:latin typeface="Arial MT"/>
                          <a:ea typeface="Arial MT"/>
                          <a:cs typeface="Arial MT"/>
                        </a:rPr>
                        <a:t>:</a:t>
                      </a:r>
                      <a:r>
                        <a:rPr lang="fr-FR" sz="1000" spc="-20" dirty="0">
                          <a:effectLst/>
                          <a:latin typeface="Arial MT"/>
                          <a:ea typeface="Arial MT"/>
                          <a:cs typeface="Arial MT"/>
                        </a:rPr>
                        <a:t> </a:t>
                      </a:r>
                      <a:r>
                        <a:rPr lang="fr-FR" sz="1000" dirty="0">
                          <a:effectLst/>
                          <a:latin typeface="Arial MT"/>
                          <a:ea typeface="Arial MT"/>
                          <a:cs typeface="Arial MT"/>
                        </a:rPr>
                        <a:t>A</a:t>
                      </a:r>
                      <a:r>
                        <a:rPr lang="fr-FR" sz="1000" spc="-20" dirty="0">
                          <a:effectLst/>
                          <a:latin typeface="Arial MT"/>
                          <a:ea typeface="Arial MT"/>
                          <a:cs typeface="Arial MT"/>
                        </a:rPr>
                        <a:t> </a:t>
                      </a:r>
                      <a:r>
                        <a:rPr lang="fr-FR" sz="1000" dirty="0">
                          <a:effectLst/>
                          <a:latin typeface="Arial MT"/>
                          <a:ea typeface="Arial MT"/>
                          <a:cs typeface="Arial MT"/>
                        </a:rPr>
                        <a:t>définir</a:t>
                      </a:r>
                      <a:endParaRPr lang="fr-FR" sz="1100" dirty="0">
                        <a:effectLst/>
                        <a:latin typeface="Arial MT"/>
                        <a:ea typeface="Arial MT"/>
                        <a:cs typeface="Arial M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dbl" algn="ctr">
                      <a:solidFill>
                        <a:srgbClr val="000000"/>
                      </a:solidFill>
                      <a:prstDash val="solid"/>
                      <a:round/>
                      <a:headEnd type="none" w="med" len="med"/>
                      <a:tailEnd type="none" w="med" len="med"/>
                    </a:lnB>
                  </a:tcPr>
                </a:tc>
                <a:extLst>
                  <a:ext uri="{0D108BD9-81ED-4DB2-BD59-A6C34878D82A}">
                    <a16:rowId xmlns:a16="http://schemas.microsoft.com/office/drawing/2014/main" val="1006748746"/>
                  </a:ext>
                </a:extLst>
              </a:tr>
              <a:tr h="193509">
                <a:tc gridSpan="2">
                  <a:txBody>
                    <a:bodyPr/>
                    <a:lstStyle/>
                    <a:p>
                      <a:pPr marL="4445">
                        <a:spcBef>
                          <a:spcPts val="195"/>
                        </a:spcBef>
                        <a:spcAft>
                          <a:spcPts val="0"/>
                        </a:spcAft>
                      </a:pPr>
                      <a:r>
                        <a:rPr lang="fr-FR" sz="1100" b="1" dirty="0">
                          <a:solidFill>
                            <a:srgbClr val="000000"/>
                          </a:solidFill>
                          <a:effectLst/>
                          <a:latin typeface="Arial" panose="020B0604020202020204" pitchFamily="34" charset="0"/>
                          <a:ea typeface="Arial MT"/>
                          <a:cs typeface="Arial MT"/>
                        </a:rPr>
                        <a:t>Module</a:t>
                      </a:r>
                      <a:r>
                        <a:rPr lang="fr-FR" sz="1100" b="1" spc="30" dirty="0">
                          <a:solidFill>
                            <a:srgbClr val="000000"/>
                          </a:solidFill>
                          <a:effectLst/>
                          <a:latin typeface="Arial" panose="020B0604020202020204" pitchFamily="34" charset="0"/>
                          <a:ea typeface="Arial MT"/>
                          <a:cs typeface="Arial MT"/>
                        </a:rPr>
                        <a:t> </a:t>
                      </a:r>
                      <a:r>
                        <a:rPr lang="fr-FR" sz="1100" b="1" dirty="0">
                          <a:solidFill>
                            <a:srgbClr val="000000"/>
                          </a:solidFill>
                          <a:effectLst/>
                          <a:latin typeface="Arial" panose="020B0604020202020204" pitchFamily="34" charset="0"/>
                          <a:ea typeface="Arial MT"/>
                          <a:cs typeface="Arial MT"/>
                        </a:rPr>
                        <a:t>:</a:t>
                      </a:r>
                      <a:r>
                        <a:rPr lang="fr-FR" sz="1100" b="1" spc="5" dirty="0">
                          <a:solidFill>
                            <a:srgbClr val="000000"/>
                          </a:solidFill>
                          <a:effectLst/>
                          <a:latin typeface="Arial" panose="020B0604020202020204" pitchFamily="34" charset="0"/>
                          <a:ea typeface="Arial MT"/>
                          <a:cs typeface="Arial MT"/>
                        </a:rPr>
                        <a:t> </a:t>
                      </a:r>
                      <a:r>
                        <a:rPr lang="fr-FR" sz="1100" b="1" dirty="0">
                          <a:solidFill>
                            <a:srgbClr val="000000"/>
                          </a:solidFill>
                          <a:effectLst/>
                          <a:latin typeface="Arial" panose="020B0604020202020204" pitchFamily="34" charset="0"/>
                          <a:ea typeface="Arial MT"/>
                          <a:cs typeface="Arial MT"/>
                        </a:rPr>
                        <a:t>N2</a:t>
                      </a:r>
                      <a:r>
                        <a:rPr lang="fr-FR" sz="1100" b="1" spc="10" dirty="0">
                          <a:solidFill>
                            <a:srgbClr val="000000"/>
                          </a:solidFill>
                          <a:effectLst/>
                          <a:latin typeface="Arial" panose="020B0604020202020204" pitchFamily="34" charset="0"/>
                          <a:ea typeface="Arial MT"/>
                          <a:cs typeface="Arial MT"/>
                        </a:rPr>
                        <a:t> </a:t>
                      </a:r>
                      <a:r>
                        <a:rPr lang="fr-FR" sz="1100" b="1" dirty="0">
                          <a:solidFill>
                            <a:srgbClr val="000000"/>
                          </a:solidFill>
                          <a:effectLst/>
                          <a:latin typeface="Arial" panose="020B0604020202020204" pitchFamily="34" charset="0"/>
                          <a:ea typeface="Arial MT"/>
                          <a:cs typeface="Arial MT"/>
                        </a:rPr>
                        <a:t>:</a:t>
                      </a:r>
                      <a:r>
                        <a:rPr lang="fr-FR" sz="1100" b="1" spc="10" dirty="0">
                          <a:solidFill>
                            <a:srgbClr val="000000"/>
                          </a:solidFill>
                          <a:effectLst/>
                          <a:latin typeface="Arial" panose="020B0604020202020204" pitchFamily="34" charset="0"/>
                          <a:ea typeface="Arial MT"/>
                          <a:cs typeface="Arial MT"/>
                        </a:rPr>
                        <a:t> </a:t>
                      </a:r>
                      <a:r>
                        <a:rPr lang="fr-FR" sz="1100" b="1" dirty="0">
                          <a:solidFill>
                            <a:srgbClr val="000000"/>
                          </a:solidFill>
                          <a:effectLst/>
                          <a:latin typeface="Arial" panose="020B0604020202020204" pitchFamily="34" charset="0"/>
                          <a:ea typeface="Arial MT"/>
                          <a:cs typeface="Arial MT"/>
                        </a:rPr>
                        <a:t>niveau</a:t>
                      </a:r>
                      <a:r>
                        <a:rPr lang="fr-FR" sz="1100" b="1" spc="10" dirty="0">
                          <a:solidFill>
                            <a:srgbClr val="000000"/>
                          </a:solidFill>
                          <a:effectLst/>
                          <a:latin typeface="Arial" panose="020B0604020202020204" pitchFamily="34" charset="0"/>
                          <a:ea typeface="Arial MT"/>
                          <a:cs typeface="Arial MT"/>
                        </a:rPr>
                        <a:t> </a:t>
                      </a:r>
                      <a:r>
                        <a:rPr lang="fr-FR" sz="1100" b="1" dirty="0">
                          <a:solidFill>
                            <a:srgbClr val="000000"/>
                          </a:solidFill>
                          <a:effectLst/>
                          <a:latin typeface="Arial" panose="020B0604020202020204" pitchFamily="34" charset="0"/>
                          <a:ea typeface="Arial MT"/>
                          <a:cs typeface="Arial MT"/>
                        </a:rPr>
                        <a:t>confirmé</a:t>
                      </a:r>
                      <a:endParaRPr lang="fr-FR" sz="1100" dirty="0">
                        <a:effectLst/>
                        <a:latin typeface="Arial MT"/>
                        <a:ea typeface="Arial MT"/>
                        <a:cs typeface="Arial MT"/>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3F3"/>
                    </a:solidFill>
                  </a:tcPr>
                </a:tc>
                <a:tc hMerge="1">
                  <a:txBody>
                    <a:bodyPr/>
                    <a:lstStyle/>
                    <a:p>
                      <a:endParaRPr lang="fr-FR"/>
                    </a:p>
                  </a:txBody>
                  <a:tcPr>
                    <a:lnL w="12700" cap="flat" cmpd="sng" algn="ctr">
                      <a:solidFill>
                        <a:srgbClr val="000000"/>
                      </a:solidFill>
                      <a:prstDash val="solid"/>
                      <a:round/>
                      <a:headEnd type="none" w="med" len="med"/>
                      <a:tailEnd type="none" w="med" len="med"/>
                    </a:lnL>
                    <a:lnT w="12700" cap="flat" cmpd="dbl" algn="ctr">
                      <a:solidFill>
                        <a:srgbClr val="000000"/>
                      </a:solidFill>
                      <a:prstDash val="solid"/>
                      <a:round/>
                      <a:headEnd type="none" w="med" len="med"/>
                      <a:tailEnd type="none" w="med" len="med"/>
                    </a:lnT>
                  </a:tcPr>
                </a:tc>
                <a:extLst>
                  <a:ext uri="{0D108BD9-81ED-4DB2-BD59-A6C34878D82A}">
                    <a16:rowId xmlns:a16="http://schemas.microsoft.com/office/drawing/2014/main" val="1404875845"/>
                  </a:ext>
                </a:extLst>
              </a:tr>
            </a:tbl>
          </a:graphicData>
        </a:graphic>
      </p:graphicFrame>
      <p:graphicFrame>
        <p:nvGraphicFramePr>
          <p:cNvPr id="7" name="Tableau 6">
            <a:extLst>
              <a:ext uri="{FF2B5EF4-FFF2-40B4-BE49-F238E27FC236}">
                <a16:creationId xmlns:a16="http://schemas.microsoft.com/office/drawing/2014/main" id="{19A76240-9DEF-4866-B46E-1F2AC95FD003}"/>
              </a:ext>
            </a:extLst>
          </p:cNvPr>
          <p:cNvGraphicFramePr>
            <a:graphicFrameLocks noGrp="1"/>
          </p:cNvGraphicFramePr>
          <p:nvPr>
            <p:extLst>
              <p:ext uri="{D42A27DB-BD31-4B8C-83A1-F6EECF244321}">
                <p14:modId xmlns:p14="http://schemas.microsoft.com/office/powerpoint/2010/main" val="606556327"/>
              </p:ext>
            </p:extLst>
          </p:nvPr>
        </p:nvGraphicFramePr>
        <p:xfrm>
          <a:off x="914396" y="3920255"/>
          <a:ext cx="10789920" cy="1381225"/>
        </p:xfrm>
        <a:graphic>
          <a:graphicData uri="http://schemas.openxmlformats.org/drawingml/2006/table">
            <a:tbl>
              <a:tblPr firstRow="1" firstCol="1" lastRow="1" lastCol="1" bandRow="1" bandCol="1"/>
              <a:tblGrid>
                <a:gridCol w="4266822">
                  <a:extLst>
                    <a:ext uri="{9D8B030D-6E8A-4147-A177-3AD203B41FA5}">
                      <a16:colId xmlns:a16="http://schemas.microsoft.com/office/drawing/2014/main" val="75719241"/>
                    </a:ext>
                  </a:extLst>
                </a:gridCol>
                <a:gridCol w="6523098">
                  <a:extLst>
                    <a:ext uri="{9D8B030D-6E8A-4147-A177-3AD203B41FA5}">
                      <a16:colId xmlns:a16="http://schemas.microsoft.com/office/drawing/2014/main" val="5579848"/>
                    </a:ext>
                  </a:extLst>
                </a:gridCol>
              </a:tblGrid>
              <a:tr h="459740">
                <a:tc gridSpan="2">
                  <a:txBody>
                    <a:bodyPr/>
                    <a:lstStyle/>
                    <a:p>
                      <a:pPr marL="4445" marR="107315" indent="34290">
                        <a:lnSpc>
                          <a:spcPct val="97000"/>
                        </a:lnSpc>
                        <a:spcBef>
                          <a:spcPts val="85"/>
                        </a:spcBef>
                        <a:spcAft>
                          <a:spcPts val="0"/>
                        </a:spcAft>
                      </a:pPr>
                      <a:r>
                        <a:rPr lang="fr-FR" sz="1000" dirty="0">
                          <a:effectLst/>
                          <a:latin typeface="Arial MT"/>
                          <a:ea typeface="Arial MT"/>
                          <a:cs typeface="Arial MT"/>
                        </a:rPr>
                        <a:t>Contenus : Découvrir un corpus d œuvre d art. Extraire des notions enseignables. Mettre en réseau les</a:t>
                      </a:r>
                      <a:r>
                        <a:rPr lang="fr-FR" sz="1000" spc="5" dirty="0">
                          <a:effectLst/>
                          <a:latin typeface="Arial MT"/>
                          <a:ea typeface="Arial MT"/>
                          <a:cs typeface="Arial MT"/>
                        </a:rPr>
                        <a:t> </a:t>
                      </a:r>
                      <a:r>
                        <a:rPr lang="fr-FR" sz="1000" dirty="0">
                          <a:effectLst/>
                          <a:latin typeface="Arial MT"/>
                          <a:ea typeface="Arial MT"/>
                          <a:cs typeface="Arial MT"/>
                        </a:rPr>
                        <a:t>productions</a:t>
                      </a:r>
                      <a:r>
                        <a:rPr lang="fr-FR" sz="1000" spc="-30" dirty="0">
                          <a:effectLst/>
                          <a:latin typeface="Arial MT"/>
                          <a:ea typeface="Arial MT"/>
                          <a:cs typeface="Arial MT"/>
                        </a:rPr>
                        <a:t> </a:t>
                      </a:r>
                      <a:r>
                        <a:rPr lang="fr-FR" sz="1000" dirty="0">
                          <a:effectLst/>
                          <a:latin typeface="Arial MT"/>
                          <a:ea typeface="Arial MT"/>
                          <a:cs typeface="Arial MT"/>
                        </a:rPr>
                        <a:t>plastiques</a:t>
                      </a:r>
                      <a:r>
                        <a:rPr lang="fr-FR" sz="1000" spc="-25" dirty="0">
                          <a:effectLst/>
                          <a:latin typeface="Arial MT"/>
                          <a:ea typeface="Arial MT"/>
                          <a:cs typeface="Arial MT"/>
                        </a:rPr>
                        <a:t> </a:t>
                      </a:r>
                      <a:r>
                        <a:rPr lang="fr-FR" sz="1000" dirty="0">
                          <a:effectLst/>
                          <a:latin typeface="Arial MT"/>
                          <a:ea typeface="Arial MT"/>
                          <a:cs typeface="Arial MT"/>
                        </a:rPr>
                        <a:t>avec</a:t>
                      </a:r>
                      <a:r>
                        <a:rPr lang="fr-FR" sz="1000" spc="-25" dirty="0">
                          <a:effectLst/>
                          <a:latin typeface="Arial MT"/>
                          <a:ea typeface="Arial MT"/>
                          <a:cs typeface="Arial MT"/>
                        </a:rPr>
                        <a:t> </a:t>
                      </a:r>
                      <a:r>
                        <a:rPr lang="fr-FR" sz="1000" dirty="0">
                          <a:effectLst/>
                          <a:latin typeface="Arial MT"/>
                          <a:ea typeface="Arial MT"/>
                          <a:cs typeface="Arial MT"/>
                        </a:rPr>
                        <a:t>des</a:t>
                      </a:r>
                      <a:r>
                        <a:rPr lang="fr-FR" sz="1000" spc="-25" dirty="0">
                          <a:effectLst/>
                          <a:latin typeface="Arial MT"/>
                          <a:ea typeface="Arial MT"/>
                          <a:cs typeface="Arial MT"/>
                        </a:rPr>
                        <a:t> </a:t>
                      </a:r>
                      <a:r>
                        <a:rPr lang="fr-FR" sz="1000" dirty="0">
                          <a:effectLst/>
                          <a:latin typeface="Arial MT"/>
                          <a:ea typeface="Arial MT"/>
                          <a:cs typeface="Arial MT"/>
                        </a:rPr>
                        <a:t>œuvres.</a:t>
                      </a:r>
                      <a:r>
                        <a:rPr lang="fr-FR" sz="1000" spc="-35" dirty="0">
                          <a:effectLst/>
                          <a:latin typeface="Arial MT"/>
                          <a:ea typeface="Arial MT"/>
                          <a:cs typeface="Arial MT"/>
                        </a:rPr>
                        <a:t> </a:t>
                      </a:r>
                      <a:r>
                        <a:rPr lang="fr-FR" sz="1000" dirty="0">
                          <a:effectLst/>
                          <a:latin typeface="Arial MT"/>
                          <a:ea typeface="Arial MT"/>
                          <a:cs typeface="Arial MT"/>
                        </a:rPr>
                        <a:t>Faire</a:t>
                      </a:r>
                      <a:r>
                        <a:rPr lang="fr-FR" sz="1000" spc="-35" dirty="0">
                          <a:effectLst/>
                          <a:latin typeface="Arial MT"/>
                          <a:ea typeface="Arial MT"/>
                          <a:cs typeface="Arial MT"/>
                        </a:rPr>
                        <a:t> </a:t>
                      </a:r>
                      <a:r>
                        <a:rPr lang="fr-FR" sz="1000" dirty="0">
                          <a:effectLst/>
                          <a:latin typeface="Arial MT"/>
                          <a:ea typeface="Arial MT"/>
                          <a:cs typeface="Arial MT"/>
                        </a:rPr>
                        <a:t>des</a:t>
                      </a:r>
                      <a:r>
                        <a:rPr lang="fr-FR" sz="1000" spc="-25" dirty="0">
                          <a:effectLst/>
                          <a:latin typeface="Arial MT"/>
                          <a:ea typeface="Arial MT"/>
                          <a:cs typeface="Arial MT"/>
                        </a:rPr>
                        <a:t> </a:t>
                      </a:r>
                      <a:r>
                        <a:rPr lang="fr-FR" sz="1000" dirty="0">
                          <a:effectLst/>
                          <a:latin typeface="Arial MT"/>
                          <a:ea typeface="Arial MT"/>
                          <a:cs typeface="Arial MT"/>
                        </a:rPr>
                        <a:t>élèves</a:t>
                      </a:r>
                      <a:r>
                        <a:rPr lang="fr-FR" sz="1000" spc="-25" dirty="0">
                          <a:effectLst/>
                          <a:latin typeface="Arial MT"/>
                          <a:ea typeface="Arial MT"/>
                          <a:cs typeface="Arial MT"/>
                        </a:rPr>
                        <a:t> </a:t>
                      </a:r>
                      <a:r>
                        <a:rPr lang="fr-FR" sz="1000" dirty="0">
                          <a:effectLst/>
                          <a:latin typeface="Arial MT"/>
                          <a:ea typeface="Arial MT"/>
                          <a:cs typeface="Arial MT"/>
                        </a:rPr>
                        <a:t>des</a:t>
                      </a:r>
                      <a:r>
                        <a:rPr lang="fr-FR" sz="1000" spc="-25" dirty="0">
                          <a:effectLst/>
                          <a:latin typeface="Arial MT"/>
                          <a:ea typeface="Arial MT"/>
                          <a:cs typeface="Arial MT"/>
                        </a:rPr>
                        <a:t> </a:t>
                      </a:r>
                      <a:r>
                        <a:rPr lang="fr-FR" sz="1000" dirty="0">
                          <a:effectLst/>
                          <a:latin typeface="Arial MT"/>
                          <a:ea typeface="Arial MT"/>
                          <a:cs typeface="Arial MT"/>
                        </a:rPr>
                        <a:t>regardeurs</a:t>
                      </a:r>
                      <a:r>
                        <a:rPr lang="fr-FR" sz="1000" spc="-30" dirty="0">
                          <a:effectLst/>
                          <a:latin typeface="Arial MT"/>
                          <a:ea typeface="Arial MT"/>
                          <a:cs typeface="Arial MT"/>
                        </a:rPr>
                        <a:t> </a:t>
                      </a:r>
                      <a:r>
                        <a:rPr lang="fr-FR" sz="1000" dirty="0">
                          <a:effectLst/>
                          <a:latin typeface="Arial MT"/>
                          <a:ea typeface="Arial MT"/>
                          <a:cs typeface="Arial MT"/>
                        </a:rPr>
                        <a:t>actifs.</a:t>
                      </a:r>
                      <a:r>
                        <a:rPr lang="fr-FR" sz="1000" spc="-30" dirty="0">
                          <a:effectLst/>
                          <a:latin typeface="Arial MT"/>
                          <a:ea typeface="Arial MT"/>
                          <a:cs typeface="Arial MT"/>
                        </a:rPr>
                        <a:t> </a:t>
                      </a:r>
                      <a:r>
                        <a:rPr lang="fr-FR" sz="1000" dirty="0">
                          <a:effectLst/>
                          <a:latin typeface="Arial MT"/>
                          <a:ea typeface="Arial MT"/>
                          <a:cs typeface="Arial MT"/>
                        </a:rPr>
                        <a:t>Inscrire</a:t>
                      </a:r>
                      <a:r>
                        <a:rPr lang="fr-FR" sz="1000" spc="-30" dirty="0">
                          <a:effectLst/>
                          <a:latin typeface="Arial MT"/>
                          <a:ea typeface="Arial MT"/>
                          <a:cs typeface="Arial MT"/>
                        </a:rPr>
                        <a:t> </a:t>
                      </a:r>
                      <a:r>
                        <a:rPr lang="fr-FR" sz="1000" dirty="0">
                          <a:effectLst/>
                          <a:latin typeface="Arial MT"/>
                          <a:ea typeface="Arial MT"/>
                          <a:cs typeface="Arial MT"/>
                        </a:rPr>
                        <a:t>sa</a:t>
                      </a:r>
                      <a:r>
                        <a:rPr lang="fr-FR" sz="1000" spc="-35" dirty="0">
                          <a:effectLst/>
                          <a:latin typeface="Arial MT"/>
                          <a:ea typeface="Arial MT"/>
                          <a:cs typeface="Arial MT"/>
                        </a:rPr>
                        <a:t> </a:t>
                      </a:r>
                      <a:r>
                        <a:rPr lang="fr-FR" sz="1000" dirty="0">
                          <a:effectLst/>
                          <a:latin typeface="Arial MT"/>
                          <a:ea typeface="Arial MT"/>
                          <a:cs typeface="Arial MT"/>
                        </a:rPr>
                        <a:t>classe</a:t>
                      </a:r>
                      <a:r>
                        <a:rPr lang="fr-FR" sz="1000" spc="-30" dirty="0">
                          <a:effectLst/>
                          <a:latin typeface="Arial MT"/>
                          <a:ea typeface="Arial MT"/>
                          <a:cs typeface="Arial MT"/>
                        </a:rPr>
                        <a:t> </a:t>
                      </a:r>
                      <a:r>
                        <a:rPr lang="fr-FR" sz="1000" dirty="0">
                          <a:effectLst/>
                          <a:latin typeface="Arial MT"/>
                          <a:ea typeface="Arial MT"/>
                          <a:cs typeface="Arial MT"/>
                        </a:rPr>
                        <a:t>au</a:t>
                      </a:r>
                      <a:r>
                        <a:rPr lang="fr-FR" sz="1000" spc="-30" dirty="0">
                          <a:effectLst/>
                          <a:latin typeface="Arial MT"/>
                          <a:ea typeface="Arial MT"/>
                          <a:cs typeface="Arial MT"/>
                        </a:rPr>
                        <a:t> </a:t>
                      </a:r>
                      <a:r>
                        <a:rPr lang="fr-FR" sz="1000" dirty="0">
                          <a:effectLst/>
                          <a:latin typeface="Arial MT"/>
                          <a:ea typeface="Arial MT"/>
                          <a:cs typeface="Arial MT"/>
                        </a:rPr>
                        <a:t>dispositif</a:t>
                      </a:r>
                      <a:r>
                        <a:rPr lang="fr-FR" sz="1000" spc="5" dirty="0">
                          <a:effectLst/>
                          <a:latin typeface="Arial MT"/>
                          <a:ea typeface="Arial MT"/>
                          <a:cs typeface="Arial MT"/>
                        </a:rPr>
                        <a:t> </a:t>
                      </a:r>
                      <a:r>
                        <a:rPr lang="fr-FR" sz="1000" dirty="0">
                          <a:effectLst/>
                          <a:latin typeface="Arial MT"/>
                          <a:ea typeface="Arial MT"/>
                          <a:cs typeface="Arial MT"/>
                        </a:rPr>
                        <a:t>La</a:t>
                      </a:r>
                      <a:r>
                        <a:rPr lang="fr-FR" sz="1000" spc="-10" dirty="0">
                          <a:effectLst/>
                          <a:latin typeface="Arial MT"/>
                          <a:ea typeface="Arial MT"/>
                          <a:cs typeface="Arial MT"/>
                        </a:rPr>
                        <a:t> </a:t>
                      </a:r>
                      <a:r>
                        <a:rPr lang="fr-FR" sz="1000" spc="-10" dirty="0" err="1">
                          <a:effectLst/>
                          <a:latin typeface="Arial MT"/>
                          <a:ea typeface="Arial MT"/>
                          <a:cs typeface="Arial MT"/>
                        </a:rPr>
                        <a:t>C</a:t>
                      </a:r>
                      <a:r>
                        <a:rPr lang="fr-FR" sz="1000" dirty="0" err="1">
                          <a:effectLst/>
                          <a:latin typeface="Arial MT"/>
                          <a:ea typeface="Arial MT"/>
                          <a:cs typeface="Arial MT"/>
                        </a:rPr>
                        <a:t>laase</a:t>
                      </a:r>
                      <a:r>
                        <a:rPr lang="fr-FR" sz="1000" dirty="0">
                          <a:effectLst/>
                          <a:latin typeface="Arial MT"/>
                          <a:ea typeface="Arial MT"/>
                          <a:cs typeface="Arial MT"/>
                        </a:rPr>
                        <a:t>,</a:t>
                      </a:r>
                      <a:r>
                        <a:rPr lang="fr-FR" sz="1000" spc="-10" dirty="0">
                          <a:effectLst/>
                          <a:latin typeface="Arial MT"/>
                          <a:ea typeface="Arial MT"/>
                          <a:cs typeface="Arial MT"/>
                        </a:rPr>
                        <a:t> </a:t>
                      </a:r>
                      <a:r>
                        <a:rPr lang="fr-FR" sz="1000" dirty="0">
                          <a:effectLst/>
                          <a:latin typeface="Arial MT"/>
                          <a:ea typeface="Arial MT"/>
                          <a:cs typeface="Arial MT"/>
                        </a:rPr>
                        <a:t>l</a:t>
                      </a:r>
                      <a:r>
                        <a:rPr lang="fr-FR" sz="1000" spc="-10" dirty="0">
                          <a:effectLst/>
                          <a:latin typeface="Arial MT"/>
                          <a:ea typeface="Arial MT"/>
                          <a:cs typeface="Arial MT"/>
                        </a:rPr>
                        <a:t> </a:t>
                      </a:r>
                      <a:r>
                        <a:rPr lang="fr-FR" sz="1000" dirty="0">
                          <a:effectLst/>
                          <a:latin typeface="Arial MT"/>
                          <a:ea typeface="Arial MT"/>
                          <a:cs typeface="Arial MT"/>
                        </a:rPr>
                        <a:t>œuvre.</a:t>
                      </a:r>
                      <a:r>
                        <a:rPr lang="fr-FR" sz="1000" spc="-5" dirty="0">
                          <a:effectLst/>
                          <a:latin typeface="Arial MT"/>
                          <a:ea typeface="Arial MT"/>
                          <a:cs typeface="Arial MT"/>
                        </a:rPr>
                        <a:t> </a:t>
                      </a:r>
                      <a:r>
                        <a:rPr lang="fr-FR" sz="1000" dirty="0">
                          <a:effectLst/>
                          <a:latin typeface="Arial MT"/>
                          <a:ea typeface="Arial MT"/>
                          <a:cs typeface="Arial MT"/>
                        </a:rPr>
                        <a:t>Susciter des</a:t>
                      </a:r>
                      <a:r>
                        <a:rPr lang="fr-FR" sz="1000" spc="-5" dirty="0">
                          <a:effectLst/>
                          <a:latin typeface="Arial MT"/>
                          <a:ea typeface="Arial MT"/>
                          <a:cs typeface="Arial MT"/>
                        </a:rPr>
                        <a:t> </a:t>
                      </a:r>
                      <a:r>
                        <a:rPr lang="fr-FR" sz="1000" dirty="0">
                          <a:effectLst/>
                          <a:latin typeface="Arial MT"/>
                          <a:ea typeface="Arial MT"/>
                          <a:cs typeface="Arial MT"/>
                        </a:rPr>
                        <a:t>rencontres avec</a:t>
                      </a:r>
                      <a:r>
                        <a:rPr lang="fr-FR" sz="1000" spc="-5" dirty="0">
                          <a:effectLst/>
                          <a:latin typeface="Arial MT"/>
                          <a:ea typeface="Arial MT"/>
                          <a:cs typeface="Arial MT"/>
                        </a:rPr>
                        <a:t> </a:t>
                      </a:r>
                      <a:r>
                        <a:rPr lang="fr-FR" sz="1000" dirty="0">
                          <a:effectLst/>
                          <a:latin typeface="Arial MT"/>
                          <a:ea typeface="Arial MT"/>
                          <a:cs typeface="Arial MT"/>
                        </a:rPr>
                        <a:t>de vraies œuvres (sortie au musée, centre d art, artothèque, galerie, atelier d artiste).</a:t>
                      </a:r>
                      <a:endParaRPr lang="fr-FR" sz="1100" dirty="0">
                        <a:effectLst/>
                        <a:latin typeface="Arial MT"/>
                        <a:ea typeface="Arial MT"/>
                        <a:cs typeface="Arial M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tcPr>
                </a:tc>
                <a:tc hMerge="1">
                  <a:txBody>
                    <a:bodyPr/>
                    <a:lstStyle/>
                    <a:p>
                      <a:endParaRPr lang="fr-FR"/>
                    </a:p>
                  </a:txBody>
                  <a:tcPr>
                    <a:lnL w="12700" cap="flat" cmpd="sng" algn="ctr">
                      <a:solidFill>
                        <a:srgbClr val="000000"/>
                      </a:solidFill>
                      <a:prstDash val="solid"/>
                      <a:round/>
                      <a:headEnd type="none" w="med" len="med"/>
                      <a:tailEnd type="none" w="med" len="med"/>
                    </a:lnL>
                  </a:tcPr>
                </a:tc>
                <a:extLst>
                  <a:ext uri="{0D108BD9-81ED-4DB2-BD59-A6C34878D82A}">
                    <a16:rowId xmlns:a16="http://schemas.microsoft.com/office/drawing/2014/main" val="2005980099"/>
                  </a:ext>
                </a:extLst>
              </a:tr>
              <a:tr h="468630">
                <a:tc gridSpan="2">
                  <a:txBody>
                    <a:bodyPr/>
                    <a:lstStyle/>
                    <a:p>
                      <a:pPr marL="4445" marR="107315" indent="34290">
                        <a:lnSpc>
                          <a:spcPct val="97000"/>
                        </a:lnSpc>
                        <a:spcBef>
                          <a:spcPts val="155"/>
                        </a:spcBef>
                        <a:spcAft>
                          <a:spcPts val="0"/>
                        </a:spcAft>
                      </a:pPr>
                      <a:r>
                        <a:rPr lang="fr-FR" sz="1000" dirty="0">
                          <a:effectLst/>
                          <a:latin typeface="Arial MT"/>
                          <a:ea typeface="Arial MT"/>
                          <a:cs typeface="Arial MT"/>
                        </a:rPr>
                        <a:t>Observations : A l issue de la formation, l enseignant confirme est outille pour se servir d une ou plusieurs</a:t>
                      </a:r>
                      <a:r>
                        <a:rPr lang="fr-FR" sz="1000" spc="5" dirty="0">
                          <a:effectLst/>
                          <a:latin typeface="Arial MT"/>
                          <a:ea typeface="Arial MT"/>
                          <a:cs typeface="Arial MT"/>
                        </a:rPr>
                        <a:t> </a:t>
                      </a:r>
                      <a:r>
                        <a:rPr lang="fr-FR" sz="1000" dirty="0">
                          <a:effectLst/>
                          <a:latin typeface="Arial MT"/>
                          <a:ea typeface="Arial MT"/>
                          <a:cs typeface="Arial MT"/>
                        </a:rPr>
                        <a:t>œuvres</a:t>
                      </a:r>
                      <a:r>
                        <a:rPr lang="fr-FR" sz="1000" spc="-35" dirty="0">
                          <a:effectLst/>
                          <a:latin typeface="Arial MT"/>
                          <a:ea typeface="Arial MT"/>
                          <a:cs typeface="Arial MT"/>
                        </a:rPr>
                        <a:t> </a:t>
                      </a:r>
                      <a:r>
                        <a:rPr lang="fr-FR" sz="1000" dirty="0">
                          <a:effectLst/>
                          <a:latin typeface="Arial MT"/>
                          <a:ea typeface="Arial MT"/>
                          <a:cs typeface="Arial MT"/>
                        </a:rPr>
                        <a:t>artistiques</a:t>
                      </a:r>
                      <a:r>
                        <a:rPr lang="fr-FR" sz="1000" spc="-35" dirty="0">
                          <a:effectLst/>
                          <a:latin typeface="Arial MT"/>
                          <a:ea typeface="Arial MT"/>
                          <a:cs typeface="Arial MT"/>
                        </a:rPr>
                        <a:t> </a:t>
                      </a:r>
                      <a:r>
                        <a:rPr lang="fr-FR" sz="1000" dirty="0">
                          <a:effectLst/>
                          <a:latin typeface="Arial MT"/>
                          <a:ea typeface="Arial MT"/>
                          <a:cs typeface="Arial MT"/>
                        </a:rPr>
                        <a:t>comme</a:t>
                      </a:r>
                      <a:r>
                        <a:rPr lang="fr-FR" sz="1000" spc="-40" dirty="0">
                          <a:effectLst/>
                          <a:latin typeface="Arial MT"/>
                          <a:ea typeface="Arial MT"/>
                          <a:cs typeface="Arial MT"/>
                        </a:rPr>
                        <a:t> </a:t>
                      </a:r>
                      <a:r>
                        <a:rPr lang="fr-FR" sz="1000" dirty="0">
                          <a:effectLst/>
                          <a:latin typeface="Arial MT"/>
                          <a:ea typeface="Arial MT"/>
                          <a:cs typeface="Arial MT"/>
                        </a:rPr>
                        <a:t>support</a:t>
                      </a:r>
                      <a:r>
                        <a:rPr lang="fr-FR" sz="1000" spc="-40" dirty="0">
                          <a:effectLst/>
                          <a:latin typeface="Arial MT"/>
                          <a:ea typeface="Arial MT"/>
                          <a:cs typeface="Arial MT"/>
                        </a:rPr>
                        <a:t> </a:t>
                      </a:r>
                      <a:r>
                        <a:rPr lang="fr-FR" sz="1000" dirty="0">
                          <a:effectLst/>
                          <a:latin typeface="Arial MT"/>
                          <a:ea typeface="Arial MT"/>
                          <a:cs typeface="Arial MT"/>
                        </a:rPr>
                        <a:t>pédagogique</a:t>
                      </a:r>
                      <a:r>
                        <a:rPr lang="fr-FR" sz="1000" spc="-35" dirty="0">
                          <a:effectLst/>
                          <a:latin typeface="Arial MT"/>
                          <a:ea typeface="Arial MT"/>
                          <a:cs typeface="Arial MT"/>
                        </a:rPr>
                        <a:t> </a:t>
                      </a:r>
                      <a:r>
                        <a:rPr lang="fr-FR" sz="1000" dirty="0">
                          <a:effectLst/>
                          <a:latin typeface="Arial MT"/>
                          <a:ea typeface="Arial MT"/>
                          <a:cs typeface="Arial MT"/>
                        </a:rPr>
                        <a:t>pour</a:t>
                      </a:r>
                      <a:r>
                        <a:rPr lang="fr-FR" sz="1000" spc="-30" dirty="0">
                          <a:effectLst/>
                          <a:latin typeface="Arial MT"/>
                          <a:ea typeface="Arial MT"/>
                          <a:cs typeface="Arial MT"/>
                        </a:rPr>
                        <a:t> </a:t>
                      </a:r>
                      <a:r>
                        <a:rPr lang="fr-FR" sz="1000" dirty="0">
                          <a:effectLst/>
                          <a:latin typeface="Arial MT"/>
                          <a:ea typeface="Arial MT"/>
                          <a:cs typeface="Arial MT"/>
                        </a:rPr>
                        <a:t>concevoir</a:t>
                      </a:r>
                      <a:r>
                        <a:rPr lang="fr-FR" sz="1000" spc="-35" dirty="0">
                          <a:effectLst/>
                          <a:latin typeface="Arial MT"/>
                          <a:ea typeface="Arial MT"/>
                          <a:cs typeface="Arial MT"/>
                        </a:rPr>
                        <a:t> </a:t>
                      </a:r>
                      <a:r>
                        <a:rPr lang="fr-FR" sz="1000" dirty="0">
                          <a:effectLst/>
                          <a:latin typeface="Arial MT"/>
                          <a:ea typeface="Arial MT"/>
                          <a:cs typeface="Arial MT"/>
                        </a:rPr>
                        <a:t>pour</a:t>
                      </a:r>
                      <a:r>
                        <a:rPr lang="fr-FR" sz="1000" spc="-40" dirty="0">
                          <a:effectLst/>
                          <a:latin typeface="Arial MT"/>
                          <a:ea typeface="Arial MT"/>
                          <a:cs typeface="Arial MT"/>
                        </a:rPr>
                        <a:t> </a:t>
                      </a:r>
                      <a:r>
                        <a:rPr lang="fr-FR" sz="1000" dirty="0">
                          <a:effectLst/>
                          <a:latin typeface="Arial MT"/>
                          <a:ea typeface="Arial MT"/>
                          <a:cs typeface="Arial MT"/>
                        </a:rPr>
                        <a:t>ses</a:t>
                      </a:r>
                      <a:r>
                        <a:rPr lang="fr-FR" sz="1000" spc="-35" dirty="0">
                          <a:effectLst/>
                          <a:latin typeface="Arial MT"/>
                          <a:ea typeface="Arial MT"/>
                          <a:cs typeface="Arial MT"/>
                        </a:rPr>
                        <a:t> </a:t>
                      </a:r>
                      <a:r>
                        <a:rPr lang="fr-FR" sz="1000" dirty="0">
                          <a:effectLst/>
                          <a:latin typeface="Arial MT"/>
                          <a:ea typeface="Arial MT"/>
                          <a:cs typeface="Arial MT"/>
                        </a:rPr>
                        <a:t>élèves</a:t>
                      </a:r>
                      <a:r>
                        <a:rPr lang="fr-FR" sz="1000" spc="-30" dirty="0">
                          <a:effectLst/>
                          <a:latin typeface="Arial MT"/>
                          <a:ea typeface="Arial MT"/>
                          <a:cs typeface="Arial MT"/>
                        </a:rPr>
                        <a:t> </a:t>
                      </a:r>
                      <a:r>
                        <a:rPr lang="fr-FR" sz="1000" dirty="0">
                          <a:effectLst/>
                          <a:latin typeface="Arial MT"/>
                          <a:ea typeface="Arial MT"/>
                          <a:cs typeface="Arial MT"/>
                        </a:rPr>
                        <a:t>des</a:t>
                      </a:r>
                      <a:r>
                        <a:rPr lang="fr-FR" sz="1000" spc="-35" dirty="0">
                          <a:effectLst/>
                          <a:latin typeface="Arial MT"/>
                          <a:ea typeface="Arial MT"/>
                          <a:cs typeface="Arial MT"/>
                        </a:rPr>
                        <a:t> </a:t>
                      </a:r>
                      <a:r>
                        <a:rPr lang="fr-FR" sz="1000" dirty="0">
                          <a:effectLst/>
                          <a:latin typeface="Arial MT"/>
                          <a:ea typeface="Arial MT"/>
                          <a:cs typeface="Arial MT"/>
                        </a:rPr>
                        <a:t>situations</a:t>
                      </a:r>
                      <a:r>
                        <a:rPr lang="fr-FR" sz="1000" spc="-35" dirty="0">
                          <a:effectLst/>
                          <a:latin typeface="Arial MT"/>
                          <a:ea typeface="Arial MT"/>
                          <a:cs typeface="Arial MT"/>
                        </a:rPr>
                        <a:t> </a:t>
                      </a:r>
                      <a:r>
                        <a:rPr lang="fr-FR" sz="1000" dirty="0">
                          <a:effectLst/>
                          <a:latin typeface="Arial MT"/>
                          <a:ea typeface="Arial MT"/>
                          <a:cs typeface="Arial MT"/>
                        </a:rPr>
                        <a:t>pédagogiques</a:t>
                      </a:r>
                      <a:r>
                        <a:rPr lang="fr-FR" sz="1000" spc="-35" dirty="0">
                          <a:effectLst/>
                          <a:latin typeface="Arial MT"/>
                          <a:ea typeface="Arial MT"/>
                          <a:cs typeface="Arial MT"/>
                        </a:rPr>
                        <a:t> </a:t>
                      </a:r>
                      <a:r>
                        <a:rPr lang="fr-FR" sz="1000" dirty="0">
                          <a:effectLst/>
                          <a:latin typeface="Arial MT"/>
                          <a:ea typeface="Arial MT"/>
                          <a:cs typeface="Arial MT"/>
                        </a:rPr>
                        <a:t>de</a:t>
                      </a:r>
                      <a:r>
                        <a:rPr lang="fr-FR" sz="1000" spc="5" dirty="0">
                          <a:effectLst/>
                          <a:latin typeface="Arial MT"/>
                          <a:ea typeface="Arial MT"/>
                          <a:cs typeface="Arial MT"/>
                        </a:rPr>
                        <a:t> </a:t>
                      </a:r>
                      <a:r>
                        <a:rPr lang="fr-FR" sz="1000" dirty="0">
                          <a:effectLst/>
                          <a:latin typeface="Arial MT"/>
                          <a:ea typeface="Arial MT"/>
                          <a:cs typeface="Arial MT"/>
                        </a:rPr>
                        <a:t>recherche</a:t>
                      </a:r>
                      <a:r>
                        <a:rPr lang="fr-FR" sz="1000" spc="-15" dirty="0">
                          <a:effectLst/>
                          <a:latin typeface="Arial MT"/>
                          <a:ea typeface="Arial MT"/>
                          <a:cs typeface="Arial MT"/>
                        </a:rPr>
                        <a:t> </a:t>
                      </a:r>
                      <a:r>
                        <a:rPr lang="fr-FR" sz="1000" dirty="0">
                          <a:effectLst/>
                          <a:latin typeface="Arial MT"/>
                          <a:ea typeface="Arial MT"/>
                          <a:cs typeface="Arial MT"/>
                        </a:rPr>
                        <a:t>en</a:t>
                      </a:r>
                      <a:r>
                        <a:rPr lang="fr-FR" sz="1000" spc="-10" dirty="0">
                          <a:effectLst/>
                          <a:latin typeface="Arial MT"/>
                          <a:ea typeface="Arial MT"/>
                          <a:cs typeface="Arial MT"/>
                        </a:rPr>
                        <a:t> </a:t>
                      </a:r>
                      <a:r>
                        <a:rPr lang="fr-FR" sz="1000" dirty="0">
                          <a:effectLst/>
                          <a:latin typeface="Arial MT"/>
                          <a:ea typeface="Arial MT"/>
                          <a:cs typeface="Arial MT"/>
                        </a:rPr>
                        <a:t>arts plastiques en</a:t>
                      </a:r>
                      <a:r>
                        <a:rPr lang="fr-FR" sz="1000" spc="-15" dirty="0">
                          <a:effectLst/>
                          <a:latin typeface="Arial MT"/>
                          <a:ea typeface="Arial MT"/>
                          <a:cs typeface="Arial MT"/>
                        </a:rPr>
                        <a:t> </a:t>
                      </a:r>
                      <a:r>
                        <a:rPr lang="fr-FR" sz="1000" dirty="0">
                          <a:effectLst/>
                          <a:latin typeface="Arial MT"/>
                          <a:ea typeface="Arial MT"/>
                          <a:cs typeface="Arial MT"/>
                        </a:rPr>
                        <a:t>cycle</a:t>
                      </a:r>
                      <a:r>
                        <a:rPr lang="fr-FR" sz="1000" spc="-10" dirty="0">
                          <a:effectLst/>
                          <a:latin typeface="Arial MT"/>
                          <a:ea typeface="Arial MT"/>
                          <a:cs typeface="Arial MT"/>
                        </a:rPr>
                        <a:t> </a:t>
                      </a:r>
                      <a:r>
                        <a:rPr lang="fr-FR" sz="1000" dirty="0">
                          <a:effectLst/>
                          <a:latin typeface="Arial MT"/>
                          <a:ea typeface="Arial MT"/>
                          <a:cs typeface="Arial MT"/>
                        </a:rPr>
                        <a:t>1,</a:t>
                      </a:r>
                      <a:r>
                        <a:rPr lang="fr-FR" sz="1000" spc="-10" dirty="0">
                          <a:effectLst/>
                          <a:latin typeface="Arial MT"/>
                          <a:ea typeface="Arial MT"/>
                          <a:cs typeface="Arial MT"/>
                        </a:rPr>
                        <a:t> </a:t>
                      </a:r>
                      <a:r>
                        <a:rPr lang="fr-FR" sz="1000" dirty="0">
                          <a:effectLst/>
                          <a:latin typeface="Arial MT"/>
                          <a:ea typeface="Arial MT"/>
                          <a:cs typeface="Arial MT"/>
                        </a:rPr>
                        <a:t>2</a:t>
                      </a:r>
                      <a:r>
                        <a:rPr lang="fr-FR" sz="1000" spc="-5" dirty="0">
                          <a:effectLst/>
                          <a:latin typeface="Arial MT"/>
                          <a:ea typeface="Arial MT"/>
                          <a:cs typeface="Arial MT"/>
                        </a:rPr>
                        <a:t> </a:t>
                      </a:r>
                      <a:r>
                        <a:rPr lang="fr-FR" sz="1000" dirty="0">
                          <a:effectLst/>
                          <a:latin typeface="Arial MT"/>
                          <a:ea typeface="Arial MT"/>
                          <a:cs typeface="Arial MT"/>
                        </a:rPr>
                        <a:t>et</a:t>
                      </a:r>
                      <a:r>
                        <a:rPr lang="fr-FR" sz="1000" spc="-5" dirty="0">
                          <a:effectLst/>
                          <a:latin typeface="Arial MT"/>
                          <a:ea typeface="Arial MT"/>
                          <a:cs typeface="Arial MT"/>
                        </a:rPr>
                        <a:t> </a:t>
                      </a:r>
                      <a:r>
                        <a:rPr lang="fr-FR" sz="1000" dirty="0">
                          <a:effectLst/>
                          <a:latin typeface="Arial MT"/>
                          <a:ea typeface="Arial MT"/>
                          <a:cs typeface="Arial MT"/>
                        </a:rPr>
                        <a:t>3,</a:t>
                      </a:r>
                      <a:r>
                        <a:rPr lang="fr-FR" sz="1000" spc="-15" dirty="0">
                          <a:effectLst/>
                          <a:latin typeface="Arial MT"/>
                          <a:ea typeface="Arial MT"/>
                          <a:cs typeface="Arial MT"/>
                        </a:rPr>
                        <a:t> </a:t>
                      </a:r>
                      <a:r>
                        <a:rPr lang="fr-FR" sz="1000" dirty="0">
                          <a:effectLst/>
                          <a:latin typeface="Arial MT"/>
                          <a:ea typeface="Arial MT"/>
                          <a:cs typeface="Arial MT"/>
                        </a:rPr>
                        <a:t>qui déclenchent chez les élèves, des réponses expressives, divergentes.</a:t>
                      </a:r>
                      <a:endParaRPr lang="fr-FR" sz="1100" dirty="0">
                        <a:effectLst/>
                        <a:latin typeface="Arial MT"/>
                        <a:ea typeface="Arial MT"/>
                        <a:cs typeface="Arial M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tcPr>
                </a:tc>
                <a:tc hMerge="1">
                  <a:txBody>
                    <a:bodyPr/>
                    <a:lstStyle/>
                    <a:p>
                      <a:endParaRPr lang="fr-FR"/>
                    </a:p>
                  </a:txBody>
                  <a:tcPr>
                    <a:lnL w="12700" cap="flat" cmpd="sng" algn="ctr">
                      <a:solidFill>
                        <a:srgbClr val="000000"/>
                      </a:solidFill>
                      <a:prstDash val="solid"/>
                      <a:round/>
                      <a:headEnd type="none" w="med" len="med"/>
                      <a:tailEnd type="none" w="med" len="med"/>
                    </a:lnL>
                  </a:tcPr>
                </a:tc>
                <a:extLst>
                  <a:ext uri="{0D108BD9-81ED-4DB2-BD59-A6C34878D82A}">
                    <a16:rowId xmlns:a16="http://schemas.microsoft.com/office/drawing/2014/main" val="3892482440"/>
                  </a:ext>
                </a:extLst>
              </a:tr>
              <a:tr h="216000">
                <a:tc>
                  <a:txBody>
                    <a:bodyPr/>
                    <a:lstStyle/>
                    <a:p>
                      <a:pPr marL="38735">
                        <a:spcBef>
                          <a:spcPts val="140"/>
                        </a:spcBef>
                      </a:pPr>
                      <a:r>
                        <a:rPr lang="fr-FR" sz="1000" dirty="0">
                          <a:effectLst/>
                          <a:latin typeface="Arial MT"/>
                          <a:ea typeface="Arial MT"/>
                          <a:cs typeface="Arial MT"/>
                        </a:rPr>
                        <a:t>Durée</a:t>
                      </a:r>
                      <a:r>
                        <a:rPr lang="fr-FR" sz="1000" spc="-15" dirty="0">
                          <a:effectLst/>
                          <a:latin typeface="Arial MT"/>
                          <a:ea typeface="Arial MT"/>
                          <a:cs typeface="Arial MT"/>
                        </a:rPr>
                        <a:t> </a:t>
                      </a:r>
                      <a:r>
                        <a:rPr lang="fr-FR" sz="1000" dirty="0">
                          <a:effectLst/>
                          <a:latin typeface="Arial MT"/>
                          <a:ea typeface="Arial MT"/>
                          <a:cs typeface="Arial MT"/>
                        </a:rPr>
                        <a:t>:</a:t>
                      </a:r>
                      <a:r>
                        <a:rPr lang="fr-FR" sz="1000" spc="-15" dirty="0">
                          <a:effectLst/>
                          <a:latin typeface="Arial MT"/>
                          <a:ea typeface="Arial MT"/>
                          <a:cs typeface="Arial MT"/>
                        </a:rPr>
                        <a:t> </a:t>
                      </a:r>
                      <a:r>
                        <a:rPr lang="fr-FR" sz="1000" dirty="0">
                          <a:effectLst/>
                          <a:latin typeface="Arial MT"/>
                          <a:ea typeface="Arial MT"/>
                          <a:cs typeface="Arial MT"/>
                        </a:rPr>
                        <a:t>6</a:t>
                      </a:r>
                      <a:r>
                        <a:rPr lang="fr-FR" sz="1000" spc="-10" dirty="0">
                          <a:effectLst/>
                          <a:latin typeface="Arial MT"/>
                          <a:ea typeface="Arial MT"/>
                          <a:cs typeface="Arial MT"/>
                        </a:rPr>
                        <a:t> </a:t>
                      </a:r>
                      <a:r>
                        <a:rPr lang="fr-FR" sz="1000" dirty="0">
                          <a:effectLst/>
                          <a:latin typeface="Arial MT"/>
                          <a:ea typeface="Arial MT"/>
                          <a:cs typeface="Arial MT"/>
                        </a:rPr>
                        <a:t>heures</a:t>
                      </a:r>
                      <a:endParaRPr lang="fr-FR" sz="1100" dirty="0">
                        <a:effectLst/>
                        <a:latin typeface="Arial M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tcPr>
                </a:tc>
                <a:tc>
                  <a:txBody>
                    <a:bodyPr/>
                    <a:lstStyle/>
                    <a:p>
                      <a:pPr marL="40640">
                        <a:spcBef>
                          <a:spcPts val="135"/>
                        </a:spcBef>
                        <a:spcAft>
                          <a:spcPts val="0"/>
                        </a:spcAft>
                      </a:pPr>
                      <a:r>
                        <a:rPr lang="fr-FR" sz="1000" dirty="0">
                          <a:effectLst/>
                          <a:latin typeface="Arial MT"/>
                          <a:ea typeface="Arial MT"/>
                          <a:cs typeface="Arial MT"/>
                        </a:rPr>
                        <a:t>Lieu</a:t>
                      </a:r>
                      <a:r>
                        <a:rPr lang="fr-FR" sz="1000" spc="-15" dirty="0">
                          <a:effectLst/>
                          <a:latin typeface="Arial MT"/>
                          <a:ea typeface="Arial MT"/>
                          <a:cs typeface="Arial MT"/>
                        </a:rPr>
                        <a:t> </a:t>
                      </a:r>
                      <a:r>
                        <a:rPr lang="fr-FR" sz="1000" dirty="0">
                          <a:effectLst/>
                          <a:latin typeface="Arial MT"/>
                          <a:ea typeface="Arial MT"/>
                          <a:cs typeface="Arial MT"/>
                        </a:rPr>
                        <a:t>:</a:t>
                      </a:r>
                      <a:r>
                        <a:rPr lang="fr-FR" sz="1000" spc="-20" dirty="0">
                          <a:effectLst/>
                          <a:latin typeface="Arial MT"/>
                          <a:ea typeface="Arial MT"/>
                          <a:cs typeface="Arial MT"/>
                        </a:rPr>
                        <a:t> </a:t>
                      </a:r>
                      <a:r>
                        <a:rPr lang="fr-FR" sz="1000" dirty="0">
                          <a:effectLst/>
                          <a:latin typeface="Arial MT"/>
                          <a:ea typeface="Arial MT"/>
                          <a:cs typeface="Arial MT"/>
                        </a:rPr>
                        <a:t>A</a:t>
                      </a:r>
                      <a:r>
                        <a:rPr lang="fr-FR" sz="1000" spc="-20" dirty="0">
                          <a:effectLst/>
                          <a:latin typeface="Arial MT"/>
                          <a:ea typeface="Arial MT"/>
                          <a:cs typeface="Arial MT"/>
                        </a:rPr>
                        <a:t> </a:t>
                      </a:r>
                      <a:r>
                        <a:rPr lang="fr-FR" sz="1000" dirty="0">
                          <a:effectLst/>
                          <a:latin typeface="Arial MT"/>
                          <a:ea typeface="Arial MT"/>
                          <a:cs typeface="Arial MT"/>
                        </a:rPr>
                        <a:t>définir</a:t>
                      </a:r>
                      <a:endParaRPr lang="fr-FR" sz="1100" dirty="0">
                        <a:effectLst/>
                        <a:latin typeface="Arial MT"/>
                        <a:ea typeface="Arial MT"/>
                        <a:cs typeface="Arial M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dbl" algn="ctr">
                      <a:solidFill>
                        <a:srgbClr val="000000"/>
                      </a:solidFill>
                      <a:prstDash val="solid"/>
                      <a:round/>
                      <a:headEnd type="none" w="med" len="med"/>
                      <a:tailEnd type="none" w="med" len="med"/>
                    </a:lnB>
                  </a:tcPr>
                </a:tc>
                <a:extLst>
                  <a:ext uri="{0D108BD9-81ED-4DB2-BD59-A6C34878D82A}">
                    <a16:rowId xmlns:a16="http://schemas.microsoft.com/office/drawing/2014/main" val="3319811757"/>
                  </a:ext>
                </a:extLst>
              </a:tr>
              <a:tr h="236855">
                <a:tc gridSpan="2">
                  <a:txBody>
                    <a:bodyPr/>
                    <a:lstStyle/>
                    <a:p>
                      <a:pPr marL="4445">
                        <a:spcBef>
                          <a:spcPts val="190"/>
                        </a:spcBef>
                        <a:spcAft>
                          <a:spcPts val="0"/>
                        </a:spcAft>
                      </a:pPr>
                      <a:r>
                        <a:rPr lang="fr-FR" sz="1100" b="1" dirty="0">
                          <a:solidFill>
                            <a:srgbClr val="000000"/>
                          </a:solidFill>
                          <a:effectLst/>
                          <a:latin typeface="Arial" panose="020B0604020202020204" pitchFamily="34" charset="0"/>
                          <a:ea typeface="Arial MT"/>
                          <a:cs typeface="Arial MT"/>
                        </a:rPr>
                        <a:t>Module</a:t>
                      </a:r>
                      <a:r>
                        <a:rPr lang="fr-FR" sz="1100" b="1" spc="20" dirty="0">
                          <a:solidFill>
                            <a:srgbClr val="000000"/>
                          </a:solidFill>
                          <a:effectLst/>
                          <a:latin typeface="Arial" panose="020B0604020202020204" pitchFamily="34" charset="0"/>
                          <a:ea typeface="Arial MT"/>
                          <a:cs typeface="Arial MT"/>
                        </a:rPr>
                        <a:t> </a:t>
                      </a:r>
                      <a:r>
                        <a:rPr lang="fr-FR" sz="1100" b="1" dirty="0">
                          <a:solidFill>
                            <a:srgbClr val="000000"/>
                          </a:solidFill>
                          <a:effectLst/>
                          <a:latin typeface="Arial" panose="020B0604020202020204" pitchFamily="34" charset="0"/>
                          <a:ea typeface="Arial MT"/>
                          <a:cs typeface="Arial MT"/>
                        </a:rPr>
                        <a:t>:</a:t>
                      </a:r>
                      <a:r>
                        <a:rPr lang="fr-FR" sz="1100" b="1" spc="5" dirty="0">
                          <a:solidFill>
                            <a:srgbClr val="000000"/>
                          </a:solidFill>
                          <a:effectLst/>
                          <a:latin typeface="Arial" panose="020B0604020202020204" pitchFamily="34" charset="0"/>
                          <a:ea typeface="Arial MT"/>
                          <a:cs typeface="Arial MT"/>
                        </a:rPr>
                        <a:t> </a:t>
                      </a:r>
                      <a:r>
                        <a:rPr lang="fr-FR" sz="1100" b="1" dirty="0">
                          <a:solidFill>
                            <a:srgbClr val="000000"/>
                          </a:solidFill>
                          <a:effectLst/>
                          <a:latin typeface="Arial" panose="020B0604020202020204" pitchFamily="34" charset="0"/>
                          <a:ea typeface="Arial MT"/>
                          <a:cs typeface="Arial MT"/>
                        </a:rPr>
                        <a:t>N3</a:t>
                      </a:r>
                      <a:r>
                        <a:rPr lang="fr-FR" sz="1100" b="1" spc="10" dirty="0">
                          <a:solidFill>
                            <a:srgbClr val="000000"/>
                          </a:solidFill>
                          <a:effectLst/>
                          <a:latin typeface="Arial" panose="020B0604020202020204" pitchFamily="34" charset="0"/>
                          <a:ea typeface="Arial MT"/>
                          <a:cs typeface="Arial MT"/>
                        </a:rPr>
                        <a:t> </a:t>
                      </a:r>
                      <a:r>
                        <a:rPr lang="fr-FR" sz="1100" b="1" dirty="0">
                          <a:solidFill>
                            <a:srgbClr val="000000"/>
                          </a:solidFill>
                          <a:effectLst/>
                          <a:latin typeface="Arial" panose="020B0604020202020204" pitchFamily="34" charset="0"/>
                          <a:ea typeface="Arial MT"/>
                          <a:cs typeface="Arial MT"/>
                        </a:rPr>
                        <a:t>:</a:t>
                      </a:r>
                      <a:r>
                        <a:rPr lang="fr-FR" sz="1100" b="1" spc="5" dirty="0">
                          <a:solidFill>
                            <a:srgbClr val="000000"/>
                          </a:solidFill>
                          <a:effectLst/>
                          <a:latin typeface="Arial" panose="020B0604020202020204" pitchFamily="34" charset="0"/>
                          <a:ea typeface="Arial MT"/>
                          <a:cs typeface="Arial MT"/>
                        </a:rPr>
                        <a:t> </a:t>
                      </a:r>
                      <a:r>
                        <a:rPr lang="fr-FR" sz="1100" b="1" dirty="0">
                          <a:solidFill>
                            <a:srgbClr val="000000"/>
                          </a:solidFill>
                          <a:effectLst/>
                          <a:latin typeface="Arial" panose="020B0604020202020204" pitchFamily="34" charset="0"/>
                          <a:ea typeface="Arial MT"/>
                          <a:cs typeface="Arial MT"/>
                        </a:rPr>
                        <a:t>niveau</a:t>
                      </a:r>
                      <a:r>
                        <a:rPr lang="fr-FR" sz="1100" b="1" spc="10" dirty="0">
                          <a:solidFill>
                            <a:srgbClr val="000000"/>
                          </a:solidFill>
                          <a:effectLst/>
                          <a:latin typeface="Arial" panose="020B0604020202020204" pitchFamily="34" charset="0"/>
                          <a:ea typeface="Arial MT"/>
                          <a:cs typeface="Arial MT"/>
                        </a:rPr>
                        <a:t> </a:t>
                      </a:r>
                      <a:r>
                        <a:rPr lang="fr-FR" sz="1100" b="1" dirty="0">
                          <a:solidFill>
                            <a:srgbClr val="000000"/>
                          </a:solidFill>
                          <a:effectLst/>
                          <a:latin typeface="Arial" panose="020B0604020202020204" pitchFamily="34" charset="0"/>
                          <a:ea typeface="Arial MT"/>
                          <a:cs typeface="Arial MT"/>
                        </a:rPr>
                        <a:t>expert</a:t>
                      </a:r>
                      <a:endParaRPr lang="fr-FR" sz="1100" dirty="0">
                        <a:effectLst/>
                        <a:latin typeface="Arial MT"/>
                        <a:ea typeface="Arial MT"/>
                        <a:cs typeface="Arial M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3F3"/>
                    </a:solidFill>
                  </a:tcPr>
                </a:tc>
                <a:tc hMerge="1">
                  <a:txBody>
                    <a:bodyPr/>
                    <a:lstStyle/>
                    <a:p>
                      <a:endParaRPr lang="fr-FR"/>
                    </a:p>
                  </a:txBody>
                  <a:tcPr>
                    <a:lnL w="12700" cap="flat" cmpd="sng" algn="ctr">
                      <a:solidFill>
                        <a:srgbClr val="000000"/>
                      </a:solidFill>
                      <a:prstDash val="solid"/>
                      <a:round/>
                      <a:headEnd type="none" w="med" len="med"/>
                      <a:tailEnd type="none" w="med" len="med"/>
                    </a:lnL>
                    <a:lnT w="12700" cap="flat" cmpd="dbl" algn="ctr">
                      <a:solidFill>
                        <a:srgbClr val="000000"/>
                      </a:solidFill>
                      <a:prstDash val="solid"/>
                      <a:round/>
                      <a:headEnd type="none" w="med" len="med"/>
                      <a:tailEnd type="none" w="med" len="med"/>
                    </a:lnT>
                  </a:tcPr>
                </a:tc>
                <a:extLst>
                  <a:ext uri="{0D108BD9-81ED-4DB2-BD59-A6C34878D82A}">
                    <a16:rowId xmlns:a16="http://schemas.microsoft.com/office/drawing/2014/main" val="3664252227"/>
                  </a:ext>
                </a:extLst>
              </a:tr>
            </a:tbl>
          </a:graphicData>
        </a:graphic>
      </p:graphicFrame>
      <p:graphicFrame>
        <p:nvGraphicFramePr>
          <p:cNvPr id="8" name="Tableau 7">
            <a:extLst>
              <a:ext uri="{FF2B5EF4-FFF2-40B4-BE49-F238E27FC236}">
                <a16:creationId xmlns:a16="http://schemas.microsoft.com/office/drawing/2014/main" id="{905D07A2-AD0F-42C7-80A1-CC5F68634F9C}"/>
              </a:ext>
            </a:extLst>
          </p:cNvPr>
          <p:cNvGraphicFramePr>
            <a:graphicFrameLocks noGrp="1"/>
          </p:cNvGraphicFramePr>
          <p:nvPr>
            <p:extLst>
              <p:ext uri="{D42A27DB-BD31-4B8C-83A1-F6EECF244321}">
                <p14:modId xmlns:p14="http://schemas.microsoft.com/office/powerpoint/2010/main" val="1578930510"/>
              </p:ext>
            </p:extLst>
          </p:nvPr>
        </p:nvGraphicFramePr>
        <p:xfrm>
          <a:off x="914396" y="5343798"/>
          <a:ext cx="10789920" cy="1181720"/>
        </p:xfrm>
        <a:graphic>
          <a:graphicData uri="http://schemas.openxmlformats.org/drawingml/2006/table">
            <a:tbl>
              <a:tblPr firstRow="1" firstCol="1" lastRow="1" lastCol="1" bandRow="1" bandCol="1"/>
              <a:tblGrid>
                <a:gridCol w="4266821">
                  <a:extLst>
                    <a:ext uri="{9D8B030D-6E8A-4147-A177-3AD203B41FA5}">
                      <a16:colId xmlns:a16="http://schemas.microsoft.com/office/drawing/2014/main" val="1786644789"/>
                    </a:ext>
                  </a:extLst>
                </a:gridCol>
                <a:gridCol w="6523099">
                  <a:extLst>
                    <a:ext uri="{9D8B030D-6E8A-4147-A177-3AD203B41FA5}">
                      <a16:colId xmlns:a16="http://schemas.microsoft.com/office/drawing/2014/main" val="1411333808"/>
                    </a:ext>
                  </a:extLst>
                </a:gridCol>
              </a:tblGrid>
              <a:tr h="496455">
                <a:tc gridSpan="2">
                  <a:txBody>
                    <a:bodyPr/>
                    <a:lstStyle/>
                    <a:p>
                      <a:pPr marL="4445" marR="107315" indent="34290">
                        <a:lnSpc>
                          <a:spcPct val="97000"/>
                        </a:lnSpc>
                        <a:spcBef>
                          <a:spcPts val="90"/>
                        </a:spcBef>
                        <a:spcAft>
                          <a:spcPts val="0"/>
                        </a:spcAft>
                      </a:pPr>
                      <a:r>
                        <a:rPr lang="fr-FR" sz="1000" dirty="0">
                          <a:effectLst/>
                          <a:latin typeface="Arial MT"/>
                          <a:ea typeface="Arial MT"/>
                          <a:cs typeface="Arial MT"/>
                        </a:rPr>
                        <a:t>Contenus : Une éducation de la sensibilité par la sensibilité. L interdisciplinarité au service de l approche</a:t>
                      </a:r>
                      <a:r>
                        <a:rPr lang="fr-FR" sz="1000" spc="5" dirty="0">
                          <a:effectLst/>
                          <a:latin typeface="Arial MT"/>
                          <a:ea typeface="Arial MT"/>
                          <a:cs typeface="Arial MT"/>
                        </a:rPr>
                        <a:t> </a:t>
                      </a:r>
                      <a:r>
                        <a:rPr lang="fr-FR" sz="1000" dirty="0">
                          <a:effectLst/>
                          <a:latin typeface="Arial MT"/>
                          <a:ea typeface="Arial MT"/>
                          <a:cs typeface="Arial MT"/>
                        </a:rPr>
                        <a:t>sensible.</a:t>
                      </a:r>
                      <a:r>
                        <a:rPr lang="fr-FR" sz="1000" spc="-30" dirty="0">
                          <a:effectLst/>
                          <a:latin typeface="Arial MT"/>
                          <a:ea typeface="Arial MT"/>
                          <a:cs typeface="Arial MT"/>
                        </a:rPr>
                        <a:t> </a:t>
                      </a:r>
                      <a:r>
                        <a:rPr lang="fr-FR" sz="1000" dirty="0">
                          <a:effectLst/>
                          <a:latin typeface="Arial MT"/>
                          <a:ea typeface="Arial MT"/>
                          <a:cs typeface="Arial MT"/>
                        </a:rPr>
                        <a:t>Consignes</a:t>
                      </a:r>
                      <a:r>
                        <a:rPr lang="fr-FR" sz="1000" spc="-25" dirty="0">
                          <a:effectLst/>
                          <a:latin typeface="Arial MT"/>
                          <a:ea typeface="Arial MT"/>
                          <a:cs typeface="Arial MT"/>
                        </a:rPr>
                        <a:t> </a:t>
                      </a:r>
                      <a:r>
                        <a:rPr lang="fr-FR" sz="1000" dirty="0">
                          <a:effectLst/>
                          <a:latin typeface="Arial MT"/>
                          <a:ea typeface="Arial MT"/>
                          <a:cs typeface="Arial MT"/>
                        </a:rPr>
                        <a:t>et</a:t>
                      </a:r>
                      <a:r>
                        <a:rPr lang="fr-FR" sz="1000" spc="-25" dirty="0">
                          <a:effectLst/>
                          <a:latin typeface="Arial MT"/>
                          <a:ea typeface="Arial MT"/>
                          <a:cs typeface="Arial MT"/>
                        </a:rPr>
                        <a:t> </a:t>
                      </a:r>
                      <a:r>
                        <a:rPr lang="fr-FR" sz="1000" dirty="0">
                          <a:effectLst/>
                          <a:latin typeface="Arial MT"/>
                          <a:ea typeface="Arial MT"/>
                          <a:cs typeface="Arial MT"/>
                        </a:rPr>
                        <a:t>opérations</a:t>
                      </a:r>
                      <a:r>
                        <a:rPr lang="fr-FR" sz="1000" spc="-20" dirty="0">
                          <a:effectLst/>
                          <a:latin typeface="Arial MT"/>
                          <a:ea typeface="Arial MT"/>
                          <a:cs typeface="Arial MT"/>
                        </a:rPr>
                        <a:t> </a:t>
                      </a:r>
                      <a:r>
                        <a:rPr lang="fr-FR" sz="1000" dirty="0">
                          <a:effectLst/>
                          <a:latin typeface="Arial MT"/>
                          <a:ea typeface="Arial MT"/>
                          <a:cs typeface="Arial MT"/>
                        </a:rPr>
                        <a:t>plastiques</a:t>
                      </a:r>
                      <a:r>
                        <a:rPr lang="fr-FR" sz="1000" spc="-20" dirty="0">
                          <a:effectLst/>
                          <a:latin typeface="Arial MT"/>
                          <a:ea typeface="Arial MT"/>
                          <a:cs typeface="Arial MT"/>
                        </a:rPr>
                        <a:t> </a:t>
                      </a:r>
                      <a:r>
                        <a:rPr lang="fr-FR" sz="1000" dirty="0">
                          <a:effectLst/>
                          <a:latin typeface="Arial MT"/>
                          <a:ea typeface="Arial MT"/>
                          <a:cs typeface="Arial MT"/>
                        </a:rPr>
                        <a:t>pour</a:t>
                      </a:r>
                      <a:r>
                        <a:rPr lang="fr-FR" sz="1000" spc="-20" dirty="0">
                          <a:effectLst/>
                          <a:latin typeface="Arial MT"/>
                          <a:ea typeface="Arial MT"/>
                          <a:cs typeface="Arial MT"/>
                        </a:rPr>
                        <a:t> </a:t>
                      </a:r>
                      <a:r>
                        <a:rPr lang="fr-FR" sz="1000" dirty="0">
                          <a:effectLst/>
                          <a:latin typeface="Arial MT"/>
                          <a:ea typeface="Arial MT"/>
                          <a:cs typeface="Arial MT"/>
                        </a:rPr>
                        <a:t>permettre</a:t>
                      </a:r>
                      <a:r>
                        <a:rPr lang="fr-FR" sz="1000" spc="-25" dirty="0">
                          <a:effectLst/>
                          <a:latin typeface="Arial MT"/>
                          <a:ea typeface="Arial MT"/>
                          <a:cs typeface="Arial MT"/>
                        </a:rPr>
                        <a:t> </a:t>
                      </a:r>
                      <a:r>
                        <a:rPr lang="fr-FR" sz="1000" dirty="0">
                          <a:effectLst/>
                          <a:latin typeface="Arial MT"/>
                          <a:ea typeface="Arial MT"/>
                          <a:cs typeface="Arial MT"/>
                        </a:rPr>
                        <a:t>l</a:t>
                      </a:r>
                      <a:r>
                        <a:rPr lang="fr-FR" sz="1000" spc="-35" dirty="0">
                          <a:effectLst/>
                          <a:latin typeface="Arial MT"/>
                          <a:ea typeface="Arial MT"/>
                          <a:cs typeface="Arial MT"/>
                        </a:rPr>
                        <a:t> </a:t>
                      </a:r>
                      <a:r>
                        <a:rPr lang="fr-FR" sz="1000" dirty="0">
                          <a:effectLst/>
                          <a:latin typeface="Arial MT"/>
                          <a:ea typeface="Arial MT"/>
                          <a:cs typeface="Arial MT"/>
                        </a:rPr>
                        <a:t>exercice</a:t>
                      </a:r>
                      <a:r>
                        <a:rPr lang="fr-FR" sz="1000" spc="-30" dirty="0">
                          <a:effectLst/>
                          <a:latin typeface="Arial MT"/>
                          <a:ea typeface="Arial MT"/>
                          <a:cs typeface="Arial MT"/>
                        </a:rPr>
                        <a:t> </a:t>
                      </a:r>
                      <a:r>
                        <a:rPr lang="fr-FR" sz="1000" dirty="0">
                          <a:effectLst/>
                          <a:latin typeface="Arial MT"/>
                          <a:ea typeface="Arial MT"/>
                          <a:cs typeface="Arial MT"/>
                        </a:rPr>
                        <a:t>de</a:t>
                      </a:r>
                      <a:r>
                        <a:rPr lang="fr-FR" sz="1000" spc="-30" dirty="0">
                          <a:effectLst/>
                          <a:latin typeface="Arial MT"/>
                          <a:ea typeface="Arial MT"/>
                          <a:cs typeface="Arial MT"/>
                        </a:rPr>
                        <a:t> </a:t>
                      </a:r>
                      <a:r>
                        <a:rPr lang="fr-FR" sz="1000" dirty="0">
                          <a:effectLst/>
                          <a:latin typeface="Arial MT"/>
                          <a:ea typeface="Arial MT"/>
                          <a:cs typeface="Arial MT"/>
                        </a:rPr>
                        <a:t>la</a:t>
                      </a:r>
                      <a:r>
                        <a:rPr lang="fr-FR" sz="1000" spc="-30" dirty="0">
                          <a:effectLst/>
                          <a:latin typeface="Arial MT"/>
                          <a:ea typeface="Arial MT"/>
                          <a:cs typeface="Arial MT"/>
                        </a:rPr>
                        <a:t> </a:t>
                      </a:r>
                      <a:r>
                        <a:rPr lang="fr-FR" sz="1000" dirty="0">
                          <a:effectLst/>
                          <a:latin typeface="Arial MT"/>
                          <a:ea typeface="Arial MT"/>
                          <a:cs typeface="Arial MT"/>
                        </a:rPr>
                        <a:t>pensée</a:t>
                      </a:r>
                      <a:r>
                        <a:rPr lang="fr-FR" sz="1000" spc="-30" dirty="0">
                          <a:effectLst/>
                          <a:latin typeface="Arial MT"/>
                          <a:ea typeface="Arial MT"/>
                          <a:cs typeface="Arial MT"/>
                        </a:rPr>
                        <a:t> </a:t>
                      </a:r>
                      <a:r>
                        <a:rPr lang="fr-FR" sz="1000" dirty="0">
                          <a:effectLst/>
                          <a:latin typeface="Arial MT"/>
                          <a:ea typeface="Arial MT"/>
                          <a:cs typeface="Arial MT"/>
                        </a:rPr>
                        <a:t>divergente.</a:t>
                      </a:r>
                      <a:r>
                        <a:rPr lang="fr-FR" sz="1000" spc="-30" dirty="0">
                          <a:effectLst/>
                          <a:latin typeface="Arial MT"/>
                          <a:ea typeface="Arial MT"/>
                          <a:cs typeface="Arial MT"/>
                        </a:rPr>
                        <a:t> </a:t>
                      </a:r>
                      <a:r>
                        <a:rPr lang="fr-FR" sz="1000" dirty="0">
                          <a:effectLst/>
                          <a:latin typeface="Arial MT"/>
                          <a:ea typeface="Arial MT"/>
                          <a:cs typeface="Arial MT"/>
                        </a:rPr>
                        <a:t>Condition</a:t>
                      </a:r>
                      <a:r>
                        <a:rPr lang="fr-FR" sz="1000" spc="-25" dirty="0">
                          <a:effectLst/>
                          <a:latin typeface="Arial MT"/>
                          <a:ea typeface="Arial MT"/>
                          <a:cs typeface="Arial MT"/>
                        </a:rPr>
                        <a:t> </a:t>
                      </a:r>
                      <a:r>
                        <a:rPr lang="fr-FR" sz="1000" dirty="0">
                          <a:effectLst/>
                          <a:latin typeface="Arial MT"/>
                          <a:ea typeface="Arial MT"/>
                          <a:cs typeface="Arial MT"/>
                        </a:rPr>
                        <a:t>de</a:t>
                      </a:r>
                      <a:r>
                        <a:rPr lang="fr-FR" sz="1000" spc="-25" dirty="0">
                          <a:effectLst/>
                          <a:latin typeface="Arial MT"/>
                          <a:ea typeface="Arial MT"/>
                          <a:cs typeface="Arial MT"/>
                        </a:rPr>
                        <a:t> </a:t>
                      </a:r>
                      <a:r>
                        <a:rPr lang="fr-FR" sz="1000" dirty="0">
                          <a:effectLst/>
                          <a:latin typeface="Arial MT"/>
                          <a:ea typeface="Arial MT"/>
                          <a:cs typeface="Arial MT"/>
                        </a:rPr>
                        <a:t>la </a:t>
                      </a:r>
                      <a:r>
                        <a:rPr lang="fr-FR" sz="1000" spc="-265" dirty="0">
                          <a:effectLst/>
                          <a:latin typeface="Arial MT"/>
                          <a:ea typeface="Arial MT"/>
                          <a:cs typeface="Arial MT"/>
                        </a:rPr>
                        <a:t>   </a:t>
                      </a:r>
                      <a:r>
                        <a:rPr lang="fr-FR" sz="1000" dirty="0">
                          <a:effectLst/>
                          <a:latin typeface="Arial MT"/>
                          <a:ea typeface="Arial MT"/>
                          <a:cs typeface="Arial MT"/>
                        </a:rPr>
                        <a:t>créativité,</a:t>
                      </a:r>
                      <a:r>
                        <a:rPr lang="fr-FR" sz="1000" spc="-10" dirty="0">
                          <a:effectLst/>
                          <a:latin typeface="Arial MT"/>
                          <a:ea typeface="Arial MT"/>
                          <a:cs typeface="Arial MT"/>
                        </a:rPr>
                        <a:t> </a:t>
                      </a:r>
                      <a:r>
                        <a:rPr lang="fr-FR" sz="1000" dirty="0">
                          <a:effectLst/>
                          <a:latin typeface="Arial MT"/>
                          <a:ea typeface="Arial MT"/>
                          <a:cs typeface="Arial MT"/>
                        </a:rPr>
                        <a:t>de</a:t>
                      </a:r>
                      <a:r>
                        <a:rPr lang="fr-FR" sz="1000" spc="-5" dirty="0">
                          <a:effectLst/>
                          <a:latin typeface="Arial MT"/>
                          <a:ea typeface="Arial MT"/>
                          <a:cs typeface="Arial MT"/>
                        </a:rPr>
                        <a:t> </a:t>
                      </a:r>
                      <a:r>
                        <a:rPr lang="fr-FR" sz="1000" dirty="0">
                          <a:effectLst/>
                          <a:latin typeface="Arial MT"/>
                          <a:ea typeface="Arial MT"/>
                          <a:cs typeface="Arial MT"/>
                        </a:rPr>
                        <a:t>la</a:t>
                      </a:r>
                      <a:r>
                        <a:rPr lang="fr-FR" sz="1000" spc="-5" dirty="0">
                          <a:effectLst/>
                          <a:latin typeface="Arial MT"/>
                          <a:ea typeface="Arial MT"/>
                          <a:cs typeface="Arial MT"/>
                        </a:rPr>
                        <a:t> </a:t>
                      </a:r>
                      <a:r>
                        <a:rPr lang="fr-FR" sz="1000" dirty="0">
                          <a:effectLst/>
                          <a:latin typeface="Arial MT"/>
                          <a:ea typeface="Arial MT"/>
                          <a:cs typeface="Arial MT"/>
                        </a:rPr>
                        <a:t>liberté</a:t>
                      </a:r>
                      <a:r>
                        <a:rPr lang="fr-FR" sz="1000" spc="-15" dirty="0">
                          <a:effectLst/>
                          <a:latin typeface="Arial MT"/>
                          <a:ea typeface="Arial MT"/>
                          <a:cs typeface="Arial MT"/>
                        </a:rPr>
                        <a:t> </a:t>
                      </a:r>
                      <a:r>
                        <a:rPr lang="fr-FR" sz="1000" dirty="0">
                          <a:effectLst/>
                          <a:latin typeface="Arial MT"/>
                          <a:ea typeface="Arial MT"/>
                          <a:cs typeface="Arial MT"/>
                        </a:rPr>
                        <a:t>de</a:t>
                      </a:r>
                      <a:r>
                        <a:rPr lang="fr-FR" sz="1000" spc="-5" dirty="0">
                          <a:effectLst/>
                          <a:latin typeface="Arial MT"/>
                          <a:ea typeface="Arial MT"/>
                          <a:cs typeface="Arial MT"/>
                        </a:rPr>
                        <a:t> </a:t>
                      </a:r>
                      <a:r>
                        <a:rPr lang="fr-FR" sz="1000" dirty="0">
                          <a:effectLst/>
                          <a:latin typeface="Arial MT"/>
                          <a:ea typeface="Arial MT"/>
                          <a:cs typeface="Arial MT"/>
                        </a:rPr>
                        <a:t>penser</a:t>
                      </a:r>
                      <a:r>
                        <a:rPr lang="fr-FR" sz="1000" spc="5" dirty="0">
                          <a:effectLst/>
                          <a:latin typeface="Arial MT"/>
                          <a:ea typeface="Arial MT"/>
                          <a:cs typeface="Arial MT"/>
                        </a:rPr>
                        <a:t> </a:t>
                      </a:r>
                      <a:r>
                        <a:rPr lang="fr-FR" sz="1000" dirty="0">
                          <a:effectLst/>
                          <a:latin typeface="Arial MT"/>
                          <a:ea typeface="Arial MT"/>
                          <a:cs typeface="Arial MT"/>
                        </a:rPr>
                        <a:t>et</a:t>
                      </a:r>
                      <a:r>
                        <a:rPr lang="fr-FR" sz="1000" spc="-10" dirty="0">
                          <a:effectLst/>
                          <a:latin typeface="Arial MT"/>
                          <a:ea typeface="Arial MT"/>
                          <a:cs typeface="Arial MT"/>
                        </a:rPr>
                        <a:t> </a:t>
                      </a:r>
                      <a:r>
                        <a:rPr lang="fr-FR" sz="1000" dirty="0">
                          <a:effectLst/>
                          <a:latin typeface="Arial MT"/>
                          <a:ea typeface="Arial MT"/>
                          <a:cs typeface="Arial MT"/>
                        </a:rPr>
                        <a:t>d</a:t>
                      </a:r>
                      <a:r>
                        <a:rPr lang="fr-FR" sz="1000" spc="-10" dirty="0">
                          <a:effectLst/>
                          <a:latin typeface="Arial MT"/>
                          <a:ea typeface="Arial MT"/>
                          <a:cs typeface="Arial MT"/>
                        </a:rPr>
                        <a:t> </a:t>
                      </a:r>
                      <a:r>
                        <a:rPr lang="fr-FR" sz="1000" dirty="0">
                          <a:effectLst/>
                          <a:latin typeface="Arial MT"/>
                          <a:ea typeface="Arial MT"/>
                          <a:cs typeface="Arial MT"/>
                        </a:rPr>
                        <a:t>agir. Evaluer en arts plastiques. Statut de l’erreur.</a:t>
                      </a:r>
                      <a:endParaRPr lang="fr-FR" sz="1100" dirty="0">
                        <a:effectLst/>
                        <a:latin typeface="Arial MT"/>
                        <a:ea typeface="Arial MT"/>
                        <a:cs typeface="Arial M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tcPr>
                </a:tc>
                <a:tc hMerge="1">
                  <a:txBody>
                    <a:bodyPr/>
                    <a:lstStyle/>
                    <a:p>
                      <a:endParaRPr lang="fr-FR"/>
                    </a:p>
                  </a:txBody>
                  <a:tcPr>
                    <a:lnL w="12700" cap="flat" cmpd="sng" algn="ctr">
                      <a:solidFill>
                        <a:srgbClr val="000000"/>
                      </a:solidFill>
                      <a:prstDash val="solid"/>
                      <a:round/>
                      <a:headEnd type="none" w="med" len="med"/>
                      <a:tailEnd type="none" w="med" len="med"/>
                    </a:lnL>
                  </a:tcPr>
                </a:tc>
                <a:extLst>
                  <a:ext uri="{0D108BD9-81ED-4DB2-BD59-A6C34878D82A}">
                    <a16:rowId xmlns:a16="http://schemas.microsoft.com/office/drawing/2014/main" val="1542665512"/>
                  </a:ext>
                </a:extLst>
              </a:tr>
              <a:tr h="469265">
                <a:tc gridSpan="2">
                  <a:txBody>
                    <a:bodyPr/>
                    <a:lstStyle/>
                    <a:p>
                      <a:pPr marL="4445" indent="34290">
                        <a:lnSpc>
                          <a:spcPct val="97000"/>
                        </a:lnSpc>
                        <a:spcBef>
                          <a:spcPts val="155"/>
                        </a:spcBef>
                        <a:spcAft>
                          <a:spcPts val="0"/>
                        </a:spcAft>
                      </a:pPr>
                      <a:r>
                        <a:rPr lang="fr-FR" sz="1000" dirty="0">
                          <a:effectLst/>
                          <a:latin typeface="Arial MT"/>
                          <a:ea typeface="Arial MT"/>
                          <a:cs typeface="Arial MT"/>
                        </a:rPr>
                        <a:t>Observations</a:t>
                      </a:r>
                      <a:r>
                        <a:rPr lang="fr-FR" sz="1000" spc="-20" dirty="0">
                          <a:effectLst/>
                          <a:latin typeface="Arial MT"/>
                          <a:ea typeface="Arial MT"/>
                          <a:cs typeface="Arial MT"/>
                        </a:rPr>
                        <a:t> </a:t>
                      </a:r>
                      <a:r>
                        <a:rPr lang="fr-FR" sz="1000" dirty="0">
                          <a:effectLst/>
                          <a:latin typeface="Arial MT"/>
                          <a:ea typeface="Arial MT"/>
                          <a:cs typeface="Arial MT"/>
                        </a:rPr>
                        <a:t>:</a:t>
                      </a:r>
                      <a:r>
                        <a:rPr lang="fr-FR" sz="1000" spc="-25" dirty="0">
                          <a:effectLst/>
                          <a:latin typeface="Arial MT"/>
                          <a:ea typeface="Arial MT"/>
                          <a:cs typeface="Arial MT"/>
                        </a:rPr>
                        <a:t> </a:t>
                      </a:r>
                      <a:r>
                        <a:rPr lang="fr-FR" sz="1000" dirty="0">
                          <a:effectLst/>
                          <a:latin typeface="Arial MT"/>
                          <a:ea typeface="Arial MT"/>
                          <a:cs typeface="Arial MT"/>
                        </a:rPr>
                        <a:t>A</a:t>
                      </a:r>
                      <a:r>
                        <a:rPr lang="fr-FR" sz="1000" spc="-20" dirty="0">
                          <a:effectLst/>
                          <a:latin typeface="Arial MT"/>
                          <a:ea typeface="Arial MT"/>
                          <a:cs typeface="Arial MT"/>
                        </a:rPr>
                        <a:t> </a:t>
                      </a:r>
                      <a:r>
                        <a:rPr lang="fr-FR" sz="1000" dirty="0">
                          <a:effectLst/>
                          <a:latin typeface="Arial MT"/>
                          <a:ea typeface="Arial MT"/>
                          <a:cs typeface="Arial MT"/>
                        </a:rPr>
                        <a:t>l</a:t>
                      </a:r>
                      <a:r>
                        <a:rPr lang="fr-FR" sz="1000" spc="-30" dirty="0">
                          <a:effectLst/>
                          <a:latin typeface="Arial MT"/>
                          <a:ea typeface="Arial MT"/>
                          <a:cs typeface="Arial MT"/>
                        </a:rPr>
                        <a:t> </a:t>
                      </a:r>
                      <a:r>
                        <a:rPr lang="fr-FR" sz="1000" dirty="0">
                          <a:effectLst/>
                          <a:latin typeface="Arial MT"/>
                          <a:ea typeface="Arial MT"/>
                          <a:cs typeface="Arial MT"/>
                        </a:rPr>
                        <a:t>issue</a:t>
                      </a:r>
                      <a:r>
                        <a:rPr lang="fr-FR" sz="1000" spc="-25" dirty="0">
                          <a:effectLst/>
                          <a:latin typeface="Arial MT"/>
                          <a:ea typeface="Arial MT"/>
                          <a:cs typeface="Arial MT"/>
                        </a:rPr>
                        <a:t> </a:t>
                      </a:r>
                      <a:r>
                        <a:rPr lang="fr-FR" sz="1000" dirty="0">
                          <a:effectLst/>
                          <a:latin typeface="Arial MT"/>
                          <a:ea typeface="Arial MT"/>
                          <a:cs typeface="Arial MT"/>
                        </a:rPr>
                        <a:t>de</a:t>
                      </a:r>
                      <a:r>
                        <a:rPr lang="fr-FR" sz="1000" spc="-20" dirty="0">
                          <a:effectLst/>
                          <a:latin typeface="Arial MT"/>
                          <a:ea typeface="Arial MT"/>
                          <a:cs typeface="Arial MT"/>
                        </a:rPr>
                        <a:t> </a:t>
                      </a:r>
                      <a:r>
                        <a:rPr lang="fr-FR" sz="1000" dirty="0">
                          <a:effectLst/>
                          <a:latin typeface="Arial MT"/>
                          <a:ea typeface="Arial MT"/>
                          <a:cs typeface="Arial MT"/>
                        </a:rPr>
                        <a:t>la</a:t>
                      </a:r>
                      <a:r>
                        <a:rPr lang="fr-FR" sz="1000" spc="-20" dirty="0">
                          <a:effectLst/>
                          <a:latin typeface="Arial MT"/>
                          <a:ea typeface="Arial MT"/>
                          <a:cs typeface="Arial MT"/>
                        </a:rPr>
                        <a:t> </a:t>
                      </a:r>
                      <a:r>
                        <a:rPr lang="fr-FR" sz="1000" dirty="0">
                          <a:effectLst/>
                          <a:latin typeface="Arial MT"/>
                          <a:ea typeface="Arial MT"/>
                          <a:cs typeface="Arial MT"/>
                        </a:rPr>
                        <a:t>formation,</a:t>
                      </a:r>
                      <a:r>
                        <a:rPr lang="fr-FR" sz="1000" spc="-25" dirty="0">
                          <a:effectLst/>
                          <a:latin typeface="Arial MT"/>
                          <a:ea typeface="Arial MT"/>
                          <a:cs typeface="Arial MT"/>
                        </a:rPr>
                        <a:t> </a:t>
                      </a:r>
                      <a:r>
                        <a:rPr lang="fr-FR" sz="1000" dirty="0">
                          <a:effectLst/>
                          <a:latin typeface="Arial MT"/>
                          <a:ea typeface="Arial MT"/>
                          <a:cs typeface="Arial MT"/>
                        </a:rPr>
                        <a:t>l</a:t>
                      </a:r>
                      <a:r>
                        <a:rPr lang="fr-FR" sz="1000" spc="-30" dirty="0">
                          <a:effectLst/>
                          <a:latin typeface="Arial MT"/>
                          <a:ea typeface="Arial MT"/>
                          <a:cs typeface="Arial MT"/>
                        </a:rPr>
                        <a:t>’</a:t>
                      </a:r>
                      <a:r>
                        <a:rPr lang="fr-FR" sz="1000" dirty="0">
                          <a:effectLst/>
                          <a:latin typeface="Arial MT"/>
                          <a:ea typeface="Arial MT"/>
                          <a:cs typeface="Arial MT"/>
                        </a:rPr>
                        <a:t>enseignant</a:t>
                      </a:r>
                      <a:r>
                        <a:rPr lang="fr-FR" sz="1000" spc="-20" dirty="0">
                          <a:effectLst/>
                          <a:latin typeface="Arial MT"/>
                          <a:ea typeface="Arial MT"/>
                          <a:cs typeface="Arial MT"/>
                        </a:rPr>
                        <a:t> </a:t>
                      </a:r>
                      <a:r>
                        <a:rPr lang="fr-FR" sz="1000" dirty="0">
                          <a:effectLst/>
                          <a:latin typeface="Arial MT"/>
                          <a:ea typeface="Arial MT"/>
                          <a:cs typeface="Arial MT"/>
                        </a:rPr>
                        <a:t>expert</a:t>
                      </a:r>
                      <a:r>
                        <a:rPr lang="fr-FR" sz="1000" spc="-20" dirty="0">
                          <a:effectLst/>
                          <a:latin typeface="Arial MT"/>
                          <a:ea typeface="Arial MT"/>
                          <a:cs typeface="Arial MT"/>
                        </a:rPr>
                        <a:t> </a:t>
                      </a:r>
                      <a:r>
                        <a:rPr lang="fr-FR" sz="1000" dirty="0">
                          <a:effectLst/>
                          <a:latin typeface="Arial MT"/>
                          <a:ea typeface="Arial MT"/>
                          <a:cs typeface="Arial MT"/>
                        </a:rPr>
                        <a:t>est</a:t>
                      </a:r>
                      <a:r>
                        <a:rPr lang="fr-FR" sz="1000" spc="-25" dirty="0">
                          <a:effectLst/>
                          <a:latin typeface="Arial MT"/>
                          <a:ea typeface="Arial MT"/>
                          <a:cs typeface="Arial MT"/>
                        </a:rPr>
                        <a:t> </a:t>
                      </a:r>
                      <a:r>
                        <a:rPr lang="fr-FR" sz="1000" dirty="0">
                          <a:effectLst/>
                          <a:latin typeface="Arial MT"/>
                          <a:ea typeface="Arial MT"/>
                          <a:cs typeface="Arial MT"/>
                        </a:rPr>
                        <a:t>outillé</a:t>
                      </a:r>
                      <a:r>
                        <a:rPr lang="fr-FR" sz="1000" spc="-30" dirty="0">
                          <a:effectLst/>
                          <a:latin typeface="Arial MT"/>
                          <a:ea typeface="Arial MT"/>
                          <a:cs typeface="Arial MT"/>
                        </a:rPr>
                        <a:t> </a:t>
                      </a:r>
                      <a:r>
                        <a:rPr lang="fr-FR" sz="1000" dirty="0">
                          <a:effectLst/>
                          <a:latin typeface="Arial MT"/>
                          <a:ea typeface="Arial MT"/>
                          <a:cs typeface="Arial MT"/>
                        </a:rPr>
                        <a:t>pour</a:t>
                      </a:r>
                      <a:r>
                        <a:rPr lang="fr-FR" sz="1000" spc="-15" dirty="0">
                          <a:effectLst/>
                          <a:latin typeface="Arial MT"/>
                          <a:ea typeface="Arial MT"/>
                          <a:cs typeface="Arial MT"/>
                        </a:rPr>
                        <a:t> </a:t>
                      </a:r>
                      <a:r>
                        <a:rPr lang="fr-FR" sz="1000" dirty="0">
                          <a:effectLst/>
                          <a:latin typeface="Arial MT"/>
                          <a:ea typeface="Arial MT"/>
                          <a:cs typeface="Arial MT"/>
                        </a:rPr>
                        <a:t>concevoir</a:t>
                      </a:r>
                      <a:r>
                        <a:rPr lang="fr-FR" sz="1000" spc="-15" dirty="0">
                          <a:effectLst/>
                          <a:latin typeface="Arial MT"/>
                          <a:ea typeface="Arial MT"/>
                          <a:cs typeface="Arial MT"/>
                        </a:rPr>
                        <a:t> </a:t>
                      </a:r>
                      <a:r>
                        <a:rPr lang="fr-FR" sz="1000" dirty="0">
                          <a:effectLst/>
                          <a:latin typeface="Arial MT"/>
                          <a:ea typeface="Arial MT"/>
                          <a:cs typeface="Arial MT"/>
                        </a:rPr>
                        <a:t>et</a:t>
                      </a:r>
                      <a:r>
                        <a:rPr lang="fr-FR" sz="1000" spc="-25" dirty="0">
                          <a:effectLst/>
                          <a:latin typeface="Arial MT"/>
                          <a:ea typeface="Arial MT"/>
                          <a:cs typeface="Arial MT"/>
                        </a:rPr>
                        <a:t> </a:t>
                      </a:r>
                      <a:r>
                        <a:rPr lang="fr-FR" sz="1000" dirty="0">
                          <a:effectLst/>
                          <a:latin typeface="Arial MT"/>
                          <a:ea typeface="Arial MT"/>
                          <a:cs typeface="Arial MT"/>
                        </a:rPr>
                        <a:t>engager</a:t>
                      </a:r>
                      <a:r>
                        <a:rPr lang="fr-FR" sz="1000" spc="-10" dirty="0">
                          <a:effectLst/>
                          <a:latin typeface="Arial MT"/>
                          <a:ea typeface="Arial MT"/>
                          <a:cs typeface="Arial MT"/>
                        </a:rPr>
                        <a:t> </a:t>
                      </a:r>
                      <a:r>
                        <a:rPr lang="fr-FR" sz="1000" dirty="0">
                          <a:effectLst/>
                          <a:latin typeface="Arial MT"/>
                          <a:ea typeface="Arial MT"/>
                          <a:cs typeface="Arial MT"/>
                        </a:rPr>
                        <a:t>chaque</a:t>
                      </a:r>
                      <a:r>
                        <a:rPr lang="fr-FR" sz="1000" spc="-20" dirty="0">
                          <a:effectLst/>
                          <a:latin typeface="Arial MT"/>
                          <a:ea typeface="Arial MT"/>
                          <a:cs typeface="Arial MT"/>
                        </a:rPr>
                        <a:t> </a:t>
                      </a:r>
                      <a:r>
                        <a:rPr lang="fr-FR" sz="1000" dirty="0">
                          <a:effectLst/>
                          <a:latin typeface="Arial MT"/>
                          <a:ea typeface="Arial MT"/>
                          <a:cs typeface="Arial MT"/>
                        </a:rPr>
                        <a:t>élève</a:t>
                      </a:r>
                      <a:r>
                        <a:rPr lang="fr-FR" sz="1000" spc="-20" dirty="0">
                          <a:effectLst/>
                          <a:latin typeface="Arial MT"/>
                          <a:ea typeface="Arial MT"/>
                          <a:cs typeface="Arial MT"/>
                        </a:rPr>
                        <a:t> </a:t>
                      </a:r>
                      <a:r>
                        <a:rPr lang="fr-FR" sz="1000" dirty="0">
                          <a:effectLst/>
                          <a:latin typeface="Arial MT"/>
                          <a:ea typeface="Arial MT"/>
                          <a:cs typeface="Arial MT"/>
                        </a:rPr>
                        <a:t>a </a:t>
                      </a:r>
                      <a:r>
                        <a:rPr lang="fr-FR" sz="1000" spc="-265" dirty="0">
                          <a:effectLst/>
                          <a:latin typeface="Arial MT"/>
                          <a:ea typeface="Arial MT"/>
                          <a:cs typeface="Arial MT"/>
                        </a:rPr>
                        <a:t> </a:t>
                      </a:r>
                      <a:r>
                        <a:rPr lang="fr-FR" sz="1000" dirty="0">
                          <a:effectLst/>
                          <a:latin typeface="Arial MT"/>
                          <a:ea typeface="Arial MT"/>
                          <a:cs typeface="Arial MT"/>
                        </a:rPr>
                        <a:t>investir une pratique sensible par le faire et l’agir, qui associe action et réflexion sur cette action nourrie de la</a:t>
                      </a:r>
                      <a:r>
                        <a:rPr lang="fr-FR" sz="1000" spc="5" dirty="0">
                          <a:effectLst/>
                          <a:latin typeface="Arial MT"/>
                          <a:ea typeface="Arial MT"/>
                          <a:cs typeface="Arial MT"/>
                        </a:rPr>
                        <a:t> </a:t>
                      </a:r>
                      <a:r>
                        <a:rPr lang="fr-FR" sz="1000" dirty="0">
                          <a:effectLst/>
                          <a:latin typeface="Arial MT"/>
                          <a:ea typeface="Arial MT"/>
                          <a:cs typeface="Arial MT"/>
                        </a:rPr>
                        <a:t>relation</a:t>
                      </a:r>
                      <a:r>
                        <a:rPr lang="fr-FR" sz="1000" spc="-10" dirty="0">
                          <a:effectLst/>
                          <a:latin typeface="Arial MT"/>
                          <a:ea typeface="Arial MT"/>
                          <a:cs typeface="Arial MT"/>
                        </a:rPr>
                        <a:t> </a:t>
                      </a:r>
                      <a:r>
                        <a:rPr lang="fr-FR" sz="1000" dirty="0">
                          <a:effectLst/>
                          <a:latin typeface="Arial MT"/>
                          <a:ea typeface="Arial MT"/>
                          <a:cs typeface="Arial MT"/>
                        </a:rPr>
                        <a:t>aux œuvres.</a:t>
                      </a:r>
                      <a:endParaRPr lang="fr-FR" sz="1100" dirty="0">
                        <a:effectLst/>
                        <a:latin typeface="Arial MT"/>
                        <a:ea typeface="Arial MT"/>
                        <a:cs typeface="Arial M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tcPr>
                </a:tc>
                <a:tc hMerge="1">
                  <a:txBody>
                    <a:bodyPr/>
                    <a:lstStyle/>
                    <a:p>
                      <a:endParaRPr lang="fr-FR"/>
                    </a:p>
                  </a:txBody>
                  <a:tcPr>
                    <a:lnL w="12700" cap="flat" cmpd="sng" algn="ctr">
                      <a:solidFill>
                        <a:srgbClr val="000000"/>
                      </a:solidFill>
                      <a:prstDash val="solid"/>
                      <a:round/>
                      <a:headEnd type="none" w="med" len="med"/>
                      <a:tailEnd type="none" w="med" len="med"/>
                    </a:lnL>
                  </a:tcPr>
                </a:tc>
                <a:extLst>
                  <a:ext uri="{0D108BD9-81ED-4DB2-BD59-A6C34878D82A}">
                    <a16:rowId xmlns:a16="http://schemas.microsoft.com/office/drawing/2014/main" val="1253371943"/>
                  </a:ext>
                </a:extLst>
              </a:tr>
              <a:tr h="216000">
                <a:tc>
                  <a:txBody>
                    <a:bodyPr/>
                    <a:lstStyle/>
                    <a:p>
                      <a:pPr marL="38735">
                        <a:spcBef>
                          <a:spcPts val="140"/>
                        </a:spcBef>
                      </a:pPr>
                      <a:r>
                        <a:rPr lang="fr-FR" sz="1000" dirty="0">
                          <a:effectLst/>
                          <a:latin typeface="Arial MT"/>
                          <a:ea typeface="Arial MT"/>
                          <a:cs typeface="Arial MT"/>
                        </a:rPr>
                        <a:t>Durée</a:t>
                      </a:r>
                      <a:r>
                        <a:rPr lang="fr-FR" sz="1000" spc="-15" dirty="0">
                          <a:effectLst/>
                          <a:latin typeface="Arial MT"/>
                          <a:ea typeface="Arial MT"/>
                          <a:cs typeface="Arial MT"/>
                        </a:rPr>
                        <a:t> </a:t>
                      </a:r>
                      <a:r>
                        <a:rPr lang="fr-FR" sz="1000" dirty="0">
                          <a:effectLst/>
                          <a:latin typeface="Arial MT"/>
                          <a:ea typeface="Arial MT"/>
                          <a:cs typeface="Arial MT"/>
                        </a:rPr>
                        <a:t>:</a:t>
                      </a:r>
                      <a:r>
                        <a:rPr lang="fr-FR" sz="1000" spc="-15" dirty="0">
                          <a:effectLst/>
                          <a:latin typeface="Arial MT"/>
                          <a:ea typeface="Arial MT"/>
                          <a:cs typeface="Arial MT"/>
                        </a:rPr>
                        <a:t> </a:t>
                      </a:r>
                      <a:r>
                        <a:rPr lang="fr-FR" sz="1000" dirty="0">
                          <a:effectLst/>
                          <a:latin typeface="Arial MT"/>
                          <a:ea typeface="Arial MT"/>
                          <a:cs typeface="Arial MT"/>
                        </a:rPr>
                        <a:t>6</a:t>
                      </a:r>
                      <a:r>
                        <a:rPr lang="fr-FR" sz="1000" spc="-10" dirty="0">
                          <a:effectLst/>
                          <a:latin typeface="Arial MT"/>
                          <a:ea typeface="Arial MT"/>
                          <a:cs typeface="Arial MT"/>
                        </a:rPr>
                        <a:t> </a:t>
                      </a:r>
                      <a:r>
                        <a:rPr lang="fr-FR" sz="1000" dirty="0">
                          <a:effectLst/>
                          <a:latin typeface="Arial MT"/>
                          <a:ea typeface="Arial MT"/>
                          <a:cs typeface="Arial MT"/>
                        </a:rPr>
                        <a:t>heures</a:t>
                      </a:r>
                      <a:r>
                        <a:rPr lang="fr-FR" sz="1000" dirty="0">
                          <a:effectLst/>
                          <a:latin typeface="Times New Roman" panose="02020603050405020304" pitchFamily="18" charset="0"/>
                        </a:rPr>
                        <a:t> </a:t>
                      </a:r>
                      <a:endParaRPr lang="fr-FR" sz="1100" dirty="0">
                        <a:effectLst/>
                        <a:latin typeface="Arial M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0640">
                        <a:spcBef>
                          <a:spcPts val="135"/>
                        </a:spcBef>
                        <a:spcAft>
                          <a:spcPts val="0"/>
                        </a:spcAft>
                      </a:pPr>
                      <a:r>
                        <a:rPr lang="fr-FR" sz="1000" dirty="0">
                          <a:effectLst/>
                          <a:latin typeface="Arial MT"/>
                          <a:ea typeface="Arial MT"/>
                          <a:cs typeface="Arial MT"/>
                        </a:rPr>
                        <a:t>Lieu</a:t>
                      </a:r>
                      <a:r>
                        <a:rPr lang="fr-FR" sz="1000" spc="-15" dirty="0">
                          <a:effectLst/>
                          <a:latin typeface="Arial MT"/>
                          <a:ea typeface="Arial MT"/>
                          <a:cs typeface="Arial MT"/>
                        </a:rPr>
                        <a:t> </a:t>
                      </a:r>
                      <a:r>
                        <a:rPr lang="fr-FR" sz="1000" dirty="0">
                          <a:effectLst/>
                          <a:latin typeface="Arial MT"/>
                          <a:ea typeface="Arial MT"/>
                          <a:cs typeface="Arial MT"/>
                        </a:rPr>
                        <a:t>:</a:t>
                      </a:r>
                      <a:r>
                        <a:rPr lang="fr-FR" sz="1000" spc="-20" dirty="0">
                          <a:effectLst/>
                          <a:latin typeface="Arial MT"/>
                          <a:ea typeface="Arial MT"/>
                          <a:cs typeface="Arial MT"/>
                        </a:rPr>
                        <a:t> </a:t>
                      </a:r>
                      <a:r>
                        <a:rPr lang="fr-FR" sz="1000" dirty="0">
                          <a:effectLst/>
                          <a:latin typeface="Arial MT"/>
                          <a:ea typeface="Arial MT"/>
                          <a:cs typeface="Arial MT"/>
                        </a:rPr>
                        <a:t>A</a:t>
                      </a:r>
                      <a:r>
                        <a:rPr lang="fr-FR" sz="1000" spc="-20" dirty="0">
                          <a:effectLst/>
                          <a:latin typeface="Arial MT"/>
                          <a:ea typeface="Arial MT"/>
                          <a:cs typeface="Arial MT"/>
                        </a:rPr>
                        <a:t> </a:t>
                      </a:r>
                      <a:r>
                        <a:rPr lang="fr-FR" sz="1000" dirty="0">
                          <a:effectLst/>
                          <a:latin typeface="Arial MT"/>
                          <a:ea typeface="Arial MT"/>
                          <a:cs typeface="Arial MT"/>
                        </a:rPr>
                        <a:t>définir</a:t>
                      </a:r>
                      <a:endParaRPr lang="fr-FR" sz="1100" dirty="0">
                        <a:effectLst/>
                        <a:latin typeface="Arial MT"/>
                        <a:ea typeface="Arial MT"/>
                        <a:cs typeface="Arial M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1545641"/>
                  </a:ext>
                </a:extLst>
              </a:tr>
            </a:tbl>
          </a:graphicData>
        </a:graphic>
      </p:graphicFrame>
    </p:spTree>
    <p:extLst>
      <p:ext uri="{BB962C8B-B14F-4D97-AF65-F5344CB8AC3E}">
        <p14:creationId xmlns:p14="http://schemas.microsoft.com/office/powerpoint/2010/main" val="73026401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a:extLst>
              <a:ext uri="{FF2B5EF4-FFF2-40B4-BE49-F238E27FC236}">
                <a16:creationId xmlns:a16="http://schemas.microsoft.com/office/drawing/2014/main" id="{FC15FFF5-E6C5-40FF-BC1C-772A51B116CA}"/>
              </a:ext>
            </a:extLst>
          </p:cNvPr>
          <p:cNvSpPr txBox="1"/>
          <p:nvPr/>
        </p:nvSpPr>
        <p:spPr>
          <a:xfrm>
            <a:off x="4854744" y="167119"/>
            <a:ext cx="2482511" cy="307777"/>
          </a:xfrm>
          <a:prstGeom prst="rect">
            <a:avLst/>
          </a:prstGeom>
          <a:noFill/>
        </p:spPr>
        <p:txBody>
          <a:bodyPr wrap="square" rtlCol="0">
            <a:spAutoFit/>
          </a:bodyPr>
          <a:lstStyle/>
          <a:p>
            <a:r>
              <a:rPr lang="fr-FR" sz="1400" dirty="0"/>
              <a:t>DISPOSITIFS du PAF 2022-2023</a:t>
            </a:r>
          </a:p>
        </p:txBody>
      </p:sp>
      <p:sp>
        <p:nvSpPr>
          <p:cNvPr id="4" name="Espace réservé du numéro de diapositive 3">
            <a:extLst>
              <a:ext uri="{FF2B5EF4-FFF2-40B4-BE49-F238E27FC236}">
                <a16:creationId xmlns:a16="http://schemas.microsoft.com/office/drawing/2014/main" id="{43F67948-12F7-4373-8C7E-F4C1C70FDBF5}"/>
              </a:ext>
            </a:extLst>
          </p:cNvPr>
          <p:cNvSpPr>
            <a:spLocks noGrp="1"/>
          </p:cNvSpPr>
          <p:nvPr>
            <p:ph type="sldNum" sz="quarter" idx="12"/>
          </p:nvPr>
        </p:nvSpPr>
        <p:spPr/>
        <p:txBody>
          <a:bodyPr/>
          <a:lstStyle/>
          <a:p>
            <a:fld id="{B09499B9-A54A-48B6-A9F5-EC93DEB5225B}" type="slidenum">
              <a:rPr lang="fr-FR" smtClean="0"/>
              <a:t>15</a:t>
            </a:fld>
            <a:endParaRPr lang="fr-FR" dirty="0"/>
          </a:p>
        </p:txBody>
      </p:sp>
      <p:graphicFrame>
        <p:nvGraphicFramePr>
          <p:cNvPr id="5" name="Tableau 4">
            <a:extLst>
              <a:ext uri="{FF2B5EF4-FFF2-40B4-BE49-F238E27FC236}">
                <a16:creationId xmlns:a16="http://schemas.microsoft.com/office/drawing/2014/main" id="{4FC98C30-BFB3-4498-B59E-3C13923359BB}"/>
              </a:ext>
            </a:extLst>
          </p:cNvPr>
          <p:cNvGraphicFramePr>
            <a:graphicFrameLocks noGrp="1"/>
          </p:cNvGraphicFramePr>
          <p:nvPr>
            <p:extLst>
              <p:ext uri="{D42A27DB-BD31-4B8C-83A1-F6EECF244321}">
                <p14:modId xmlns:p14="http://schemas.microsoft.com/office/powerpoint/2010/main" val="3342814743"/>
              </p:ext>
            </p:extLst>
          </p:nvPr>
        </p:nvGraphicFramePr>
        <p:xfrm>
          <a:off x="838198" y="418806"/>
          <a:ext cx="10515599" cy="2360785"/>
        </p:xfrm>
        <a:graphic>
          <a:graphicData uri="http://schemas.openxmlformats.org/drawingml/2006/table">
            <a:tbl>
              <a:tblPr firstRow="1" firstCol="1" lastRow="1" lastCol="1" bandRow="1" bandCol="1"/>
              <a:tblGrid>
                <a:gridCol w="5199224">
                  <a:extLst>
                    <a:ext uri="{9D8B030D-6E8A-4147-A177-3AD203B41FA5}">
                      <a16:colId xmlns:a16="http://schemas.microsoft.com/office/drawing/2014/main" val="3467062186"/>
                    </a:ext>
                  </a:extLst>
                </a:gridCol>
                <a:gridCol w="5316375">
                  <a:extLst>
                    <a:ext uri="{9D8B030D-6E8A-4147-A177-3AD203B41FA5}">
                      <a16:colId xmlns:a16="http://schemas.microsoft.com/office/drawing/2014/main" val="1597582688"/>
                    </a:ext>
                  </a:extLst>
                </a:gridCol>
              </a:tblGrid>
              <a:tr h="219710">
                <a:tc gridSpan="2">
                  <a:txBody>
                    <a:bodyPr/>
                    <a:lstStyle/>
                    <a:p>
                      <a:pPr marL="43180">
                        <a:spcBef>
                          <a:spcPts val="95"/>
                        </a:spcBef>
                        <a:spcAft>
                          <a:spcPts val="0"/>
                        </a:spcAft>
                      </a:pPr>
                      <a:r>
                        <a:rPr lang="fr-FR" sz="1100" b="1" dirty="0">
                          <a:solidFill>
                            <a:schemeClr val="bg1"/>
                          </a:solidFill>
                          <a:effectLst/>
                          <a:latin typeface="Arial" panose="020B0604020202020204" pitchFamily="34" charset="0"/>
                          <a:ea typeface="Arial MT"/>
                          <a:cs typeface="Arial MT"/>
                        </a:rPr>
                        <a:t>Dispositif</a:t>
                      </a:r>
                      <a:r>
                        <a:rPr lang="fr-FR" sz="1100" b="1" spc="10" dirty="0">
                          <a:solidFill>
                            <a:schemeClr val="bg1"/>
                          </a:solidFill>
                          <a:effectLst/>
                          <a:latin typeface="Arial" panose="020B0604020202020204" pitchFamily="34" charset="0"/>
                          <a:ea typeface="Arial MT"/>
                          <a:cs typeface="Arial MT"/>
                        </a:rPr>
                        <a:t> </a:t>
                      </a:r>
                      <a:r>
                        <a:rPr lang="fr-FR" sz="1100" b="1" dirty="0">
                          <a:solidFill>
                            <a:schemeClr val="bg1"/>
                          </a:solidFill>
                          <a:effectLst/>
                          <a:latin typeface="Arial" panose="020B0604020202020204" pitchFamily="34" charset="0"/>
                          <a:ea typeface="Arial MT"/>
                          <a:cs typeface="Arial MT"/>
                        </a:rPr>
                        <a:t>:</a:t>
                      </a:r>
                      <a:r>
                        <a:rPr lang="fr-FR" sz="1100" b="1" spc="10" dirty="0">
                          <a:solidFill>
                            <a:schemeClr val="bg1"/>
                          </a:solidFill>
                          <a:effectLst/>
                          <a:latin typeface="Arial" panose="020B0604020202020204" pitchFamily="34" charset="0"/>
                          <a:ea typeface="Arial MT"/>
                          <a:cs typeface="Arial MT"/>
                        </a:rPr>
                        <a:t> </a:t>
                      </a:r>
                      <a:r>
                        <a:rPr lang="fr-FR" sz="1100" b="1" dirty="0">
                          <a:solidFill>
                            <a:schemeClr val="bg1"/>
                          </a:solidFill>
                          <a:effectLst/>
                          <a:latin typeface="Arial" panose="020B0604020202020204" pitchFamily="34" charset="0"/>
                          <a:ea typeface="Arial MT"/>
                          <a:cs typeface="Arial MT"/>
                        </a:rPr>
                        <a:t>LN04</a:t>
                      </a:r>
                      <a:r>
                        <a:rPr lang="fr-FR" sz="1100" b="1" spc="10" dirty="0">
                          <a:solidFill>
                            <a:schemeClr val="bg1"/>
                          </a:solidFill>
                          <a:effectLst/>
                          <a:latin typeface="Arial" panose="020B0604020202020204" pitchFamily="34" charset="0"/>
                          <a:ea typeface="Arial MT"/>
                          <a:cs typeface="Arial MT"/>
                        </a:rPr>
                        <a:t> </a:t>
                      </a:r>
                      <a:r>
                        <a:rPr lang="fr-FR" sz="1100" b="1" dirty="0">
                          <a:solidFill>
                            <a:schemeClr val="bg1"/>
                          </a:solidFill>
                          <a:effectLst/>
                          <a:latin typeface="Arial" panose="020B0604020202020204" pitchFamily="34" charset="0"/>
                          <a:ea typeface="Arial MT"/>
                          <a:cs typeface="Arial MT"/>
                        </a:rPr>
                        <a:t>-</a:t>
                      </a:r>
                      <a:r>
                        <a:rPr lang="fr-FR" sz="1100" b="1" spc="5" dirty="0">
                          <a:solidFill>
                            <a:schemeClr val="bg1"/>
                          </a:solidFill>
                          <a:effectLst/>
                          <a:latin typeface="Arial" panose="020B0604020202020204" pitchFamily="34" charset="0"/>
                          <a:ea typeface="Arial MT"/>
                          <a:cs typeface="Arial MT"/>
                        </a:rPr>
                        <a:t> </a:t>
                      </a:r>
                      <a:r>
                        <a:rPr lang="fr-FR" sz="1100" b="1" dirty="0">
                          <a:solidFill>
                            <a:schemeClr val="bg1"/>
                          </a:solidFill>
                          <a:effectLst/>
                          <a:latin typeface="Arial" panose="020B0604020202020204" pitchFamily="34" charset="0"/>
                          <a:ea typeface="Arial MT"/>
                          <a:cs typeface="Arial MT"/>
                        </a:rPr>
                        <a:t>Chanter</a:t>
                      </a:r>
                      <a:r>
                        <a:rPr lang="fr-FR" sz="1100" b="1" spc="15" dirty="0">
                          <a:solidFill>
                            <a:schemeClr val="bg1"/>
                          </a:solidFill>
                          <a:effectLst/>
                          <a:latin typeface="Arial" panose="020B0604020202020204" pitchFamily="34" charset="0"/>
                          <a:ea typeface="Arial MT"/>
                          <a:cs typeface="Arial MT"/>
                        </a:rPr>
                        <a:t> </a:t>
                      </a:r>
                      <a:r>
                        <a:rPr lang="fr-FR" sz="1100" b="1" dirty="0">
                          <a:solidFill>
                            <a:schemeClr val="bg1"/>
                          </a:solidFill>
                          <a:effectLst/>
                          <a:latin typeface="Arial" panose="020B0604020202020204" pitchFamily="34" charset="0"/>
                          <a:ea typeface="Arial MT"/>
                          <a:cs typeface="Arial MT"/>
                        </a:rPr>
                        <a:t>a l</a:t>
                      </a:r>
                      <a:r>
                        <a:rPr lang="fr-FR" sz="1100" b="1" spc="15" dirty="0">
                          <a:solidFill>
                            <a:schemeClr val="bg1"/>
                          </a:solidFill>
                          <a:effectLst/>
                          <a:latin typeface="Arial" panose="020B0604020202020204" pitchFamily="34" charset="0"/>
                          <a:ea typeface="Arial MT"/>
                          <a:cs typeface="Arial MT"/>
                        </a:rPr>
                        <a:t>’é</a:t>
                      </a:r>
                      <a:r>
                        <a:rPr lang="fr-FR" sz="1100" b="1" dirty="0">
                          <a:solidFill>
                            <a:schemeClr val="bg1"/>
                          </a:solidFill>
                          <a:effectLst/>
                          <a:latin typeface="Arial" panose="020B0604020202020204" pitchFamily="34" charset="0"/>
                          <a:ea typeface="Arial MT"/>
                          <a:cs typeface="Arial MT"/>
                        </a:rPr>
                        <a:t>cole</a:t>
                      </a:r>
                      <a:r>
                        <a:rPr lang="fr-FR" sz="1100" b="1" spc="5" dirty="0">
                          <a:solidFill>
                            <a:schemeClr val="bg1"/>
                          </a:solidFill>
                          <a:effectLst/>
                          <a:latin typeface="Arial" panose="020B0604020202020204" pitchFamily="34" charset="0"/>
                          <a:ea typeface="Arial MT"/>
                          <a:cs typeface="Arial MT"/>
                        </a:rPr>
                        <a:t> </a:t>
                      </a:r>
                      <a:r>
                        <a:rPr lang="fr-FR" sz="1100" b="1" dirty="0">
                          <a:solidFill>
                            <a:schemeClr val="bg1"/>
                          </a:solidFill>
                          <a:effectLst/>
                          <a:latin typeface="Arial" panose="020B0604020202020204" pitchFamily="34" charset="0"/>
                          <a:ea typeface="Arial MT"/>
                          <a:cs typeface="Arial MT"/>
                        </a:rPr>
                        <a:t>et</a:t>
                      </a:r>
                      <a:r>
                        <a:rPr lang="fr-FR" sz="1100" b="1" spc="15" dirty="0">
                          <a:solidFill>
                            <a:schemeClr val="bg1"/>
                          </a:solidFill>
                          <a:effectLst/>
                          <a:latin typeface="Arial" panose="020B0604020202020204" pitchFamily="34" charset="0"/>
                          <a:ea typeface="Arial MT"/>
                          <a:cs typeface="Arial MT"/>
                        </a:rPr>
                        <a:t> </a:t>
                      </a:r>
                      <a:r>
                        <a:rPr lang="fr-FR" sz="1100" b="1" dirty="0">
                          <a:solidFill>
                            <a:schemeClr val="bg1"/>
                          </a:solidFill>
                          <a:effectLst/>
                          <a:latin typeface="Arial" panose="020B0604020202020204" pitchFamily="34" charset="0"/>
                          <a:ea typeface="Arial MT"/>
                          <a:cs typeface="Arial MT"/>
                        </a:rPr>
                        <a:t>en</a:t>
                      </a:r>
                      <a:r>
                        <a:rPr lang="fr-FR" sz="1100" b="1" spc="5" dirty="0">
                          <a:solidFill>
                            <a:schemeClr val="bg1"/>
                          </a:solidFill>
                          <a:effectLst/>
                          <a:latin typeface="Arial" panose="020B0604020202020204" pitchFamily="34" charset="0"/>
                          <a:ea typeface="Arial MT"/>
                          <a:cs typeface="Arial MT"/>
                        </a:rPr>
                        <a:t> </a:t>
                      </a:r>
                      <a:r>
                        <a:rPr lang="fr-FR" sz="1100" b="1" dirty="0">
                          <a:solidFill>
                            <a:schemeClr val="bg1"/>
                          </a:solidFill>
                          <a:effectLst/>
                          <a:latin typeface="Arial" panose="020B0604020202020204" pitchFamily="34" charset="0"/>
                          <a:ea typeface="Arial MT"/>
                          <a:cs typeface="Arial MT"/>
                        </a:rPr>
                        <a:t>chœur</a:t>
                      </a:r>
                      <a:endParaRPr lang="fr-FR" sz="1100" dirty="0">
                        <a:solidFill>
                          <a:schemeClr val="bg1"/>
                        </a:solidFill>
                        <a:effectLst/>
                        <a:latin typeface="Arial MT"/>
                        <a:ea typeface="Arial MT"/>
                        <a:cs typeface="Arial MT"/>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solidFill>
                      <a:srgbClr val="587FCB"/>
                    </a:solidFill>
                  </a:tcPr>
                </a:tc>
                <a:tc hMerge="1">
                  <a:txBody>
                    <a:bodyPr/>
                    <a:lstStyle/>
                    <a:p>
                      <a:endParaRPr lang="fr-FR"/>
                    </a:p>
                  </a:txBody>
                  <a:tcPr/>
                </a:tc>
                <a:extLst>
                  <a:ext uri="{0D108BD9-81ED-4DB2-BD59-A6C34878D82A}">
                    <a16:rowId xmlns:a16="http://schemas.microsoft.com/office/drawing/2014/main" val="1370942544"/>
                  </a:ext>
                </a:extLst>
              </a:tr>
              <a:tr h="265430">
                <a:tc>
                  <a:txBody>
                    <a:bodyPr/>
                    <a:lstStyle/>
                    <a:p>
                      <a:pPr marL="38735">
                        <a:spcBef>
                          <a:spcPts val="265"/>
                        </a:spcBef>
                      </a:pPr>
                      <a:r>
                        <a:rPr lang="fr-FR" sz="1000" b="1" dirty="0">
                          <a:effectLst/>
                          <a:latin typeface="Arial" panose="020B0604020202020204" pitchFamily="34" charset="0"/>
                          <a:ea typeface="Arial MT"/>
                          <a:cs typeface="Arial MT"/>
                        </a:rPr>
                        <a:t>Identifiant</a:t>
                      </a:r>
                      <a:r>
                        <a:rPr lang="fr-FR" sz="1000" b="1" spc="-20" dirty="0">
                          <a:effectLst/>
                          <a:latin typeface="Arial" panose="020B0604020202020204" pitchFamily="34" charset="0"/>
                          <a:ea typeface="Arial MT"/>
                          <a:cs typeface="Arial MT"/>
                        </a:rPr>
                        <a:t> </a:t>
                      </a:r>
                      <a:r>
                        <a:rPr lang="fr-FR" sz="1000" b="1" dirty="0">
                          <a:effectLst/>
                          <a:latin typeface="Arial" panose="020B0604020202020204" pitchFamily="34" charset="0"/>
                          <a:ea typeface="Arial MT"/>
                          <a:cs typeface="Arial MT"/>
                        </a:rPr>
                        <a:t>:</a:t>
                      </a:r>
                      <a:r>
                        <a:rPr lang="fr-FR" sz="1000" b="1" spc="-25" dirty="0">
                          <a:effectLst/>
                          <a:latin typeface="Arial" panose="020B0604020202020204" pitchFamily="34" charset="0"/>
                          <a:ea typeface="Arial MT"/>
                          <a:cs typeface="Arial MT"/>
                        </a:rPr>
                        <a:t> </a:t>
                      </a:r>
                      <a:r>
                        <a:rPr lang="fr-FR" sz="1000" b="1" dirty="0">
                          <a:effectLst/>
                          <a:latin typeface="Arial" panose="020B0604020202020204" pitchFamily="34" charset="0"/>
                          <a:ea typeface="Arial MT"/>
                          <a:cs typeface="Arial MT"/>
                        </a:rPr>
                        <a:t>22D0392083</a:t>
                      </a:r>
                      <a:endParaRPr lang="fr-FR" sz="1100" dirty="0">
                        <a:effectLst/>
                        <a:latin typeface="Arial MT"/>
                        <a:ea typeface="Arial MT"/>
                        <a:cs typeface="Arial M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tcPr>
                </a:tc>
                <a:tc>
                  <a:txBody>
                    <a:bodyPr/>
                    <a:lstStyle/>
                    <a:p>
                      <a:pPr marL="40005">
                        <a:spcBef>
                          <a:spcPts val="235"/>
                        </a:spcBef>
                        <a:spcAft>
                          <a:spcPts val="0"/>
                        </a:spcAft>
                      </a:pPr>
                      <a:r>
                        <a:rPr lang="fr-FR" sz="1000" dirty="0">
                          <a:effectLst/>
                          <a:latin typeface="Arial MT"/>
                        </a:rPr>
                        <a:t>Inscription</a:t>
                      </a:r>
                      <a:r>
                        <a:rPr lang="fr-FR" sz="1000" spc="-25" dirty="0">
                          <a:effectLst/>
                          <a:latin typeface="Arial MT"/>
                        </a:rPr>
                        <a:t> </a:t>
                      </a:r>
                      <a:r>
                        <a:rPr lang="fr-FR" sz="1000" dirty="0">
                          <a:effectLst/>
                          <a:latin typeface="Arial MT"/>
                        </a:rPr>
                        <a:t>:</a:t>
                      </a:r>
                      <a:r>
                        <a:rPr lang="fr-FR" sz="1000" spc="-30" dirty="0">
                          <a:effectLst/>
                          <a:latin typeface="Arial MT"/>
                        </a:rPr>
                        <a:t> </a:t>
                      </a:r>
                      <a:r>
                        <a:rPr lang="fr-FR" sz="1000" dirty="0">
                          <a:effectLst/>
                          <a:latin typeface="Arial MT"/>
                        </a:rPr>
                        <a:t>du</a:t>
                      </a:r>
                      <a:r>
                        <a:rPr lang="fr-FR" sz="1000" spc="-25" dirty="0">
                          <a:effectLst/>
                          <a:latin typeface="Arial MT"/>
                        </a:rPr>
                        <a:t> </a:t>
                      </a:r>
                      <a:r>
                        <a:rPr lang="fr-FR" sz="1000" dirty="0">
                          <a:effectLst/>
                          <a:latin typeface="Arial MT"/>
                        </a:rPr>
                        <a:t>19/10 au 09/11/2022</a:t>
                      </a:r>
                      <a:endParaRPr lang="fr-FR" sz="1100" dirty="0">
                        <a:effectLst/>
                        <a:latin typeface="Arial M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55204340"/>
                  </a:ext>
                </a:extLst>
              </a:tr>
              <a:tr h="355840">
                <a:tc gridSpan="2">
                  <a:txBody>
                    <a:bodyPr/>
                    <a:lstStyle/>
                    <a:p>
                      <a:pPr marL="4445" indent="34290">
                        <a:lnSpc>
                          <a:spcPts val="1130"/>
                        </a:lnSpc>
                        <a:spcBef>
                          <a:spcPts val="15"/>
                        </a:spcBef>
                        <a:spcAft>
                          <a:spcPts val="0"/>
                        </a:spcAft>
                      </a:pPr>
                      <a:r>
                        <a:rPr lang="fr-FR" sz="1000" dirty="0">
                          <a:effectLst/>
                          <a:latin typeface="Arial MT"/>
                          <a:ea typeface="Arial MT"/>
                          <a:cs typeface="Arial MT"/>
                        </a:rPr>
                        <a:t>Objectifs</a:t>
                      </a:r>
                      <a:r>
                        <a:rPr lang="fr-FR" sz="1000" spc="-20" dirty="0">
                          <a:effectLst/>
                          <a:latin typeface="Arial MT"/>
                          <a:ea typeface="Arial MT"/>
                          <a:cs typeface="Arial MT"/>
                        </a:rPr>
                        <a:t> </a:t>
                      </a:r>
                      <a:r>
                        <a:rPr lang="fr-FR" sz="1000" dirty="0">
                          <a:effectLst/>
                          <a:latin typeface="Arial MT"/>
                          <a:ea typeface="Arial MT"/>
                          <a:cs typeface="Arial MT"/>
                        </a:rPr>
                        <a:t>généraux</a:t>
                      </a:r>
                      <a:r>
                        <a:rPr lang="fr-FR" sz="1000" spc="-20" dirty="0">
                          <a:effectLst/>
                          <a:latin typeface="Arial MT"/>
                          <a:ea typeface="Arial MT"/>
                          <a:cs typeface="Arial MT"/>
                        </a:rPr>
                        <a:t> </a:t>
                      </a:r>
                      <a:r>
                        <a:rPr lang="fr-FR" sz="1000" dirty="0">
                          <a:effectLst/>
                          <a:latin typeface="Arial MT"/>
                          <a:ea typeface="Arial MT"/>
                          <a:cs typeface="Arial MT"/>
                        </a:rPr>
                        <a:t>:</a:t>
                      </a:r>
                      <a:r>
                        <a:rPr lang="fr-FR" sz="1000" spc="-30" dirty="0">
                          <a:effectLst/>
                          <a:latin typeface="Arial MT"/>
                          <a:ea typeface="Arial MT"/>
                          <a:cs typeface="Arial MT"/>
                        </a:rPr>
                        <a:t> </a:t>
                      </a:r>
                      <a:r>
                        <a:rPr lang="fr-FR" sz="1000" dirty="0">
                          <a:effectLst/>
                          <a:latin typeface="Arial MT"/>
                          <a:ea typeface="Arial MT"/>
                          <a:cs typeface="Arial MT"/>
                        </a:rPr>
                        <a:t>Acquérir</a:t>
                      </a:r>
                      <a:r>
                        <a:rPr lang="fr-FR" sz="1000" spc="-25" dirty="0">
                          <a:effectLst/>
                          <a:latin typeface="Arial MT"/>
                          <a:ea typeface="Arial MT"/>
                          <a:cs typeface="Arial MT"/>
                        </a:rPr>
                        <a:t> </a:t>
                      </a:r>
                      <a:r>
                        <a:rPr lang="fr-FR" sz="1000" dirty="0">
                          <a:effectLst/>
                          <a:latin typeface="Arial MT"/>
                          <a:ea typeface="Arial MT"/>
                          <a:cs typeface="Arial MT"/>
                        </a:rPr>
                        <a:t>de</a:t>
                      </a:r>
                      <a:r>
                        <a:rPr lang="fr-FR" sz="1000" spc="-25" dirty="0">
                          <a:effectLst/>
                          <a:latin typeface="Arial MT"/>
                          <a:ea typeface="Arial MT"/>
                          <a:cs typeface="Arial MT"/>
                        </a:rPr>
                        <a:t> </a:t>
                      </a:r>
                      <a:r>
                        <a:rPr lang="fr-FR" sz="1000" dirty="0">
                          <a:effectLst/>
                          <a:latin typeface="Arial MT"/>
                          <a:ea typeface="Arial MT"/>
                          <a:cs typeface="Arial MT"/>
                        </a:rPr>
                        <a:t>nouvelles</a:t>
                      </a:r>
                      <a:r>
                        <a:rPr lang="fr-FR" sz="1000" spc="-20" dirty="0">
                          <a:effectLst/>
                          <a:latin typeface="Arial MT"/>
                          <a:ea typeface="Arial MT"/>
                          <a:cs typeface="Arial MT"/>
                        </a:rPr>
                        <a:t> </a:t>
                      </a:r>
                      <a:r>
                        <a:rPr lang="fr-FR" sz="1000" dirty="0">
                          <a:effectLst/>
                          <a:latin typeface="Arial MT"/>
                          <a:ea typeface="Arial MT"/>
                          <a:cs typeface="Arial MT"/>
                        </a:rPr>
                        <a:t>compétences</a:t>
                      </a:r>
                      <a:r>
                        <a:rPr lang="fr-FR" sz="1000" spc="-20" dirty="0">
                          <a:effectLst/>
                          <a:latin typeface="Arial MT"/>
                          <a:ea typeface="Arial MT"/>
                          <a:cs typeface="Arial MT"/>
                        </a:rPr>
                        <a:t> </a:t>
                      </a:r>
                      <a:r>
                        <a:rPr lang="fr-FR" sz="1000" dirty="0">
                          <a:effectLst/>
                          <a:latin typeface="Arial MT"/>
                          <a:ea typeface="Arial MT"/>
                          <a:cs typeface="Arial MT"/>
                        </a:rPr>
                        <a:t>concernant</a:t>
                      </a:r>
                      <a:r>
                        <a:rPr lang="fr-FR" sz="1000" spc="-30" dirty="0">
                          <a:effectLst/>
                          <a:latin typeface="Arial MT"/>
                          <a:ea typeface="Arial MT"/>
                          <a:cs typeface="Arial MT"/>
                        </a:rPr>
                        <a:t> </a:t>
                      </a:r>
                      <a:r>
                        <a:rPr lang="fr-FR" sz="1000" dirty="0">
                          <a:effectLst/>
                          <a:latin typeface="Arial MT"/>
                          <a:ea typeface="Arial MT"/>
                          <a:cs typeface="Arial MT"/>
                        </a:rPr>
                        <a:t>la</a:t>
                      </a:r>
                      <a:r>
                        <a:rPr lang="fr-FR" sz="1000" spc="-25" dirty="0">
                          <a:effectLst/>
                          <a:latin typeface="Arial MT"/>
                          <a:ea typeface="Arial MT"/>
                          <a:cs typeface="Arial MT"/>
                        </a:rPr>
                        <a:t> </a:t>
                      </a:r>
                      <a:r>
                        <a:rPr lang="fr-FR" sz="1000" dirty="0">
                          <a:effectLst/>
                          <a:latin typeface="Arial MT"/>
                          <a:ea typeface="Arial MT"/>
                          <a:cs typeface="Arial MT"/>
                        </a:rPr>
                        <a:t>voix</a:t>
                      </a:r>
                      <a:r>
                        <a:rPr lang="fr-FR" sz="1000" spc="-15" dirty="0">
                          <a:effectLst/>
                          <a:latin typeface="Arial MT"/>
                          <a:ea typeface="Arial MT"/>
                          <a:cs typeface="Arial MT"/>
                        </a:rPr>
                        <a:t> </a:t>
                      </a:r>
                      <a:r>
                        <a:rPr lang="fr-FR" sz="1000" dirty="0">
                          <a:effectLst/>
                          <a:latin typeface="Arial MT"/>
                          <a:ea typeface="Arial MT"/>
                          <a:cs typeface="Arial MT"/>
                        </a:rPr>
                        <a:t>et</a:t>
                      </a:r>
                      <a:r>
                        <a:rPr lang="fr-FR" sz="1000" spc="-25" dirty="0">
                          <a:effectLst/>
                          <a:latin typeface="Arial MT"/>
                          <a:ea typeface="Arial MT"/>
                          <a:cs typeface="Arial MT"/>
                        </a:rPr>
                        <a:t> </a:t>
                      </a:r>
                      <a:r>
                        <a:rPr lang="fr-FR" sz="1000" dirty="0">
                          <a:effectLst/>
                          <a:latin typeface="Arial MT"/>
                          <a:ea typeface="Arial MT"/>
                          <a:cs typeface="Arial MT"/>
                        </a:rPr>
                        <a:t>le</a:t>
                      </a:r>
                      <a:r>
                        <a:rPr lang="fr-FR" sz="1000" spc="-25" dirty="0">
                          <a:effectLst/>
                          <a:latin typeface="Arial MT"/>
                          <a:ea typeface="Arial MT"/>
                          <a:cs typeface="Arial MT"/>
                        </a:rPr>
                        <a:t> </a:t>
                      </a:r>
                      <a:r>
                        <a:rPr lang="fr-FR" sz="1000" dirty="0">
                          <a:effectLst/>
                          <a:latin typeface="Arial MT"/>
                          <a:ea typeface="Arial MT"/>
                          <a:cs typeface="Arial MT"/>
                        </a:rPr>
                        <a:t>chant,</a:t>
                      </a:r>
                      <a:r>
                        <a:rPr lang="fr-FR" sz="1000" spc="-30" dirty="0">
                          <a:effectLst/>
                          <a:latin typeface="Arial MT"/>
                          <a:ea typeface="Arial MT"/>
                          <a:cs typeface="Arial MT"/>
                        </a:rPr>
                        <a:t> </a:t>
                      </a:r>
                      <a:r>
                        <a:rPr lang="fr-FR" sz="1000" dirty="0">
                          <a:effectLst/>
                          <a:latin typeface="Arial MT"/>
                          <a:ea typeface="Arial MT"/>
                          <a:cs typeface="Arial MT"/>
                        </a:rPr>
                        <a:t>ainsi</a:t>
                      </a:r>
                      <a:r>
                        <a:rPr lang="fr-FR" sz="1000" spc="-30" dirty="0">
                          <a:effectLst/>
                          <a:latin typeface="Arial MT"/>
                          <a:ea typeface="Arial MT"/>
                          <a:cs typeface="Arial MT"/>
                        </a:rPr>
                        <a:t> </a:t>
                      </a:r>
                      <a:r>
                        <a:rPr lang="fr-FR" sz="1000" dirty="0">
                          <a:effectLst/>
                          <a:latin typeface="Arial MT"/>
                          <a:ea typeface="Arial MT"/>
                          <a:cs typeface="Arial MT"/>
                        </a:rPr>
                        <a:t>que</a:t>
                      </a:r>
                      <a:r>
                        <a:rPr lang="fr-FR" sz="1000" spc="-25" dirty="0">
                          <a:effectLst/>
                          <a:latin typeface="Arial MT"/>
                          <a:ea typeface="Arial MT"/>
                          <a:cs typeface="Arial MT"/>
                        </a:rPr>
                        <a:t> </a:t>
                      </a:r>
                      <a:r>
                        <a:rPr lang="fr-FR" sz="1000" dirty="0">
                          <a:effectLst/>
                          <a:latin typeface="Arial MT"/>
                          <a:ea typeface="Arial MT"/>
                          <a:cs typeface="Arial MT"/>
                        </a:rPr>
                        <a:t>des</a:t>
                      </a:r>
                      <a:r>
                        <a:rPr lang="fr-FR" sz="1000" spc="-20" dirty="0">
                          <a:effectLst/>
                          <a:latin typeface="Arial MT"/>
                          <a:ea typeface="Arial MT"/>
                          <a:cs typeface="Arial MT"/>
                        </a:rPr>
                        <a:t> </a:t>
                      </a:r>
                      <a:r>
                        <a:rPr lang="fr-FR" sz="1000" dirty="0">
                          <a:effectLst/>
                          <a:latin typeface="Arial MT"/>
                          <a:ea typeface="Arial MT"/>
                          <a:cs typeface="Arial MT"/>
                        </a:rPr>
                        <a:t>techniques</a:t>
                      </a:r>
                      <a:r>
                        <a:rPr lang="fr-FR" sz="1000" spc="-260" dirty="0">
                          <a:effectLst/>
                          <a:latin typeface="Arial MT"/>
                          <a:ea typeface="Arial MT"/>
                          <a:cs typeface="Arial MT"/>
                        </a:rPr>
                        <a:t> </a:t>
                      </a:r>
                      <a:r>
                        <a:rPr lang="fr-FR" sz="1000" dirty="0">
                          <a:effectLst/>
                          <a:latin typeface="Arial MT"/>
                          <a:ea typeface="Arial MT"/>
                          <a:cs typeface="Arial MT"/>
                        </a:rPr>
                        <a:t>pour faire chanter les élèves en chœur dans sa classe ou son école. Choisir, préparer, faire mémoriser et</a:t>
                      </a:r>
                      <a:r>
                        <a:rPr lang="fr-FR" sz="1000" spc="5" dirty="0">
                          <a:effectLst/>
                          <a:latin typeface="Arial MT"/>
                          <a:ea typeface="Arial MT"/>
                          <a:cs typeface="Arial MT"/>
                        </a:rPr>
                        <a:t> </a:t>
                      </a:r>
                      <a:r>
                        <a:rPr lang="fr-FR" sz="1000" dirty="0">
                          <a:effectLst/>
                          <a:latin typeface="Arial MT"/>
                          <a:ea typeface="Arial MT"/>
                          <a:cs typeface="Arial MT"/>
                        </a:rPr>
                        <a:t>interpréter</a:t>
                      </a:r>
                      <a:r>
                        <a:rPr lang="fr-FR" sz="1000" spc="-10" dirty="0">
                          <a:effectLst/>
                          <a:latin typeface="Arial MT"/>
                          <a:ea typeface="Arial MT"/>
                          <a:cs typeface="Arial MT"/>
                        </a:rPr>
                        <a:t> </a:t>
                      </a:r>
                      <a:r>
                        <a:rPr lang="fr-FR" sz="1000" dirty="0">
                          <a:effectLst/>
                          <a:latin typeface="Arial MT"/>
                          <a:ea typeface="Arial MT"/>
                          <a:cs typeface="Arial MT"/>
                        </a:rPr>
                        <a:t>un</a:t>
                      </a:r>
                      <a:r>
                        <a:rPr lang="fr-FR" sz="1000" spc="-15" dirty="0">
                          <a:effectLst/>
                          <a:latin typeface="Arial MT"/>
                          <a:ea typeface="Arial MT"/>
                          <a:cs typeface="Arial MT"/>
                        </a:rPr>
                        <a:t> </a:t>
                      </a:r>
                      <a:r>
                        <a:rPr lang="fr-FR" sz="1000" dirty="0">
                          <a:effectLst/>
                          <a:latin typeface="Arial MT"/>
                          <a:ea typeface="Arial MT"/>
                          <a:cs typeface="Arial MT"/>
                        </a:rPr>
                        <a:t>chant;</a:t>
                      </a:r>
                      <a:r>
                        <a:rPr lang="fr-FR" sz="1000" spc="-10" dirty="0">
                          <a:effectLst/>
                          <a:latin typeface="Arial MT"/>
                          <a:ea typeface="Arial MT"/>
                          <a:cs typeface="Arial MT"/>
                        </a:rPr>
                        <a:t> </a:t>
                      </a:r>
                      <a:r>
                        <a:rPr lang="fr-FR" sz="1000" dirty="0">
                          <a:effectLst/>
                          <a:latin typeface="Arial MT"/>
                          <a:ea typeface="Arial MT"/>
                          <a:cs typeface="Arial MT"/>
                        </a:rPr>
                        <a:t>diriger</a:t>
                      </a:r>
                      <a:r>
                        <a:rPr lang="fr-FR" sz="1000" spc="-5" dirty="0">
                          <a:effectLst/>
                          <a:latin typeface="Arial MT"/>
                          <a:ea typeface="Arial MT"/>
                          <a:cs typeface="Arial MT"/>
                        </a:rPr>
                        <a:t> </a:t>
                      </a:r>
                      <a:r>
                        <a:rPr lang="fr-FR" sz="1000" dirty="0">
                          <a:effectLst/>
                          <a:latin typeface="Arial MT"/>
                          <a:ea typeface="Arial MT"/>
                          <a:cs typeface="Arial MT"/>
                        </a:rPr>
                        <a:t>un</a:t>
                      </a:r>
                      <a:r>
                        <a:rPr lang="fr-FR" sz="1000" spc="-20" dirty="0">
                          <a:effectLst/>
                          <a:latin typeface="Arial MT"/>
                          <a:ea typeface="Arial MT"/>
                          <a:cs typeface="Arial MT"/>
                        </a:rPr>
                        <a:t> </a:t>
                      </a:r>
                      <a:r>
                        <a:rPr lang="fr-FR" sz="1000" dirty="0">
                          <a:effectLst/>
                          <a:latin typeface="Arial MT"/>
                          <a:ea typeface="Arial MT"/>
                          <a:cs typeface="Arial MT"/>
                        </a:rPr>
                        <a:t>groupe</a:t>
                      </a:r>
                      <a:r>
                        <a:rPr lang="fr-FR" sz="1000" spc="-5" dirty="0">
                          <a:effectLst/>
                          <a:latin typeface="Arial MT"/>
                          <a:ea typeface="Arial MT"/>
                          <a:cs typeface="Arial MT"/>
                        </a:rPr>
                        <a:t> </a:t>
                      </a:r>
                      <a:r>
                        <a:rPr lang="fr-FR" sz="1000" dirty="0">
                          <a:effectLst/>
                          <a:latin typeface="Arial MT"/>
                          <a:ea typeface="Arial MT"/>
                          <a:cs typeface="Arial MT"/>
                        </a:rPr>
                        <a:t>de</a:t>
                      </a:r>
                      <a:r>
                        <a:rPr lang="fr-FR" sz="1000" spc="-10" dirty="0">
                          <a:effectLst/>
                          <a:latin typeface="Arial MT"/>
                          <a:ea typeface="Arial MT"/>
                          <a:cs typeface="Arial MT"/>
                        </a:rPr>
                        <a:t> </a:t>
                      </a:r>
                      <a:r>
                        <a:rPr lang="fr-FR" sz="1000" dirty="0">
                          <a:effectLst/>
                          <a:latin typeface="Arial MT"/>
                          <a:ea typeface="Arial MT"/>
                          <a:cs typeface="Arial MT"/>
                        </a:rPr>
                        <a:t>jeunes</a:t>
                      </a:r>
                      <a:r>
                        <a:rPr lang="fr-FR" sz="1000" spc="-5" dirty="0">
                          <a:effectLst/>
                          <a:latin typeface="Arial MT"/>
                          <a:ea typeface="Arial MT"/>
                          <a:cs typeface="Arial MT"/>
                        </a:rPr>
                        <a:t> </a:t>
                      </a:r>
                      <a:r>
                        <a:rPr lang="fr-FR" sz="1000" dirty="0">
                          <a:effectLst/>
                          <a:latin typeface="Arial MT"/>
                          <a:ea typeface="Arial MT"/>
                          <a:cs typeface="Arial MT"/>
                        </a:rPr>
                        <a:t>chanteurs</a:t>
                      </a:r>
                      <a:r>
                        <a:rPr lang="fr-FR" sz="1000" spc="5" dirty="0">
                          <a:effectLst/>
                          <a:latin typeface="Arial MT"/>
                          <a:ea typeface="Arial MT"/>
                          <a:cs typeface="Arial MT"/>
                        </a:rPr>
                        <a:t> </a:t>
                      </a:r>
                      <a:r>
                        <a:rPr lang="fr-FR" sz="1000" dirty="0">
                          <a:effectLst/>
                          <a:latin typeface="Arial MT"/>
                          <a:ea typeface="Arial MT"/>
                          <a:cs typeface="Arial MT"/>
                        </a:rPr>
                        <a:t>(classe,</a:t>
                      </a:r>
                      <a:r>
                        <a:rPr lang="fr-FR" sz="1000" spc="-15" dirty="0">
                          <a:effectLst/>
                          <a:latin typeface="Arial MT"/>
                          <a:ea typeface="Arial MT"/>
                          <a:cs typeface="Arial MT"/>
                        </a:rPr>
                        <a:t> </a:t>
                      </a:r>
                      <a:r>
                        <a:rPr lang="fr-FR" sz="1000" dirty="0">
                          <a:effectLst/>
                          <a:latin typeface="Arial MT"/>
                          <a:ea typeface="Arial MT"/>
                          <a:cs typeface="Arial MT"/>
                        </a:rPr>
                        <a:t>chorale</a:t>
                      </a:r>
                      <a:r>
                        <a:rPr lang="fr-FR" sz="1000" spc="-10" dirty="0">
                          <a:effectLst/>
                          <a:latin typeface="Arial MT"/>
                          <a:ea typeface="Arial MT"/>
                          <a:cs typeface="Arial MT"/>
                        </a:rPr>
                        <a:t> </a:t>
                      </a:r>
                      <a:r>
                        <a:rPr lang="fr-FR" sz="1000" dirty="0">
                          <a:effectLst/>
                          <a:latin typeface="Arial MT"/>
                          <a:ea typeface="Arial MT"/>
                          <a:cs typeface="Arial MT"/>
                        </a:rPr>
                        <a:t>d’école)</a:t>
                      </a:r>
                      <a:endParaRPr lang="fr-FR" sz="1100" dirty="0">
                        <a:effectLst/>
                        <a:latin typeface="Arial MT"/>
                        <a:ea typeface="Arial MT"/>
                        <a:cs typeface="Arial MT"/>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tcPr>
                </a:tc>
                <a:tc hMerge="1">
                  <a:txBody>
                    <a:bodyPr/>
                    <a:lstStyle/>
                    <a:p>
                      <a:endParaRPr lang="fr-FR"/>
                    </a:p>
                  </a:txBody>
                  <a:tcPr/>
                </a:tc>
                <a:extLst>
                  <a:ext uri="{0D108BD9-81ED-4DB2-BD59-A6C34878D82A}">
                    <a16:rowId xmlns:a16="http://schemas.microsoft.com/office/drawing/2014/main" val="2963856439"/>
                  </a:ext>
                </a:extLst>
              </a:tr>
              <a:tr h="180000">
                <a:tc>
                  <a:txBody>
                    <a:bodyPr/>
                    <a:lstStyle/>
                    <a:p>
                      <a:pPr marL="38735">
                        <a:spcBef>
                          <a:spcPts val="230"/>
                        </a:spcBef>
                      </a:pPr>
                      <a:r>
                        <a:rPr lang="fr-FR" sz="1000" dirty="0">
                          <a:effectLst/>
                          <a:latin typeface="Arial MT"/>
                          <a:ea typeface="Arial MT"/>
                          <a:cs typeface="Arial MT"/>
                        </a:rPr>
                        <a:t>Responsable</a:t>
                      </a:r>
                      <a:r>
                        <a:rPr lang="fr-FR" sz="1000" spc="-20" dirty="0">
                          <a:effectLst/>
                          <a:latin typeface="Arial MT"/>
                          <a:ea typeface="Arial MT"/>
                          <a:cs typeface="Arial MT"/>
                        </a:rPr>
                        <a:t> </a:t>
                      </a:r>
                      <a:r>
                        <a:rPr lang="fr-FR" sz="1000" dirty="0">
                          <a:effectLst/>
                          <a:latin typeface="Arial MT"/>
                          <a:ea typeface="Arial MT"/>
                          <a:cs typeface="Arial MT"/>
                        </a:rPr>
                        <a:t>:</a:t>
                      </a:r>
                      <a:r>
                        <a:rPr lang="fr-FR" sz="1000" spc="-20" dirty="0">
                          <a:effectLst/>
                          <a:latin typeface="Arial MT"/>
                          <a:ea typeface="Arial MT"/>
                          <a:cs typeface="Arial MT"/>
                        </a:rPr>
                        <a:t> </a:t>
                      </a:r>
                      <a:r>
                        <a:rPr lang="fr-FR" sz="1000" dirty="0">
                          <a:effectLst/>
                          <a:latin typeface="Arial MT"/>
                          <a:ea typeface="Arial MT"/>
                          <a:cs typeface="Arial MT"/>
                        </a:rPr>
                        <a:t>IEN</a:t>
                      </a:r>
                      <a:r>
                        <a:rPr lang="fr-FR" sz="1000" spc="-20" dirty="0">
                          <a:effectLst/>
                          <a:latin typeface="Arial MT"/>
                          <a:ea typeface="Arial MT"/>
                          <a:cs typeface="Arial MT"/>
                        </a:rPr>
                        <a:t> </a:t>
                      </a:r>
                      <a:r>
                        <a:rPr lang="fr-FR" sz="1000" dirty="0">
                          <a:effectLst/>
                          <a:latin typeface="Arial MT"/>
                          <a:ea typeface="Arial MT"/>
                          <a:cs typeface="Arial MT"/>
                        </a:rPr>
                        <a:t>en</a:t>
                      </a:r>
                      <a:r>
                        <a:rPr lang="fr-FR" sz="1000" spc="-15" dirty="0">
                          <a:effectLst/>
                          <a:latin typeface="Arial MT"/>
                          <a:ea typeface="Arial MT"/>
                          <a:cs typeface="Arial MT"/>
                        </a:rPr>
                        <a:t> </a:t>
                      </a:r>
                      <a:r>
                        <a:rPr lang="fr-FR" sz="1000" dirty="0">
                          <a:effectLst/>
                          <a:latin typeface="Arial MT"/>
                          <a:ea typeface="Arial MT"/>
                          <a:cs typeface="Arial MT"/>
                        </a:rPr>
                        <a:t>charge</a:t>
                      </a:r>
                      <a:r>
                        <a:rPr lang="fr-FR" sz="1000" spc="-15" dirty="0">
                          <a:effectLst/>
                          <a:latin typeface="Arial MT"/>
                          <a:ea typeface="Arial MT"/>
                          <a:cs typeface="Arial MT"/>
                        </a:rPr>
                        <a:t> </a:t>
                      </a:r>
                      <a:r>
                        <a:rPr lang="fr-FR" sz="1000" dirty="0">
                          <a:effectLst/>
                          <a:latin typeface="Arial MT"/>
                          <a:ea typeface="Arial MT"/>
                          <a:cs typeface="Arial MT"/>
                        </a:rPr>
                        <a:t>de</a:t>
                      </a:r>
                      <a:r>
                        <a:rPr lang="fr-FR" sz="1000" spc="-20" dirty="0">
                          <a:effectLst/>
                          <a:latin typeface="Arial MT"/>
                          <a:ea typeface="Arial MT"/>
                          <a:cs typeface="Arial MT"/>
                        </a:rPr>
                        <a:t> </a:t>
                      </a:r>
                      <a:r>
                        <a:rPr lang="fr-FR" sz="1000" dirty="0">
                          <a:effectLst/>
                          <a:latin typeface="Arial MT"/>
                          <a:ea typeface="Arial MT"/>
                          <a:cs typeface="Arial MT"/>
                        </a:rPr>
                        <a:t>la</a:t>
                      </a:r>
                      <a:r>
                        <a:rPr lang="fr-FR" sz="1000" spc="-20" dirty="0">
                          <a:effectLst/>
                          <a:latin typeface="Arial MT"/>
                          <a:ea typeface="Arial MT"/>
                          <a:cs typeface="Arial MT"/>
                        </a:rPr>
                        <a:t> </a:t>
                      </a:r>
                      <a:r>
                        <a:rPr lang="fr-FR" sz="1000" dirty="0">
                          <a:effectLst/>
                          <a:latin typeface="Arial MT"/>
                          <a:ea typeface="Arial MT"/>
                          <a:cs typeface="Arial MT"/>
                        </a:rPr>
                        <a:t>musique</a:t>
                      </a:r>
                      <a:endParaRPr lang="fr-FR" sz="1100" dirty="0">
                        <a:effectLst/>
                        <a:latin typeface="Arial MT"/>
                        <a:ea typeface="Arial MT"/>
                        <a:cs typeface="Arial M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tcPr>
                </a:tc>
                <a:tc>
                  <a:txBody>
                    <a:bodyPr/>
                    <a:lstStyle/>
                    <a:p>
                      <a:pPr marL="40005">
                        <a:spcBef>
                          <a:spcPts val="230"/>
                        </a:spcBef>
                        <a:spcAft>
                          <a:spcPts val="0"/>
                        </a:spcAft>
                      </a:pPr>
                      <a:r>
                        <a:rPr lang="fr-FR" sz="1000" dirty="0">
                          <a:effectLst/>
                          <a:latin typeface="Arial MT"/>
                        </a:rPr>
                        <a:t>Nb</a:t>
                      </a:r>
                      <a:r>
                        <a:rPr lang="fr-FR" sz="1000" spc="-20" dirty="0">
                          <a:effectLst/>
                          <a:latin typeface="Arial MT"/>
                        </a:rPr>
                        <a:t> </a:t>
                      </a:r>
                      <a:r>
                        <a:rPr lang="fr-FR" sz="1000" dirty="0">
                          <a:effectLst/>
                          <a:latin typeface="Arial MT"/>
                        </a:rPr>
                        <a:t>de</a:t>
                      </a:r>
                      <a:r>
                        <a:rPr lang="fr-FR" sz="1000" spc="-10" dirty="0">
                          <a:effectLst/>
                          <a:latin typeface="Arial MT"/>
                        </a:rPr>
                        <a:t> </a:t>
                      </a:r>
                      <a:r>
                        <a:rPr lang="fr-FR" sz="1000" dirty="0">
                          <a:effectLst/>
                          <a:latin typeface="Arial MT"/>
                        </a:rPr>
                        <a:t>places</a:t>
                      </a:r>
                      <a:r>
                        <a:rPr lang="fr-FR" sz="1000" spc="-10" dirty="0">
                          <a:effectLst/>
                          <a:latin typeface="Arial MT"/>
                        </a:rPr>
                        <a:t> </a:t>
                      </a:r>
                      <a:r>
                        <a:rPr lang="fr-FR" sz="1000" dirty="0">
                          <a:effectLst/>
                          <a:latin typeface="Arial MT"/>
                        </a:rPr>
                        <a:t>:</a:t>
                      </a:r>
                      <a:r>
                        <a:rPr lang="fr-FR" sz="1000" spc="-15" dirty="0">
                          <a:effectLst/>
                          <a:latin typeface="Arial MT"/>
                        </a:rPr>
                        <a:t> </a:t>
                      </a:r>
                      <a:r>
                        <a:rPr lang="fr-FR" sz="1000" dirty="0">
                          <a:effectLst/>
                          <a:latin typeface="Arial MT"/>
                        </a:rPr>
                        <a:t>60</a:t>
                      </a:r>
                      <a:endParaRPr lang="fr-FR" sz="1100" dirty="0">
                        <a:effectLst/>
                        <a:latin typeface="Arial M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2402609"/>
                  </a:ext>
                </a:extLst>
              </a:tr>
              <a:tr h="180000">
                <a:tc gridSpan="2">
                  <a:txBody>
                    <a:bodyPr/>
                    <a:lstStyle/>
                    <a:p>
                      <a:pPr marL="4445">
                        <a:spcBef>
                          <a:spcPts val="35"/>
                        </a:spcBef>
                        <a:spcAft>
                          <a:spcPts val="0"/>
                        </a:spcAft>
                      </a:pPr>
                      <a:r>
                        <a:rPr lang="fr-FR" sz="1000" dirty="0">
                          <a:effectLst/>
                          <a:latin typeface="Arial MT"/>
                          <a:ea typeface="Arial MT"/>
                          <a:cs typeface="Arial MT"/>
                        </a:rPr>
                        <a:t>Public</a:t>
                      </a:r>
                      <a:r>
                        <a:rPr lang="fr-FR" sz="1000" spc="-20" dirty="0">
                          <a:effectLst/>
                          <a:latin typeface="Arial MT"/>
                          <a:ea typeface="Arial MT"/>
                          <a:cs typeface="Arial MT"/>
                        </a:rPr>
                        <a:t> </a:t>
                      </a:r>
                      <a:r>
                        <a:rPr lang="fr-FR" sz="1000" dirty="0">
                          <a:effectLst/>
                          <a:latin typeface="Arial MT"/>
                          <a:ea typeface="Arial MT"/>
                          <a:cs typeface="Arial MT"/>
                        </a:rPr>
                        <a:t>:</a:t>
                      </a:r>
                      <a:r>
                        <a:rPr lang="fr-FR" sz="1000" spc="-25" dirty="0">
                          <a:effectLst/>
                          <a:latin typeface="Arial MT"/>
                          <a:ea typeface="Arial MT"/>
                          <a:cs typeface="Arial MT"/>
                        </a:rPr>
                        <a:t> </a:t>
                      </a:r>
                      <a:r>
                        <a:rPr lang="fr-FR" sz="1000" dirty="0">
                          <a:effectLst/>
                          <a:latin typeface="Arial MT"/>
                          <a:ea typeface="Arial MT"/>
                          <a:cs typeface="Arial MT"/>
                        </a:rPr>
                        <a:t>Tous</a:t>
                      </a:r>
                      <a:r>
                        <a:rPr lang="fr-FR" sz="1000" spc="-15" dirty="0">
                          <a:effectLst/>
                          <a:latin typeface="Arial MT"/>
                          <a:ea typeface="Arial MT"/>
                          <a:cs typeface="Arial MT"/>
                        </a:rPr>
                        <a:t> </a:t>
                      </a:r>
                      <a:r>
                        <a:rPr lang="fr-FR" sz="1000" dirty="0">
                          <a:effectLst/>
                          <a:latin typeface="Arial MT"/>
                          <a:ea typeface="Arial MT"/>
                          <a:cs typeface="Arial MT"/>
                        </a:rPr>
                        <a:t>cycles</a:t>
                      </a:r>
                      <a:endParaRPr lang="fr-FR" sz="1100" dirty="0">
                        <a:effectLst/>
                        <a:latin typeface="Arial MT"/>
                        <a:ea typeface="Arial MT"/>
                        <a:cs typeface="Arial M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tcPr>
                </a:tc>
                <a:tc hMerge="1">
                  <a:txBody>
                    <a:bodyPr/>
                    <a:lstStyle/>
                    <a:p>
                      <a:endParaRPr lang="fr-FR"/>
                    </a:p>
                  </a:txBody>
                  <a:tcPr/>
                </a:tc>
                <a:extLst>
                  <a:ext uri="{0D108BD9-81ED-4DB2-BD59-A6C34878D82A}">
                    <a16:rowId xmlns:a16="http://schemas.microsoft.com/office/drawing/2014/main" val="1568761787"/>
                  </a:ext>
                </a:extLst>
              </a:tr>
              <a:tr h="474980">
                <a:tc gridSpan="2">
                  <a:txBody>
                    <a:bodyPr/>
                    <a:lstStyle/>
                    <a:p>
                      <a:pPr marL="8890" marR="432435" indent="34290" algn="just">
                        <a:lnSpc>
                          <a:spcPct val="97000"/>
                        </a:lnSpc>
                        <a:spcBef>
                          <a:spcPts val="155"/>
                        </a:spcBef>
                        <a:spcAft>
                          <a:spcPts val="0"/>
                        </a:spcAft>
                      </a:pPr>
                      <a:r>
                        <a:rPr lang="fr-FR" sz="1000" dirty="0">
                          <a:effectLst/>
                          <a:latin typeface="Arial MT"/>
                          <a:ea typeface="Arial MT"/>
                          <a:cs typeface="Arial MT"/>
                        </a:rPr>
                        <a:t>Prérequis :</a:t>
                      </a:r>
                      <a:r>
                        <a:rPr lang="fr-FR" sz="1000" b="1" dirty="0">
                          <a:effectLst/>
                          <a:latin typeface="Arial MT"/>
                          <a:ea typeface="Arial MT"/>
                          <a:cs typeface="Arial MT"/>
                        </a:rPr>
                        <a:t>Niveau 1:</a:t>
                      </a:r>
                      <a:r>
                        <a:rPr lang="fr-FR" sz="1000" dirty="0">
                          <a:effectLst/>
                          <a:latin typeface="Arial MT"/>
                          <a:ea typeface="Arial MT"/>
                          <a:cs typeface="Arial MT"/>
                        </a:rPr>
                        <a:t> pour les enseignants n’ayant aucun prérequis ni aucune formation déjà suivie sur ce</a:t>
                      </a:r>
                      <a:r>
                        <a:rPr lang="fr-FR" sz="1000" spc="-265" dirty="0">
                          <a:effectLst/>
                          <a:latin typeface="Arial MT"/>
                          <a:ea typeface="Arial MT"/>
                          <a:cs typeface="Arial MT"/>
                        </a:rPr>
                        <a:t> </a:t>
                      </a:r>
                      <a:r>
                        <a:rPr lang="fr-FR" sz="1000" dirty="0">
                          <a:effectLst/>
                          <a:latin typeface="Arial MT"/>
                          <a:ea typeface="Arial MT"/>
                          <a:cs typeface="Arial MT"/>
                        </a:rPr>
                        <a:t>thème</a:t>
                      </a:r>
                      <a:r>
                        <a:rPr lang="fr-FR" sz="1000" spc="-25" dirty="0">
                          <a:effectLst/>
                          <a:latin typeface="Arial MT"/>
                          <a:ea typeface="Arial MT"/>
                          <a:cs typeface="Arial MT"/>
                        </a:rPr>
                        <a:t> </a:t>
                      </a:r>
                      <a:r>
                        <a:rPr lang="fr-FR" sz="1000" dirty="0">
                          <a:effectLst/>
                          <a:latin typeface="Arial MT"/>
                          <a:ea typeface="Arial MT"/>
                          <a:cs typeface="Arial MT"/>
                        </a:rPr>
                        <a:t>et</a:t>
                      </a:r>
                      <a:r>
                        <a:rPr lang="fr-FR" sz="1000" spc="-20" dirty="0">
                          <a:effectLst/>
                          <a:latin typeface="Arial MT"/>
                          <a:ea typeface="Arial MT"/>
                          <a:cs typeface="Arial MT"/>
                        </a:rPr>
                        <a:t> </a:t>
                      </a:r>
                      <a:r>
                        <a:rPr lang="fr-FR" sz="1000" dirty="0">
                          <a:effectLst/>
                          <a:latin typeface="Arial MT"/>
                          <a:ea typeface="Arial MT"/>
                          <a:cs typeface="Arial MT"/>
                        </a:rPr>
                        <a:t>ayant</a:t>
                      </a:r>
                      <a:r>
                        <a:rPr lang="fr-FR" sz="1000" spc="-25" dirty="0">
                          <a:effectLst/>
                          <a:latin typeface="Arial MT"/>
                          <a:ea typeface="Arial MT"/>
                          <a:cs typeface="Arial MT"/>
                        </a:rPr>
                        <a:t> </a:t>
                      </a:r>
                      <a:r>
                        <a:rPr lang="fr-FR" sz="1000" dirty="0">
                          <a:effectLst/>
                          <a:latin typeface="Arial MT"/>
                          <a:ea typeface="Arial MT"/>
                          <a:cs typeface="Arial MT"/>
                        </a:rPr>
                        <a:t>besoin</a:t>
                      </a:r>
                      <a:r>
                        <a:rPr lang="fr-FR" sz="1000" spc="-25" dirty="0">
                          <a:effectLst/>
                          <a:latin typeface="Arial MT"/>
                          <a:ea typeface="Arial MT"/>
                          <a:cs typeface="Arial MT"/>
                        </a:rPr>
                        <a:t> </a:t>
                      </a:r>
                      <a:r>
                        <a:rPr lang="fr-FR" sz="1000" dirty="0">
                          <a:effectLst/>
                          <a:latin typeface="Arial MT"/>
                          <a:ea typeface="Arial MT"/>
                          <a:cs typeface="Arial MT"/>
                        </a:rPr>
                        <a:t>de</a:t>
                      </a:r>
                      <a:r>
                        <a:rPr lang="fr-FR" sz="1000" spc="-20" dirty="0">
                          <a:effectLst/>
                          <a:latin typeface="Arial MT"/>
                          <a:ea typeface="Arial MT"/>
                          <a:cs typeface="Arial MT"/>
                        </a:rPr>
                        <a:t> </a:t>
                      </a:r>
                      <a:r>
                        <a:rPr lang="fr-FR" sz="1000" dirty="0">
                          <a:effectLst/>
                          <a:latin typeface="Arial MT"/>
                          <a:ea typeface="Arial MT"/>
                          <a:cs typeface="Arial MT"/>
                        </a:rPr>
                        <a:t>gagner</a:t>
                      </a:r>
                      <a:r>
                        <a:rPr lang="fr-FR" sz="1000" spc="-20" dirty="0">
                          <a:effectLst/>
                          <a:latin typeface="Arial MT"/>
                          <a:ea typeface="Arial MT"/>
                          <a:cs typeface="Arial MT"/>
                        </a:rPr>
                        <a:t> </a:t>
                      </a:r>
                      <a:r>
                        <a:rPr lang="fr-FR" sz="1000" dirty="0">
                          <a:effectLst/>
                          <a:latin typeface="Arial MT"/>
                          <a:ea typeface="Arial MT"/>
                          <a:cs typeface="Arial MT"/>
                        </a:rPr>
                        <a:t>en</a:t>
                      </a:r>
                      <a:r>
                        <a:rPr lang="fr-FR" sz="1000" spc="-30" dirty="0">
                          <a:effectLst/>
                          <a:latin typeface="Arial MT"/>
                          <a:ea typeface="Arial MT"/>
                          <a:cs typeface="Arial MT"/>
                        </a:rPr>
                        <a:t> </a:t>
                      </a:r>
                      <a:r>
                        <a:rPr lang="fr-FR" sz="1000" dirty="0">
                          <a:effectLst/>
                          <a:latin typeface="Arial MT"/>
                          <a:ea typeface="Arial MT"/>
                          <a:cs typeface="Arial MT"/>
                        </a:rPr>
                        <a:t>confiance</a:t>
                      </a:r>
                      <a:r>
                        <a:rPr lang="fr-FR" sz="1000" spc="-20" dirty="0">
                          <a:effectLst/>
                          <a:latin typeface="Arial MT"/>
                          <a:ea typeface="Arial MT"/>
                          <a:cs typeface="Arial MT"/>
                        </a:rPr>
                        <a:t> </a:t>
                      </a:r>
                      <a:r>
                        <a:rPr lang="fr-FR" sz="1000" dirty="0">
                          <a:effectLst/>
                          <a:latin typeface="Arial MT"/>
                          <a:ea typeface="Arial MT"/>
                          <a:cs typeface="Arial MT"/>
                        </a:rPr>
                        <a:t>pour</a:t>
                      </a:r>
                      <a:r>
                        <a:rPr lang="fr-FR" sz="1000" spc="-20" dirty="0">
                          <a:effectLst/>
                          <a:latin typeface="Arial MT"/>
                          <a:ea typeface="Arial MT"/>
                          <a:cs typeface="Arial MT"/>
                        </a:rPr>
                        <a:t> </a:t>
                      </a:r>
                      <a:r>
                        <a:rPr lang="fr-FR" sz="1000" dirty="0">
                          <a:effectLst/>
                          <a:latin typeface="Arial MT"/>
                          <a:ea typeface="Arial MT"/>
                          <a:cs typeface="Arial MT"/>
                        </a:rPr>
                        <a:t>faire</a:t>
                      </a:r>
                      <a:r>
                        <a:rPr lang="fr-FR" sz="1000" spc="-30" dirty="0">
                          <a:effectLst/>
                          <a:latin typeface="Arial MT"/>
                          <a:ea typeface="Arial MT"/>
                          <a:cs typeface="Arial MT"/>
                        </a:rPr>
                        <a:t> </a:t>
                      </a:r>
                      <a:r>
                        <a:rPr lang="fr-FR" sz="1000" dirty="0">
                          <a:effectLst/>
                          <a:latin typeface="Arial MT"/>
                          <a:ea typeface="Arial MT"/>
                          <a:cs typeface="Arial MT"/>
                        </a:rPr>
                        <a:t>chanter</a:t>
                      </a:r>
                      <a:r>
                        <a:rPr lang="fr-FR" sz="1000" spc="-20" dirty="0">
                          <a:effectLst/>
                          <a:latin typeface="Arial MT"/>
                          <a:ea typeface="Arial MT"/>
                          <a:cs typeface="Arial MT"/>
                        </a:rPr>
                        <a:t> </a:t>
                      </a:r>
                      <a:r>
                        <a:rPr lang="fr-FR" sz="1000" dirty="0">
                          <a:effectLst/>
                          <a:latin typeface="Arial MT"/>
                          <a:ea typeface="Arial MT"/>
                          <a:cs typeface="Arial MT"/>
                        </a:rPr>
                        <a:t>leurs</a:t>
                      </a:r>
                      <a:r>
                        <a:rPr lang="fr-FR" sz="1000" spc="-15" dirty="0">
                          <a:effectLst/>
                          <a:latin typeface="Arial MT"/>
                          <a:ea typeface="Arial MT"/>
                          <a:cs typeface="Arial MT"/>
                        </a:rPr>
                        <a:t> </a:t>
                      </a:r>
                      <a:r>
                        <a:rPr lang="fr-FR" sz="1000" dirty="0">
                          <a:effectLst/>
                          <a:latin typeface="Arial MT"/>
                          <a:ea typeface="Arial MT"/>
                          <a:cs typeface="Arial MT"/>
                        </a:rPr>
                        <a:t>élèves</a:t>
                      </a:r>
                      <a:r>
                        <a:rPr lang="fr-FR" sz="1000" spc="-20" dirty="0">
                          <a:effectLst/>
                          <a:latin typeface="Arial MT"/>
                          <a:ea typeface="Arial MT"/>
                          <a:cs typeface="Arial MT"/>
                        </a:rPr>
                        <a:t> </a:t>
                      </a:r>
                      <a:r>
                        <a:rPr lang="fr-FR" sz="1000" dirty="0">
                          <a:effectLst/>
                          <a:latin typeface="Arial MT"/>
                          <a:ea typeface="Arial MT"/>
                          <a:cs typeface="Arial MT"/>
                        </a:rPr>
                        <a:t>en</a:t>
                      </a:r>
                      <a:r>
                        <a:rPr lang="fr-FR" sz="1000" spc="-25" dirty="0">
                          <a:effectLst/>
                          <a:latin typeface="Arial MT"/>
                          <a:ea typeface="Arial MT"/>
                          <a:cs typeface="Arial MT"/>
                        </a:rPr>
                        <a:t> </a:t>
                      </a:r>
                      <a:r>
                        <a:rPr lang="fr-FR" sz="1000" dirty="0">
                          <a:effectLst/>
                          <a:latin typeface="Arial MT"/>
                          <a:ea typeface="Arial MT"/>
                          <a:cs typeface="Arial MT"/>
                        </a:rPr>
                        <a:t>classe.</a:t>
                      </a:r>
                      <a:r>
                        <a:rPr lang="fr-FR" sz="1000" spc="-25" dirty="0">
                          <a:effectLst/>
                          <a:latin typeface="Arial MT"/>
                          <a:ea typeface="Arial MT"/>
                          <a:cs typeface="Arial MT"/>
                        </a:rPr>
                        <a:t> </a:t>
                      </a:r>
                      <a:r>
                        <a:rPr lang="fr-FR" sz="1000" b="1" spc="-25" dirty="0">
                          <a:effectLst/>
                          <a:latin typeface="Arial MT"/>
                          <a:ea typeface="Arial MT"/>
                          <a:cs typeface="Arial MT"/>
                        </a:rPr>
                        <a:t>Niveau 2</a:t>
                      </a:r>
                      <a:r>
                        <a:rPr lang="fr-FR" sz="1000" spc="-25" dirty="0">
                          <a:effectLst/>
                          <a:latin typeface="Arial MT"/>
                          <a:ea typeface="Arial MT"/>
                          <a:cs typeface="Arial MT"/>
                        </a:rPr>
                        <a:t>: pour les enseignants ayant l’habitude de faire chanter leurs élèves en classe mais sans avoir suivi de formation particulière pour cela et désirant acquérir davantage d’outils et de techniques, ou monter une chorale d école. </a:t>
                      </a:r>
                      <a:r>
                        <a:rPr lang="fr-FR" sz="1000" b="1" spc="-25" dirty="0">
                          <a:effectLst/>
                          <a:latin typeface="Arial MT"/>
                          <a:ea typeface="Arial MT"/>
                          <a:cs typeface="Arial MT"/>
                        </a:rPr>
                        <a:t>Niveau 3</a:t>
                      </a:r>
                      <a:r>
                        <a:rPr lang="fr-FR" sz="1000" spc="-25" dirty="0">
                          <a:effectLst/>
                          <a:latin typeface="Arial MT"/>
                          <a:ea typeface="Arial MT"/>
                          <a:cs typeface="Arial MT"/>
                        </a:rPr>
                        <a:t>: pour les enseignants ayant déjà suivi une formation en chant choral mais souhaitant acquérir de nouveaux outils et affiner leur technique de travail en chorale et leur direction (chorale de classe ou d école) Cette formation a pour but d accompagner les enseignants dans leur pratique musicale et chorale dans leur classe et dans le cadre de la chorale de leur école.</a:t>
                      </a:r>
                      <a:endParaRPr lang="fr-FR" sz="1100" dirty="0">
                        <a:effectLst/>
                        <a:latin typeface="Arial MT"/>
                        <a:ea typeface="Arial MT"/>
                        <a:cs typeface="Arial MT"/>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tcPr>
                </a:tc>
                <a:tc hMerge="1">
                  <a:txBody>
                    <a:bodyPr/>
                    <a:lstStyle/>
                    <a:p>
                      <a:endParaRPr lang="fr-FR"/>
                    </a:p>
                  </a:txBody>
                  <a:tcPr/>
                </a:tc>
                <a:extLst>
                  <a:ext uri="{0D108BD9-81ED-4DB2-BD59-A6C34878D82A}">
                    <a16:rowId xmlns:a16="http://schemas.microsoft.com/office/drawing/2014/main" val="2536789790"/>
                  </a:ext>
                </a:extLst>
              </a:tr>
              <a:tr h="180000">
                <a:tc gridSpan="2">
                  <a:txBody>
                    <a:bodyPr/>
                    <a:lstStyle/>
                    <a:p>
                      <a:pPr marL="38735">
                        <a:spcBef>
                          <a:spcPts val="175"/>
                        </a:spcBef>
                      </a:pPr>
                      <a:r>
                        <a:rPr lang="fr-FR" sz="1000" dirty="0">
                          <a:effectLst/>
                          <a:latin typeface="Arial MT"/>
                          <a:ea typeface="Arial MT"/>
                          <a:cs typeface="Arial MT"/>
                        </a:rPr>
                        <a:t>Dates</a:t>
                      </a:r>
                      <a:r>
                        <a:rPr lang="fr-FR" sz="1000" spc="-15" dirty="0">
                          <a:effectLst/>
                          <a:latin typeface="Arial MT"/>
                          <a:ea typeface="Arial MT"/>
                          <a:cs typeface="Arial MT"/>
                        </a:rPr>
                        <a:t> </a:t>
                      </a:r>
                      <a:r>
                        <a:rPr lang="fr-FR" sz="1000" dirty="0">
                          <a:effectLst/>
                          <a:latin typeface="Arial MT"/>
                          <a:ea typeface="Arial MT"/>
                          <a:cs typeface="Arial MT"/>
                        </a:rPr>
                        <a:t>:</a:t>
                      </a:r>
                      <a:r>
                        <a:rPr lang="fr-FR" sz="1000" spc="-15" dirty="0">
                          <a:effectLst/>
                          <a:latin typeface="Arial MT"/>
                          <a:ea typeface="Arial MT"/>
                          <a:cs typeface="Arial MT"/>
                        </a:rPr>
                        <a:t> </a:t>
                      </a:r>
                      <a:r>
                        <a:rPr lang="fr-FR" sz="1000" dirty="0">
                          <a:effectLst/>
                          <a:latin typeface="Arial MT"/>
                          <a:ea typeface="Arial MT"/>
                          <a:cs typeface="Arial MT"/>
                        </a:rPr>
                        <a:t>A</a:t>
                      </a:r>
                      <a:r>
                        <a:rPr lang="fr-FR" sz="1000" spc="-20" dirty="0">
                          <a:effectLst/>
                          <a:latin typeface="Arial MT"/>
                          <a:ea typeface="Arial MT"/>
                          <a:cs typeface="Arial MT"/>
                        </a:rPr>
                        <a:t> </a:t>
                      </a:r>
                      <a:r>
                        <a:rPr lang="fr-FR" sz="1000" dirty="0">
                          <a:effectLst/>
                          <a:latin typeface="Arial MT"/>
                          <a:ea typeface="Arial MT"/>
                          <a:cs typeface="Arial MT"/>
                        </a:rPr>
                        <a:t>définir</a:t>
                      </a:r>
                      <a:endParaRPr lang="fr-FR" sz="1100" dirty="0">
                        <a:effectLst/>
                        <a:latin typeface="Arial MT"/>
                        <a:ea typeface="Arial MT"/>
                        <a:cs typeface="Arial MT"/>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tcPr>
                </a:tc>
                <a:tc hMerge="1">
                  <a:txBody>
                    <a:bodyPr/>
                    <a:lstStyle/>
                    <a:p>
                      <a:endParaRPr lang="fr-FR"/>
                    </a:p>
                  </a:txBody>
                  <a:tcPr/>
                </a:tc>
                <a:extLst>
                  <a:ext uri="{0D108BD9-81ED-4DB2-BD59-A6C34878D82A}">
                    <a16:rowId xmlns:a16="http://schemas.microsoft.com/office/drawing/2014/main" val="3099557601"/>
                  </a:ext>
                </a:extLst>
              </a:tr>
              <a:tr h="240665">
                <a:tc gridSpan="2">
                  <a:txBody>
                    <a:bodyPr/>
                    <a:lstStyle/>
                    <a:p>
                      <a:pPr marL="4445">
                        <a:spcBef>
                          <a:spcPts val="230"/>
                        </a:spcBef>
                        <a:spcAft>
                          <a:spcPts val="0"/>
                        </a:spcAft>
                      </a:pPr>
                      <a:r>
                        <a:rPr lang="fr-FR" sz="1100" b="1" dirty="0">
                          <a:solidFill>
                            <a:srgbClr val="000000"/>
                          </a:solidFill>
                          <a:effectLst/>
                          <a:latin typeface="Arial" panose="020B0604020202020204" pitchFamily="34" charset="0"/>
                          <a:ea typeface="Arial MT"/>
                          <a:cs typeface="Arial MT"/>
                        </a:rPr>
                        <a:t>Module</a:t>
                      </a:r>
                      <a:r>
                        <a:rPr lang="fr-FR" sz="1100" b="1" spc="20" dirty="0">
                          <a:solidFill>
                            <a:srgbClr val="000000"/>
                          </a:solidFill>
                          <a:effectLst/>
                          <a:latin typeface="Arial" panose="020B0604020202020204" pitchFamily="34" charset="0"/>
                          <a:ea typeface="Arial MT"/>
                          <a:cs typeface="Arial MT"/>
                        </a:rPr>
                        <a:t> </a:t>
                      </a:r>
                      <a:r>
                        <a:rPr lang="fr-FR" sz="1100" b="1" dirty="0">
                          <a:solidFill>
                            <a:srgbClr val="000000"/>
                          </a:solidFill>
                          <a:effectLst/>
                          <a:latin typeface="Arial" panose="020B0604020202020204" pitchFamily="34" charset="0"/>
                          <a:ea typeface="Arial MT"/>
                          <a:cs typeface="Arial MT"/>
                        </a:rPr>
                        <a:t>:</a:t>
                      </a:r>
                      <a:r>
                        <a:rPr lang="fr-FR" sz="1100" b="1" spc="5" dirty="0">
                          <a:solidFill>
                            <a:srgbClr val="000000"/>
                          </a:solidFill>
                          <a:effectLst/>
                          <a:latin typeface="Arial" panose="020B0604020202020204" pitchFamily="34" charset="0"/>
                          <a:ea typeface="Arial MT"/>
                          <a:cs typeface="Arial MT"/>
                        </a:rPr>
                        <a:t> </a:t>
                      </a:r>
                      <a:r>
                        <a:rPr lang="fr-FR" sz="1100" b="1" dirty="0">
                          <a:solidFill>
                            <a:srgbClr val="000000"/>
                          </a:solidFill>
                          <a:effectLst/>
                          <a:latin typeface="Arial" panose="020B0604020202020204" pitchFamily="34" charset="0"/>
                          <a:ea typeface="Arial MT"/>
                          <a:cs typeface="Arial MT"/>
                        </a:rPr>
                        <a:t>Chanter</a:t>
                      </a:r>
                      <a:r>
                        <a:rPr lang="fr-FR" sz="1100" b="1" spc="10" dirty="0">
                          <a:solidFill>
                            <a:srgbClr val="000000"/>
                          </a:solidFill>
                          <a:effectLst/>
                          <a:latin typeface="Arial" panose="020B0604020202020204" pitchFamily="34" charset="0"/>
                          <a:ea typeface="Arial MT"/>
                          <a:cs typeface="Arial MT"/>
                        </a:rPr>
                        <a:t> </a:t>
                      </a:r>
                      <a:r>
                        <a:rPr lang="fr-FR" sz="1100" b="1" dirty="0">
                          <a:solidFill>
                            <a:srgbClr val="000000"/>
                          </a:solidFill>
                          <a:effectLst/>
                          <a:latin typeface="Arial" panose="020B0604020202020204" pitchFamily="34" charset="0"/>
                          <a:ea typeface="Arial MT"/>
                          <a:cs typeface="Arial MT"/>
                        </a:rPr>
                        <a:t>a l</a:t>
                      </a:r>
                      <a:r>
                        <a:rPr lang="fr-FR" sz="1100" b="1" spc="10" dirty="0">
                          <a:solidFill>
                            <a:srgbClr val="000000"/>
                          </a:solidFill>
                          <a:effectLst/>
                          <a:latin typeface="Arial" panose="020B0604020202020204" pitchFamily="34" charset="0"/>
                          <a:ea typeface="Arial MT"/>
                          <a:cs typeface="Arial MT"/>
                        </a:rPr>
                        <a:t>’é</a:t>
                      </a:r>
                      <a:r>
                        <a:rPr lang="fr-FR" sz="1100" b="1" dirty="0">
                          <a:solidFill>
                            <a:srgbClr val="000000"/>
                          </a:solidFill>
                          <a:effectLst/>
                          <a:latin typeface="Arial" panose="020B0604020202020204" pitchFamily="34" charset="0"/>
                          <a:ea typeface="Arial MT"/>
                          <a:cs typeface="Arial MT"/>
                        </a:rPr>
                        <a:t>cole</a:t>
                      </a:r>
                      <a:r>
                        <a:rPr lang="fr-FR" sz="1100" b="1" spc="5" dirty="0">
                          <a:solidFill>
                            <a:srgbClr val="000000"/>
                          </a:solidFill>
                          <a:effectLst/>
                          <a:latin typeface="Arial" panose="020B0604020202020204" pitchFamily="34" charset="0"/>
                          <a:ea typeface="Arial MT"/>
                          <a:cs typeface="Arial MT"/>
                        </a:rPr>
                        <a:t> </a:t>
                      </a:r>
                      <a:r>
                        <a:rPr lang="fr-FR" sz="1100" b="1" dirty="0">
                          <a:solidFill>
                            <a:srgbClr val="000000"/>
                          </a:solidFill>
                          <a:effectLst/>
                          <a:latin typeface="Arial" panose="020B0604020202020204" pitchFamily="34" charset="0"/>
                          <a:ea typeface="Arial MT"/>
                          <a:cs typeface="Arial MT"/>
                        </a:rPr>
                        <a:t>et</a:t>
                      </a:r>
                      <a:r>
                        <a:rPr lang="fr-FR" sz="1100" b="1" spc="10" dirty="0">
                          <a:solidFill>
                            <a:srgbClr val="000000"/>
                          </a:solidFill>
                          <a:effectLst/>
                          <a:latin typeface="Arial" panose="020B0604020202020204" pitchFamily="34" charset="0"/>
                          <a:ea typeface="Arial MT"/>
                          <a:cs typeface="Arial MT"/>
                        </a:rPr>
                        <a:t> </a:t>
                      </a:r>
                      <a:r>
                        <a:rPr lang="fr-FR" sz="1100" b="1" dirty="0">
                          <a:solidFill>
                            <a:srgbClr val="000000"/>
                          </a:solidFill>
                          <a:effectLst/>
                          <a:latin typeface="Arial" panose="020B0604020202020204" pitchFamily="34" charset="0"/>
                          <a:ea typeface="Arial MT"/>
                          <a:cs typeface="Arial MT"/>
                        </a:rPr>
                        <a:t>en</a:t>
                      </a:r>
                      <a:r>
                        <a:rPr lang="fr-FR" sz="1100" b="1" spc="5" dirty="0">
                          <a:solidFill>
                            <a:srgbClr val="000000"/>
                          </a:solidFill>
                          <a:effectLst/>
                          <a:latin typeface="Arial" panose="020B0604020202020204" pitchFamily="34" charset="0"/>
                          <a:ea typeface="Arial MT"/>
                          <a:cs typeface="Arial MT"/>
                        </a:rPr>
                        <a:t> </a:t>
                      </a:r>
                      <a:r>
                        <a:rPr lang="fr-FR" sz="1100" b="1" dirty="0">
                          <a:solidFill>
                            <a:srgbClr val="000000"/>
                          </a:solidFill>
                          <a:effectLst/>
                          <a:latin typeface="Arial" panose="020B0604020202020204" pitchFamily="34" charset="0"/>
                          <a:ea typeface="Arial MT"/>
                          <a:cs typeface="Arial MT"/>
                        </a:rPr>
                        <a:t>chœur</a:t>
                      </a:r>
                      <a:r>
                        <a:rPr lang="fr-FR" sz="1100" b="1" spc="10" dirty="0">
                          <a:solidFill>
                            <a:srgbClr val="000000"/>
                          </a:solidFill>
                          <a:effectLst/>
                          <a:latin typeface="Arial" panose="020B0604020202020204" pitchFamily="34" charset="0"/>
                          <a:ea typeface="Arial MT"/>
                          <a:cs typeface="Arial MT"/>
                        </a:rPr>
                        <a:t> </a:t>
                      </a:r>
                      <a:r>
                        <a:rPr lang="fr-FR" sz="1100" b="1" dirty="0">
                          <a:solidFill>
                            <a:srgbClr val="000000"/>
                          </a:solidFill>
                          <a:effectLst/>
                          <a:latin typeface="Arial" panose="020B0604020202020204" pitchFamily="34" charset="0"/>
                          <a:ea typeface="Arial MT"/>
                          <a:cs typeface="Arial MT"/>
                        </a:rPr>
                        <a:t>niveau</a:t>
                      </a:r>
                      <a:r>
                        <a:rPr lang="fr-FR" sz="1100" b="1" spc="5" dirty="0">
                          <a:solidFill>
                            <a:srgbClr val="000000"/>
                          </a:solidFill>
                          <a:effectLst/>
                          <a:latin typeface="Arial" panose="020B0604020202020204" pitchFamily="34" charset="0"/>
                          <a:ea typeface="Arial MT"/>
                          <a:cs typeface="Arial MT"/>
                        </a:rPr>
                        <a:t> </a:t>
                      </a:r>
                      <a:r>
                        <a:rPr lang="fr-FR" sz="1100" b="1" dirty="0">
                          <a:solidFill>
                            <a:srgbClr val="000000"/>
                          </a:solidFill>
                          <a:effectLst/>
                          <a:latin typeface="Arial" panose="020B0604020202020204" pitchFamily="34" charset="0"/>
                          <a:ea typeface="Arial MT"/>
                          <a:cs typeface="Arial MT"/>
                        </a:rPr>
                        <a:t>1</a:t>
                      </a:r>
                      <a:endParaRPr lang="fr-FR" sz="1100" dirty="0">
                        <a:effectLst/>
                        <a:latin typeface="Arial MT"/>
                        <a:ea typeface="Arial MT"/>
                        <a:cs typeface="Arial MT"/>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3F3"/>
                    </a:solidFill>
                  </a:tcPr>
                </a:tc>
                <a:tc hMerge="1">
                  <a:txBody>
                    <a:bodyPr/>
                    <a:lstStyle/>
                    <a:p>
                      <a:endParaRPr lang="fr-FR"/>
                    </a:p>
                  </a:txBody>
                  <a:tcPr/>
                </a:tc>
                <a:extLst>
                  <a:ext uri="{0D108BD9-81ED-4DB2-BD59-A6C34878D82A}">
                    <a16:rowId xmlns:a16="http://schemas.microsoft.com/office/drawing/2014/main" val="420613995"/>
                  </a:ext>
                </a:extLst>
              </a:tr>
            </a:tbl>
          </a:graphicData>
        </a:graphic>
      </p:graphicFrame>
      <p:graphicFrame>
        <p:nvGraphicFramePr>
          <p:cNvPr id="6" name="Tableau 5">
            <a:extLst>
              <a:ext uri="{FF2B5EF4-FFF2-40B4-BE49-F238E27FC236}">
                <a16:creationId xmlns:a16="http://schemas.microsoft.com/office/drawing/2014/main" id="{9478263C-1A7C-47F0-9581-42F6A90604F0}"/>
              </a:ext>
            </a:extLst>
          </p:cNvPr>
          <p:cNvGraphicFramePr>
            <a:graphicFrameLocks noGrp="1"/>
          </p:cNvGraphicFramePr>
          <p:nvPr>
            <p:extLst>
              <p:ext uri="{D42A27DB-BD31-4B8C-83A1-F6EECF244321}">
                <p14:modId xmlns:p14="http://schemas.microsoft.com/office/powerpoint/2010/main" val="1662294611"/>
              </p:ext>
            </p:extLst>
          </p:nvPr>
        </p:nvGraphicFramePr>
        <p:xfrm>
          <a:off x="838197" y="2852639"/>
          <a:ext cx="10515599" cy="1122532"/>
        </p:xfrm>
        <a:graphic>
          <a:graphicData uri="http://schemas.openxmlformats.org/drawingml/2006/table">
            <a:tbl>
              <a:tblPr firstRow="1" firstCol="1" lastRow="1" lastCol="1" bandRow="1" bandCol="1"/>
              <a:tblGrid>
                <a:gridCol w="4158343">
                  <a:extLst>
                    <a:ext uri="{9D8B030D-6E8A-4147-A177-3AD203B41FA5}">
                      <a16:colId xmlns:a16="http://schemas.microsoft.com/office/drawing/2014/main" val="3352915363"/>
                    </a:ext>
                  </a:extLst>
                </a:gridCol>
                <a:gridCol w="6357256">
                  <a:extLst>
                    <a:ext uri="{9D8B030D-6E8A-4147-A177-3AD203B41FA5}">
                      <a16:colId xmlns:a16="http://schemas.microsoft.com/office/drawing/2014/main" val="306442821"/>
                    </a:ext>
                  </a:extLst>
                </a:gridCol>
              </a:tblGrid>
              <a:tr h="352115">
                <a:tc gridSpan="2">
                  <a:txBody>
                    <a:bodyPr/>
                    <a:lstStyle/>
                    <a:p>
                      <a:pPr marL="4445" marR="107315" indent="34290">
                        <a:lnSpc>
                          <a:spcPct val="97000"/>
                        </a:lnSpc>
                        <a:spcBef>
                          <a:spcPts val="95"/>
                        </a:spcBef>
                        <a:spcAft>
                          <a:spcPts val="0"/>
                        </a:spcAft>
                      </a:pPr>
                      <a:r>
                        <a:rPr lang="fr-FR" sz="1000" dirty="0">
                          <a:effectLst/>
                          <a:latin typeface="Arial MT"/>
                          <a:ea typeface="Arial MT"/>
                          <a:cs typeface="Arial MT"/>
                        </a:rPr>
                        <a:t>Contenus : Acquisition de connaissances sur la voix.</a:t>
                      </a:r>
                      <a:r>
                        <a:rPr lang="fr-FR" sz="1000" spc="275" dirty="0">
                          <a:effectLst/>
                          <a:latin typeface="Arial MT"/>
                          <a:ea typeface="Arial MT"/>
                          <a:cs typeface="Arial MT"/>
                        </a:rPr>
                        <a:t> </a:t>
                      </a:r>
                      <a:r>
                        <a:rPr lang="fr-FR" sz="1000" dirty="0">
                          <a:effectLst/>
                          <a:latin typeface="Arial MT"/>
                          <a:ea typeface="Arial MT"/>
                          <a:cs typeface="Arial MT"/>
                        </a:rPr>
                        <a:t>Explorations vocales et jeux vocaux pour l échauffement</a:t>
                      </a:r>
                      <a:r>
                        <a:rPr lang="fr-FR" sz="1000" spc="5" dirty="0">
                          <a:effectLst/>
                          <a:latin typeface="Arial MT"/>
                          <a:ea typeface="Arial MT"/>
                          <a:cs typeface="Arial MT"/>
                        </a:rPr>
                        <a:t> </a:t>
                      </a:r>
                      <a:r>
                        <a:rPr lang="fr-FR" sz="1000" dirty="0">
                          <a:effectLst/>
                          <a:latin typeface="Arial MT"/>
                          <a:ea typeface="Arial MT"/>
                          <a:cs typeface="Arial MT"/>
                        </a:rPr>
                        <a:t>et</a:t>
                      </a:r>
                      <a:r>
                        <a:rPr lang="fr-FR" sz="1000" spc="-20" dirty="0">
                          <a:effectLst/>
                          <a:latin typeface="Arial MT"/>
                          <a:ea typeface="Arial MT"/>
                          <a:cs typeface="Arial MT"/>
                        </a:rPr>
                        <a:t> </a:t>
                      </a:r>
                      <a:r>
                        <a:rPr lang="fr-FR" sz="1000" dirty="0">
                          <a:effectLst/>
                          <a:latin typeface="Arial MT"/>
                          <a:ea typeface="Arial MT"/>
                          <a:cs typeface="Arial MT"/>
                        </a:rPr>
                        <a:t>la</a:t>
                      </a:r>
                      <a:r>
                        <a:rPr lang="fr-FR" sz="1000" spc="-20" dirty="0">
                          <a:effectLst/>
                          <a:latin typeface="Arial MT"/>
                          <a:ea typeface="Arial MT"/>
                          <a:cs typeface="Arial MT"/>
                        </a:rPr>
                        <a:t> </a:t>
                      </a:r>
                      <a:r>
                        <a:rPr lang="fr-FR" sz="1000" dirty="0">
                          <a:effectLst/>
                          <a:latin typeface="Arial MT"/>
                          <a:ea typeface="Arial MT"/>
                          <a:cs typeface="Arial MT"/>
                        </a:rPr>
                        <a:t>mise</a:t>
                      </a:r>
                      <a:r>
                        <a:rPr lang="fr-FR" sz="1000" spc="-20" dirty="0">
                          <a:effectLst/>
                          <a:latin typeface="Arial MT"/>
                          <a:ea typeface="Arial MT"/>
                          <a:cs typeface="Arial MT"/>
                        </a:rPr>
                        <a:t> </a:t>
                      </a:r>
                      <a:r>
                        <a:rPr lang="fr-FR" sz="1000" dirty="0">
                          <a:effectLst/>
                          <a:latin typeface="Arial MT"/>
                          <a:ea typeface="Arial MT"/>
                          <a:cs typeface="Arial MT"/>
                        </a:rPr>
                        <a:t>en</a:t>
                      </a:r>
                      <a:r>
                        <a:rPr lang="fr-FR" sz="1000" spc="-20" dirty="0">
                          <a:effectLst/>
                          <a:latin typeface="Arial MT"/>
                          <a:ea typeface="Arial MT"/>
                          <a:cs typeface="Arial MT"/>
                        </a:rPr>
                        <a:t> </a:t>
                      </a:r>
                      <a:r>
                        <a:rPr lang="fr-FR" sz="1000" dirty="0">
                          <a:effectLst/>
                          <a:latin typeface="Arial MT"/>
                          <a:ea typeface="Arial MT"/>
                          <a:cs typeface="Arial MT"/>
                        </a:rPr>
                        <a:t>confiance.</a:t>
                      </a:r>
                      <a:r>
                        <a:rPr lang="fr-FR" sz="1000" spc="-25" dirty="0">
                          <a:effectLst/>
                          <a:latin typeface="Arial MT"/>
                          <a:ea typeface="Arial MT"/>
                          <a:cs typeface="Arial MT"/>
                        </a:rPr>
                        <a:t> </a:t>
                      </a:r>
                      <a:r>
                        <a:rPr lang="fr-FR" sz="1000" dirty="0">
                          <a:effectLst/>
                          <a:latin typeface="Arial MT"/>
                          <a:ea typeface="Arial MT"/>
                          <a:cs typeface="Arial MT"/>
                        </a:rPr>
                        <a:t>Pratique</a:t>
                      </a:r>
                      <a:r>
                        <a:rPr lang="fr-FR" sz="1000" spc="-20" dirty="0">
                          <a:effectLst/>
                          <a:latin typeface="Arial MT"/>
                          <a:ea typeface="Arial MT"/>
                          <a:cs typeface="Arial MT"/>
                        </a:rPr>
                        <a:t> </a:t>
                      </a:r>
                      <a:r>
                        <a:rPr lang="fr-FR" sz="1000" dirty="0">
                          <a:effectLst/>
                          <a:latin typeface="Arial MT"/>
                          <a:ea typeface="Arial MT"/>
                          <a:cs typeface="Arial MT"/>
                        </a:rPr>
                        <a:t>du</a:t>
                      </a:r>
                      <a:r>
                        <a:rPr lang="fr-FR" sz="1000" spc="-20" dirty="0">
                          <a:effectLst/>
                          <a:latin typeface="Arial MT"/>
                          <a:ea typeface="Arial MT"/>
                          <a:cs typeface="Arial MT"/>
                        </a:rPr>
                        <a:t> </a:t>
                      </a:r>
                      <a:r>
                        <a:rPr lang="fr-FR" sz="1000" dirty="0">
                          <a:effectLst/>
                          <a:latin typeface="Arial MT"/>
                          <a:ea typeface="Arial MT"/>
                          <a:cs typeface="Arial MT"/>
                        </a:rPr>
                        <a:t>chant</a:t>
                      </a:r>
                      <a:r>
                        <a:rPr lang="fr-FR" sz="1000" spc="-25" dirty="0">
                          <a:effectLst/>
                          <a:latin typeface="Arial MT"/>
                          <a:ea typeface="Arial MT"/>
                          <a:cs typeface="Arial MT"/>
                        </a:rPr>
                        <a:t> </a:t>
                      </a:r>
                      <a:r>
                        <a:rPr lang="fr-FR" sz="1000" dirty="0">
                          <a:effectLst/>
                          <a:latin typeface="Arial MT"/>
                          <a:ea typeface="Arial MT"/>
                          <a:cs typeface="Arial MT"/>
                        </a:rPr>
                        <a:t>choral</a:t>
                      </a:r>
                      <a:r>
                        <a:rPr lang="fr-FR" sz="1000" spc="-25" dirty="0">
                          <a:effectLst/>
                          <a:latin typeface="Arial MT"/>
                          <a:ea typeface="Arial MT"/>
                          <a:cs typeface="Arial MT"/>
                        </a:rPr>
                        <a:t> </a:t>
                      </a:r>
                      <a:r>
                        <a:rPr lang="fr-FR" sz="1000" dirty="0">
                          <a:effectLst/>
                          <a:latin typeface="Arial MT"/>
                          <a:ea typeface="Arial MT"/>
                          <a:cs typeface="Arial MT"/>
                        </a:rPr>
                        <a:t>a</a:t>
                      </a:r>
                      <a:r>
                        <a:rPr lang="fr-FR" sz="1000" spc="-25" dirty="0">
                          <a:effectLst/>
                          <a:latin typeface="Arial MT"/>
                          <a:ea typeface="Arial MT"/>
                          <a:cs typeface="Arial MT"/>
                        </a:rPr>
                        <a:t> </a:t>
                      </a:r>
                      <a:r>
                        <a:rPr lang="fr-FR" sz="1000" dirty="0">
                          <a:effectLst/>
                          <a:latin typeface="Arial MT"/>
                          <a:ea typeface="Arial MT"/>
                          <a:cs typeface="Arial MT"/>
                        </a:rPr>
                        <a:t>travers</a:t>
                      </a:r>
                      <a:r>
                        <a:rPr lang="fr-FR" sz="1000" spc="-15" dirty="0">
                          <a:effectLst/>
                          <a:latin typeface="Arial MT"/>
                          <a:ea typeface="Arial MT"/>
                          <a:cs typeface="Arial MT"/>
                        </a:rPr>
                        <a:t> </a:t>
                      </a:r>
                      <a:r>
                        <a:rPr lang="fr-FR" sz="1000" dirty="0">
                          <a:effectLst/>
                          <a:latin typeface="Arial MT"/>
                          <a:ea typeface="Arial MT"/>
                          <a:cs typeface="Arial MT"/>
                        </a:rPr>
                        <a:t>un</a:t>
                      </a:r>
                      <a:r>
                        <a:rPr lang="fr-FR" sz="1000" spc="-25" dirty="0">
                          <a:effectLst/>
                          <a:latin typeface="Arial MT"/>
                          <a:ea typeface="Arial MT"/>
                          <a:cs typeface="Arial MT"/>
                        </a:rPr>
                        <a:t> </a:t>
                      </a:r>
                      <a:r>
                        <a:rPr lang="fr-FR" sz="1000" dirty="0">
                          <a:effectLst/>
                          <a:latin typeface="Arial MT"/>
                          <a:ea typeface="Arial MT"/>
                          <a:cs typeface="Arial MT"/>
                        </a:rPr>
                        <a:t>répertoire</a:t>
                      </a:r>
                      <a:r>
                        <a:rPr lang="fr-FR" sz="1000" spc="-25" dirty="0">
                          <a:effectLst/>
                          <a:latin typeface="Arial MT"/>
                          <a:ea typeface="Arial MT"/>
                          <a:cs typeface="Arial MT"/>
                        </a:rPr>
                        <a:t> </a:t>
                      </a:r>
                      <a:r>
                        <a:rPr lang="fr-FR" sz="1000" dirty="0">
                          <a:effectLst/>
                          <a:latin typeface="Arial MT"/>
                          <a:ea typeface="Arial MT"/>
                          <a:cs typeface="Arial MT"/>
                        </a:rPr>
                        <a:t>dédié</a:t>
                      </a:r>
                      <a:r>
                        <a:rPr lang="fr-FR" sz="1000" spc="-25" dirty="0">
                          <a:effectLst/>
                          <a:latin typeface="Arial MT"/>
                          <a:ea typeface="Arial MT"/>
                          <a:cs typeface="Arial MT"/>
                        </a:rPr>
                        <a:t> </a:t>
                      </a:r>
                      <a:r>
                        <a:rPr lang="fr-FR" sz="1000" dirty="0">
                          <a:effectLst/>
                          <a:latin typeface="Arial MT"/>
                          <a:ea typeface="Arial MT"/>
                          <a:cs typeface="Arial MT"/>
                        </a:rPr>
                        <a:t>aux</a:t>
                      </a:r>
                      <a:r>
                        <a:rPr lang="fr-FR" sz="1000" spc="-15" dirty="0">
                          <a:effectLst/>
                          <a:latin typeface="Arial MT"/>
                          <a:ea typeface="Arial MT"/>
                          <a:cs typeface="Arial MT"/>
                        </a:rPr>
                        <a:t> </a:t>
                      </a:r>
                      <a:r>
                        <a:rPr lang="fr-FR" sz="1000" dirty="0">
                          <a:effectLst/>
                          <a:latin typeface="Arial MT"/>
                          <a:ea typeface="Arial MT"/>
                          <a:cs typeface="Arial MT"/>
                        </a:rPr>
                        <a:t>enfants</a:t>
                      </a:r>
                      <a:r>
                        <a:rPr lang="fr-FR" sz="1000" spc="-15" dirty="0">
                          <a:effectLst/>
                          <a:latin typeface="Arial MT"/>
                          <a:ea typeface="Arial MT"/>
                          <a:cs typeface="Arial MT"/>
                        </a:rPr>
                        <a:t> </a:t>
                      </a:r>
                      <a:r>
                        <a:rPr lang="fr-FR" sz="1000" dirty="0">
                          <a:effectLst/>
                          <a:latin typeface="Arial MT"/>
                          <a:ea typeface="Arial MT"/>
                          <a:cs typeface="Arial MT"/>
                        </a:rPr>
                        <a:t>des</a:t>
                      </a:r>
                      <a:r>
                        <a:rPr lang="fr-FR" sz="1000" spc="-15" dirty="0">
                          <a:effectLst/>
                          <a:latin typeface="Arial MT"/>
                          <a:ea typeface="Arial MT"/>
                          <a:cs typeface="Arial MT"/>
                        </a:rPr>
                        <a:t> </a:t>
                      </a:r>
                      <a:r>
                        <a:rPr lang="fr-FR" sz="1000" dirty="0">
                          <a:effectLst/>
                          <a:latin typeface="Arial MT"/>
                          <a:ea typeface="Arial MT"/>
                          <a:cs typeface="Arial MT"/>
                        </a:rPr>
                        <a:t>écoles</a:t>
                      </a:r>
                      <a:r>
                        <a:rPr lang="fr-FR" sz="1000" spc="-15" dirty="0">
                          <a:effectLst/>
                          <a:latin typeface="Arial MT"/>
                          <a:ea typeface="Arial MT"/>
                          <a:cs typeface="Arial MT"/>
                        </a:rPr>
                        <a:t> </a:t>
                      </a:r>
                      <a:r>
                        <a:rPr lang="fr-FR" sz="1000" dirty="0">
                          <a:effectLst/>
                          <a:latin typeface="Arial MT"/>
                          <a:ea typeface="Arial MT"/>
                          <a:cs typeface="Arial MT"/>
                        </a:rPr>
                        <a:t>:</a:t>
                      </a:r>
                      <a:r>
                        <a:rPr lang="fr-FR" sz="1000" spc="-20" dirty="0">
                          <a:effectLst/>
                          <a:latin typeface="Arial MT"/>
                          <a:ea typeface="Arial MT"/>
                          <a:cs typeface="Arial MT"/>
                        </a:rPr>
                        <a:t> </a:t>
                      </a:r>
                      <a:r>
                        <a:rPr lang="fr-FR" sz="1000" dirty="0">
                          <a:effectLst/>
                          <a:latin typeface="Arial MT"/>
                          <a:ea typeface="Arial MT"/>
                          <a:cs typeface="Arial MT"/>
                        </a:rPr>
                        <a:t>quelques </a:t>
                      </a:r>
                      <a:r>
                        <a:rPr lang="fr-FR" sz="1000" spc="-260" dirty="0">
                          <a:effectLst/>
                          <a:latin typeface="Arial MT"/>
                          <a:ea typeface="Arial MT"/>
                          <a:cs typeface="Arial MT"/>
                        </a:rPr>
                        <a:t> </a:t>
                      </a:r>
                      <a:r>
                        <a:rPr lang="fr-FR" sz="1000" dirty="0">
                          <a:effectLst/>
                          <a:latin typeface="Arial MT"/>
                          <a:ea typeface="Arial MT"/>
                          <a:cs typeface="Arial MT"/>
                        </a:rPr>
                        <a:t>repères</a:t>
                      </a:r>
                      <a:r>
                        <a:rPr lang="fr-FR" sz="1000" spc="-5" dirty="0">
                          <a:effectLst/>
                          <a:latin typeface="Arial MT"/>
                          <a:ea typeface="Arial MT"/>
                          <a:cs typeface="Arial MT"/>
                        </a:rPr>
                        <a:t> </a:t>
                      </a:r>
                      <a:r>
                        <a:rPr lang="fr-FR" sz="1000" dirty="0">
                          <a:effectLst/>
                          <a:latin typeface="Arial MT"/>
                          <a:ea typeface="Arial MT"/>
                          <a:cs typeface="Arial MT"/>
                        </a:rPr>
                        <a:t>pour</a:t>
                      </a:r>
                      <a:r>
                        <a:rPr lang="fr-FR" sz="1000" spc="5" dirty="0">
                          <a:effectLst/>
                          <a:latin typeface="Arial MT"/>
                          <a:ea typeface="Arial MT"/>
                          <a:cs typeface="Arial MT"/>
                        </a:rPr>
                        <a:t> </a:t>
                      </a:r>
                      <a:r>
                        <a:rPr lang="fr-FR" sz="1000" dirty="0">
                          <a:effectLst/>
                          <a:latin typeface="Arial MT"/>
                          <a:ea typeface="Arial MT"/>
                          <a:cs typeface="Arial MT"/>
                        </a:rPr>
                        <a:t>le</a:t>
                      </a:r>
                      <a:r>
                        <a:rPr lang="fr-FR" sz="1000" spc="-10" dirty="0">
                          <a:effectLst/>
                          <a:latin typeface="Arial MT"/>
                          <a:ea typeface="Arial MT"/>
                          <a:cs typeface="Arial MT"/>
                        </a:rPr>
                        <a:t> </a:t>
                      </a:r>
                      <a:r>
                        <a:rPr lang="fr-FR" sz="1000" dirty="0">
                          <a:effectLst/>
                          <a:latin typeface="Arial MT"/>
                          <a:ea typeface="Arial MT"/>
                          <a:cs typeface="Arial MT"/>
                        </a:rPr>
                        <a:t>choix d</a:t>
                      </a:r>
                      <a:r>
                        <a:rPr lang="fr-FR" sz="1000" spc="-5" dirty="0">
                          <a:effectLst/>
                          <a:latin typeface="Arial MT"/>
                          <a:ea typeface="Arial MT"/>
                          <a:cs typeface="Arial MT"/>
                        </a:rPr>
                        <a:t> </a:t>
                      </a:r>
                      <a:r>
                        <a:rPr lang="fr-FR" sz="1000" dirty="0">
                          <a:effectLst/>
                          <a:latin typeface="Arial MT"/>
                          <a:ea typeface="Arial MT"/>
                          <a:cs typeface="Arial MT"/>
                        </a:rPr>
                        <a:t>un</a:t>
                      </a:r>
                      <a:r>
                        <a:rPr lang="fr-FR" sz="1000" spc="-10" dirty="0">
                          <a:effectLst/>
                          <a:latin typeface="Arial MT"/>
                          <a:ea typeface="Arial MT"/>
                          <a:cs typeface="Arial MT"/>
                        </a:rPr>
                        <a:t> </a:t>
                      </a:r>
                      <a:r>
                        <a:rPr lang="fr-FR" sz="1000" dirty="0">
                          <a:effectLst/>
                          <a:latin typeface="Arial MT"/>
                          <a:ea typeface="Arial MT"/>
                          <a:cs typeface="Arial MT"/>
                        </a:rPr>
                        <a:t>chant</a:t>
                      </a:r>
                      <a:r>
                        <a:rPr lang="fr-FR" sz="1000" spc="-10" dirty="0">
                          <a:effectLst/>
                          <a:latin typeface="Arial MT"/>
                          <a:ea typeface="Arial MT"/>
                          <a:cs typeface="Arial MT"/>
                        </a:rPr>
                        <a:t> </a:t>
                      </a:r>
                      <a:r>
                        <a:rPr lang="fr-FR" sz="1000" dirty="0">
                          <a:effectLst/>
                          <a:latin typeface="Arial MT"/>
                          <a:ea typeface="Arial MT"/>
                          <a:cs typeface="Arial MT"/>
                        </a:rPr>
                        <a:t>;</a:t>
                      </a:r>
                      <a:r>
                        <a:rPr lang="fr-FR" sz="1000" spc="-5" dirty="0">
                          <a:effectLst/>
                          <a:latin typeface="Arial MT"/>
                          <a:ea typeface="Arial MT"/>
                          <a:cs typeface="Arial MT"/>
                        </a:rPr>
                        <a:t> acquisition de quelques techniques d apprentissage et d outils de transmission orale.</a:t>
                      </a:r>
                      <a:endParaRPr lang="fr-FR" sz="1100" dirty="0">
                        <a:effectLst/>
                        <a:latin typeface="Arial MT"/>
                        <a:ea typeface="Arial MT"/>
                        <a:cs typeface="Arial MT"/>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tcPr>
                </a:tc>
                <a:tc hMerge="1">
                  <a:txBody>
                    <a:bodyPr/>
                    <a:lstStyle/>
                    <a:p>
                      <a:endParaRPr lang="fr-FR"/>
                    </a:p>
                  </a:txBody>
                  <a:tcPr>
                    <a:lnL w="12700" cap="flat" cmpd="sng" algn="ctr">
                      <a:solidFill>
                        <a:srgbClr val="000000"/>
                      </a:solidFill>
                      <a:prstDash val="solid"/>
                      <a:round/>
                      <a:headEnd type="none" w="med" len="med"/>
                      <a:tailEnd type="none" w="med" len="med"/>
                    </a:lnL>
                  </a:tcPr>
                </a:tc>
                <a:extLst>
                  <a:ext uri="{0D108BD9-81ED-4DB2-BD59-A6C34878D82A}">
                    <a16:rowId xmlns:a16="http://schemas.microsoft.com/office/drawing/2014/main" val="3931019263"/>
                  </a:ext>
                </a:extLst>
              </a:tr>
              <a:tr h="360000">
                <a:tc gridSpan="2">
                  <a:txBody>
                    <a:bodyPr/>
                    <a:lstStyle/>
                    <a:p>
                      <a:pPr marL="4445" marR="341630" indent="34290">
                        <a:lnSpc>
                          <a:spcPct val="97000"/>
                        </a:lnSpc>
                        <a:spcBef>
                          <a:spcPts val="155"/>
                        </a:spcBef>
                        <a:spcAft>
                          <a:spcPts val="0"/>
                        </a:spcAft>
                      </a:pPr>
                      <a:r>
                        <a:rPr lang="fr-FR" sz="1000" dirty="0">
                          <a:effectLst/>
                          <a:latin typeface="Arial MT"/>
                          <a:ea typeface="Arial MT"/>
                          <a:cs typeface="Arial MT"/>
                        </a:rPr>
                        <a:t>Observations : Ce module contient 2 parties : 3 h en présentiel pour les jeux vocaux et l’apprentissage d’un </a:t>
                      </a:r>
                      <a:r>
                        <a:rPr lang="fr-FR" sz="1000" spc="-265" dirty="0">
                          <a:effectLst/>
                          <a:latin typeface="Arial MT"/>
                          <a:ea typeface="Arial MT"/>
                          <a:cs typeface="Arial MT"/>
                        </a:rPr>
                        <a:t> </a:t>
                      </a:r>
                      <a:r>
                        <a:rPr lang="fr-FR" sz="1000" dirty="0">
                          <a:effectLst/>
                          <a:latin typeface="Arial MT"/>
                          <a:ea typeface="Arial MT"/>
                          <a:cs typeface="Arial MT"/>
                        </a:rPr>
                        <a:t>chant et 3 h en distanciel pour une formation Magistère sur la physiologie de la voix et un travail personnel d</a:t>
                      </a:r>
                      <a:r>
                        <a:rPr lang="fr-FR" sz="1000" spc="-270" dirty="0">
                          <a:effectLst/>
                          <a:latin typeface="Arial MT"/>
                          <a:ea typeface="Arial MT"/>
                          <a:cs typeface="Arial MT"/>
                        </a:rPr>
                        <a:t> </a:t>
                      </a:r>
                      <a:r>
                        <a:rPr lang="fr-FR" sz="1000" dirty="0">
                          <a:effectLst/>
                          <a:latin typeface="Arial MT"/>
                          <a:ea typeface="Arial MT"/>
                          <a:cs typeface="Arial MT"/>
                        </a:rPr>
                        <a:t>expérimentation</a:t>
                      </a:r>
                      <a:r>
                        <a:rPr lang="fr-FR" sz="1000" spc="-10" dirty="0">
                          <a:effectLst/>
                          <a:latin typeface="Arial MT"/>
                          <a:ea typeface="Arial MT"/>
                          <a:cs typeface="Arial MT"/>
                        </a:rPr>
                        <a:t> </a:t>
                      </a:r>
                      <a:r>
                        <a:rPr lang="fr-FR" sz="1000" dirty="0">
                          <a:effectLst/>
                          <a:latin typeface="Arial MT"/>
                          <a:ea typeface="Arial MT"/>
                          <a:cs typeface="Arial MT"/>
                        </a:rPr>
                        <a:t>avec sa</a:t>
                      </a:r>
                      <a:r>
                        <a:rPr lang="fr-FR" sz="1000" spc="-10" dirty="0">
                          <a:effectLst/>
                          <a:latin typeface="Arial MT"/>
                          <a:ea typeface="Arial MT"/>
                          <a:cs typeface="Arial MT"/>
                        </a:rPr>
                        <a:t> </a:t>
                      </a:r>
                      <a:r>
                        <a:rPr lang="fr-FR" sz="1000" dirty="0">
                          <a:effectLst/>
                          <a:latin typeface="Arial MT"/>
                          <a:ea typeface="Arial MT"/>
                          <a:cs typeface="Arial MT"/>
                        </a:rPr>
                        <a:t>classe.</a:t>
                      </a:r>
                      <a:endParaRPr lang="fr-FR" sz="1100" dirty="0">
                        <a:effectLst/>
                        <a:latin typeface="Arial MT"/>
                        <a:ea typeface="Arial MT"/>
                        <a:cs typeface="Arial MT"/>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tcPr>
                </a:tc>
                <a:tc hMerge="1">
                  <a:txBody>
                    <a:bodyPr/>
                    <a:lstStyle/>
                    <a:p>
                      <a:endParaRPr lang="fr-FR"/>
                    </a:p>
                  </a:txBody>
                  <a:tcPr>
                    <a:lnL w="12700" cap="flat" cmpd="sng" algn="ctr">
                      <a:solidFill>
                        <a:srgbClr val="000000"/>
                      </a:solidFill>
                      <a:prstDash val="solid"/>
                      <a:round/>
                      <a:headEnd type="none" w="med" len="med"/>
                      <a:tailEnd type="none" w="med" len="med"/>
                    </a:lnL>
                  </a:tcPr>
                </a:tc>
                <a:extLst>
                  <a:ext uri="{0D108BD9-81ED-4DB2-BD59-A6C34878D82A}">
                    <a16:rowId xmlns:a16="http://schemas.microsoft.com/office/drawing/2014/main" val="2832743820"/>
                  </a:ext>
                </a:extLst>
              </a:tr>
              <a:tr h="174832">
                <a:tc>
                  <a:txBody>
                    <a:bodyPr/>
                    <a:lstStyle/>
                    <a:p>
                      <a:pPr marL="38735">
                        <a:spcBef>
                          <a:spcPts val="145"/>
                        </a:spcBef>
                      </a:pPr>
                      <a:r>
                        <a:rPr lang="fr-FR" sz="1000" dirty="0">
                          <a:effectLst/>
                          <a:latin typeface="Arial MT"/>
                          <a:ea typeface="Arial MT"/>
                          <a:cs typeface="Arial MT"/>
                        </a:rPr>
                        <a:t>Durée</a:t>
                      </a:r>
                      <a:r>
                        <a:rPr lang="fr-FR" sz="1000" spc="-15" dirty="0">
                          <a:effectLst/>
                          <a:latin typeface="Arial MT"/>
                          <a:ea typeface="Arial MT"/>
                          <a:cs typeface="Arial MT"/>
                        </a:rPr>
                        <a:t> </a:t>
                      </a:r>
                      <a:r>
                        <a:rPr lang="fr-FR" sz="1000" dirty="0">
                          <a:effectLst/>
                          <a:latin typeface="Arial MT"/>
                          <a:ea typeface="Arial MT"/>
                          <a:cs typeface="Arial MT"/>
                        </a:rPr>
                        <a:t>:</a:t>
                      </a:r>
                      <a:r>
                        <a:rPr lang="fr-FR" sz="1000" spc="-15" dirty="0">
                          <a:effectLst/>
                          <a:latin typeface="Arial MT"/>
                          <a:ea typeface="Arial MT"/>
                          <a:cs typeface="Arial MT"/>
                        </a:rPr>
                        <a:t> </a:t>
                      </a:r>
                      <a:r>
                        <a:rPr lang="fr-FR" sz="1000" dirty="0">
                          <a:effectLst/>
                          <a:latin typeface="Arial MT"/>
                          <a:ea typeface="Arial MT"/>
                          <a:cs typeface="Arial MT"/>
                        </a:rPr>
                        <a:t>6</a:t>
                      </a:r>
                      <a:r>
                        <a:rPr lang="fr-FR" sz="1000" spc="-10" dirty="0">
                          <a:effectLst/>
                          <a:latin typeface="Arial MT"/>
                          <a:ea typeface="Arial MT"/>
                          <a:cs typeface="Arial MT"/>
                        </a:rPr>
                        <a:t> </a:t>
                      </a:r>
                      <a:r>
                        <a:rPr lang="fr-FR" sz="1000" dirty="0">
                          <a:effectLst/>
                          <a:latin typeface="Arial MT"/>
                          <a:ea typeface="Arial MT"/>
                          <a:cs typeface="Arial MT"/>
                        </a:rPr>
                        <a:t>heures</a:t>
                      </a:r>
                      <a:endParaRPr lang="fr-FR" sz="1100" dirty="0">
                        <a:effectLst/>
                        <a:latin typeface="Arial MT"/>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tcPr>
                </a:tc>
                <a:tc>
                  <a:txBody>
                    <a:bodyPr/>
                    <a:lstStyle/>
                    <a:p>
                      <a:pPr marL="40640">
                        <a:spcBef>
                          <a:spcPts val="140"/>
                        </a:spcBef>
                        <a:spcAft>
                          <a:spcPts val="0"/>
                        </a:spcAft>
                      </a:pPr>
                      <a:r>
                        <a:rPr lang="fr-FR" sz="1000" dirty="0">
                          <a:effectLst/>
                          <a:latin typeface="Arial MT"/>
                          <a:ea typeface="Arial MT"/>
                          <a:cs typeface="Arial MT"/>
                        </a:rPr>
                        <a:t>Lieu</a:t>
                      </a:r>
                      <a:r>
                        <a:rPr lang="fr-FR" sz="1000" spc="-15" dirty="0">
                          <a:effectLst/>
                          <a:latin typeface="Arial MT"/>
                          <a:ea typeface="Arial MT"/>
                          <a:cs typeface="Arial MT"/>
                        </a:rPr>
                        <a:t> </a:t>
                      </a:r>
                      <a:r>
                        <a:rPr lang="fr-FR" sz="1000" dirty="0">
                          <a:effectLst/>
                          <a:latin typeface="Arial MT"/>
                          <a:ea typeface="Arial MT"/>
                          <a:cs typeface="Arial MT"/>
                        </a:rPr>
                        <a:t>:</a:t>
                      </a:r>
                      <a:r>
                        <a:rPr lang="fr-FR" sz="1000" spc="-20" dirty="0">
                          <a:effectLst/>
                          <a:latin typeface="Arial MT"/>
                          <a:ea typeface="Arial MT"/>
                          <a:cs typeface="Arial MT"/>
                        </a:rPr>
                        <a:t> </a:t>
                      </a:r>
                      <a:r>
                        <a:rPr lang="fr-FR" sz="1000" dirty="0">
                          <a:effectLst/>
                          <a:latin typeface="Arial MT"/>
                          <a:ea typeface="Arial MT"/>
                          <a:cs typeface="Arial MT"/>
                        </a:rPr>
                        <a:t>A</a:t>
                      </a:r>
                      <a:r>
                        <a:rPr lang="fr-FR" sz="1000" spc="-20" dirty="0">
                          <a:effectLst/>
                          <a:latin typeface="Arial MT"/>
                          <a:ea typeface="Arial MT"/>
                          <a:cs typeface="Arial MT"/>
                        </a:rPr>
                        <a:t> </a:t>
                      </a:r>
                      <a:r>
                        <a:rPr lang="fr-FR" sz="1000" dirty="0">
                          <a:effectLst/>
                          <a:latin typeface="Arial MT"/>
                          <a:ea typeface="Arial MT"/>
                          <a:cs typeface="Arial MT"/>
                        </a:rPr>
                        <a:t>définir</a:t>
                      </a:r>
                      <a:endParaRPr lang="fr-FR" sz="1100" dirty="0">
                        <a:effectLst/>
                        <a:latin typeface="Arial MT"/>
                        <a:ea typeface="Arial MT"/>
                        <a:cs typeface="Arial MT"/>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dbl" algn="ctr">
                      <a:solidFill>
                        <a:srgbClr val="000000"/>
                      </a:solidFill>
                      <a:prstDash val="solid"/>
                      <a:round/>
                      <a:headEnd type="none" w="med" len="med"/>
                      <a:tailEnd type="none" w="med" len="med"/>
                    </a:lnB>
                  </a:tcPr>
                </a:tc>
                <a:extLst>
                  <a:ext uri="{0D108BD9-81ED-4DB2-BD59-A6C34878D82A}">
                    <a16:rowId xmlns:a16="http://schemas.microsoft.com/office/drawing/2014/main" val="2089282243"/>
                  </a:ext>
                </a:extLst>
              </a:tr>
              <a:tr h="235585">
                <a:tc gridSpan="2">
                  <a:txBody>
                    <a:bodyPr/>
                    <a:lstStyle/>
                    <a:p>
                      <a:pPr marL="4445">
                        <a:spcBef>
                          <a:spcPts val="190"/>
                        </a:spcBef>
                        <a:spcAft>
                          <a:spcPts val="0"/>
                        </a:spcAft>
                      </a:pPr>
                      <a:r>
                        <a:rPr lang="fr-FR" sz="1100" b="1" dirty="0">
                          <a:solidFill>
                            <a:srgbClr val="000000"/>
                          </a:solidFill>
                          <a:effectLst/>
                          <a:latin typeface="Arial" panose="020B0604020202020204" pitchFamily="34" charset="0"/>
                          <a:ea typeface="Arial MT"/>
                          <a:cs typeface="Arial MT"/>
                        </a:rPr>
                        <a:t>Module</a:t>
                      </a:r>
                      <a:r>
                        <a:rPr lang="fr-FR" sz="1100" b="1" spc="20" dirty="0">
                          <a:solidFill>
                            <a:srgbClr val="000000"/>
                          </a:solidFill>
                          <a:effectLst/>
                          <a:latin typeface="Arial" panose="020B0604020202020204" pitchFamily="34" charset="0"/>
                          <a:ea typeface="Arial MT"/>
                          <a:cs typeface="Arial MT"/>
                        </a:rPr>
                        <a:t> </a:t>
                      </a:r>
                      <a:r>
                        <a:rPr lang="fr-FR" sz="1100" b="1" dirty="0">
                          <a:solidFill>
                            <a:srgbClr val="000000"/>
                          </a:solidFill>
                          <a:effectLst/>
                          <a:latin typeface="Arial" panose="020B0604020202020204" pitchFamily="34" charset="0"/>
                          <a:ea typeface="Arial MT"/>
                          <a:cs typeface="Arial MT"/>
                        </a:rPr>
                        <a:t>:</a:t>
                      </a:r>
                      <a:r>
                        <a:rPr lang="fr-FR" sz="1100" b="1" spc="5" dirty="0">
                          <a:solidFill>
                            <a:srgbClr val="000000"/>
                          </a:solidFill>
                          <a:effectLst/>
                          <a:latin typeface="Arial" panose="020B0604020202020204" pitchFamily="34" charset="0"/>
                          <a:ea typeface="Arial MT"/>
                          <a:cs typeface="Arial MT"/>
                        </a:rPr>
                        <a:t> </a:t>
                      </a:r>
                      <a:r>
                        <a:rPr lang="fr-FR" sz="1100" b="1" dirty="0">
                          <a:solidFill>
                            <a:srgbClr val="000000"/>
                          </a:solidFill>
                          <a:effectLst/>
                          <a:latin typeface="Arial" panose="020B0604020202020204" pitchFamily="34" charset="0"/>
                          <a:ea typeface="Arial MT"/>
                          <a:cs typeface="Arial MT"/>
                        </a:rPr>
                        <a:t>Chanter</a:t>
                      </a:r>
                      <a:r>
                        <a:rPr lang="fr-FR" sz="1100" b="1" spc="10" dirty="0">
                          <a:solidFill>
                            <a:srgbClr val="000000"/>
                          </a:solidFill>
                          <a:effectLst/>
                          <a:latin typeface="Arial" panose="020B0604020202020204" pitchFamily="34" charset="0"/>
                          <a:ea typeface="Arial MT"/>
                          <a:cs typeface="Arial MT"/>
                        </a:rPr>
                        <a:t> </a:t>
                      </a:r>
                      <a:r>
                        <a:rPr lang="fr-FR" sz="1100" b="1" dirty="0">
                          <a:solidFill>
                            <a:srgbClr val="000000"/>
                          </a:solidFill>
                          <a:effectLst/>
                          <a:latin typeface="Arial" panose="020B0604020202020204" pitchFamily="34" charset="0"/>
                          <a:ea typeface="Arial MT"/>
                          <a:cs typeface="Arial MT"/>
                        </a:rPr>
                        <a:t>a l</a:t>
                      </a:r>
                      <a:r>
                        <a:rPr lang="fr-FR" sz="1100" b="1" spc="10" dirty="0">
                          <a:solidFill>
                            <a:srgbClr val="000000"/>
                          </a:solidFill>
                          <a:effectLst/>
                          <a:latin typeface="Arial" panose="020B0604020202020204" pitchFamily="34" charset="0"/>
                          <a:ea typeface="Arial MT"/>
                          <a:cs typeface="Arial MT"/>
                        </a:rPr>
                        <a:t>’</a:t>
                      </a:r>
                      <a:r>
                        <a:rPr lang="fr-FR" sz="1100" b="1" dirty="0">
                          <a:solidFill>
                            <a:srgbClr val="000000"/>
                          </a:solidFill>
                          <a:effectLst/>
                          <a:latin typeface="Arial" panose="020B0604020202020204" pitchFamily="34" charset="0"/>
                          <a:ea typeface="Arial MT"/>
                          <a:cs typeface="Arial MT"/>
                        </a:rPr>
                        <a:t>école</a:t>
                      </a:r>
                      <a:r>
                        <a:rPr lang="fr-FR" sz="1100" b="1" spc="5" dirty="0">
                          <a:solidFill>
                            <a:srgbClr val="000000"/>
                          </a:solidFill>
                          <a:effectLst/>
                          <a:latin typeface="Arial" panose="020B0604020202020204" pitchFamily="34" charset="0"/>
                          <a:ea typeface="Arial MT"/>
                          <a:cs typeface="Arial MT"/>
                        </a:rPr>
                        <a:t> </a:t>
                      </a:r>
                      <a:r>
                        <a:rPr lang="fr-FR" sz="1100" b="1" dirty="0">
                          <a:solidFill>
                            <a:srgbClr val="000000"/>
                          </a:solidFill>
                          <a:effectLst/>
                          <a:latin typeface="Arial" panose="020B0604020202020204" pitchFamily="34" charset="0"/>
                          <a:ea typeface="Arial MT"/>
                          <a:cs typeface="Arial MT"/>
                        </a:rPr>
                        <a:t>et</a:t>
                      </a:r>
                      <a:r>
                        <a:rPr lang="fr-FR" sz="1100" b="1" spc="10" dirty="0">
                          <a:solidFill>
                            <a:srgbClr val="000000"/>
                          </a:solidFill>
                          <a:effectLst/>
                          <a:latin typeface="Arial" panose="020B0604020202020204" pitchFamily="34" charset="0"/>
                          <a:ea typeface="Arial MT"/>
                          <a:cs typeface="Arial MT"/>
                        </a:rPr>
                        <a:t> </a:t>
                      </a:r>
                      <a:r>
                        <a:rPr lang="fr-FR" sz="1100" b="1" dirty="0">
                          <a:solidFill>
                            <a:srgbClr val="000000"/>
                          </a:solidFill>
                          <a:effectLst/>
                          <a:latin typeface="Arial" panose="020B0604020202020204" pitchFamily="34" charset="0"/>
                          <a:ea typeface="Arial MT"/>
                          <a:cs typeface="Arial MT"/>
                        </a:rPr>
                        <a:t>en</a:t>
                      </a:r>
                      <a:r>
                        <a:rPr lang="fr-FR" sz="1100" b="1" spc="5" dirty="0">
                          <a:solidFill>
                            <a:srgbClr val="000000"/>
                          </a:solidFill>
                          <a:effectLst/>
                          <a:latin typeface="Arial" panose="020B0604020202020204" pitchFamily="34" charset="0"/>
                          <a:ea typeface="Arial MT"/>
                          <a:cs typeface="Arial MT"/>
                        </a:rPr>
                        <a:t> </a:t>
                      </a:r>
                      <a:r>
                        <a:rPr lang="fr-FR" sz="1100" b="1" dirty="0">
                          <a:solidFill>
                            <a:srgbClr val="000000"/>
                          </a:solidFill>
                          <a:effectLst/>
                          <a:latin typeface="Arial" panose="020B0604020202020204" pitchFamily="34" charset="0"/>
                          <a:ea typeface="Arial MT"/>
                          <a:cs typeface="Arial MT"/>
                        </a:rPr>
                        <a:t>chœur</a:t>
                      </a:r>
                      <a:r>
                        <a:rPr lang="fr-FR" sz="1100" b="1" spc="10" dirty="0">
                          <a:solidFill>
                            <a:srgbClr val="000000"/>
                          </a:solidFill>
                          <a:effectLst/>
                          <a:latin typeface="Arial" panose="020B0604020202020204" pitchFamily="34" charset="0"/>
                          <a:ea typeface="Arial MT"/>
                          <a:cs typeface="Arial MT"/>
                        </a:rPr>
                        <a:t> </a:t>
                      </a:r>
                      <a:r>
                        <a:rPr lang="fr-FR" sz="1100" b="1" dirty="0">
                          <a:solidFill>
                            <a:srgbClr val="000000"/>
                          </a:solidFill>
                          <a:effectLst/>
                          <a:latin typeface="Arial" panose="020B0604020202020204" pitchFamily="34" charset="0"/>
                          <a:ea typeface="Arial MT"/>
                          <a:cs typeface="Arial MT"/>
                        </a:rPr>
                        <a:t>niveau</a:t>
                      </a:r>
                      <a:r>
                        <a:rPr lang="fr-FR" sz="1100" b="1" spc="5" dirty="0">
                          <a:solidFill>
                            <a:srgbClr val="000000"/>
                          </a:solidFill>
                          <a:effectLst/>
                          <a:latin typeface="Arial" panose="020B0604020202020204" pitchFamily="34" charset="0"/>
                          <a:ea typeface="Arial MT"/>
                          <a:cs typeface="Arial MT"/>
                        </a:rPr>
                        <a:t> </a:t>
                      </a:r>
                      <a:r>
                        <a:rPr lang="fr-FR" sz="1100" b="1" dirty="0">
                          <a:solidFill>
                            <a:srgbClr val="000000"/>
                          </a:solidFill>
                          <a:effectLst/>
                          <a:latin typeface="Arial" panose="020B0604020202020204" pitchFamily="34" charset="0"/>
                          <a:ea typeface="Arial MT"/>
                          <a:cs typeface="Arial MT"/>
                        </a:rPr>
                        <a:t>2</a:t>
                      </a:r>
                      <a:endParaRPr lang="fr-FR" sz="1100" dirty="0">
                        <a:effectLst/>
                        <a:latin typeface="Arial MT"/>
                        <a:ea typeface="Arial MT"/>
                        <a:cs typeface="Arial MT"/>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3F3"/>
                    </a:solidFill>
                  </a:tcPr>
                </a:tc>
                <a:tc hMerge="1">
                  <a:txBody>
                    <a:bodyPr/>
                    <a:lstStyle/>
                    <a:p>
                      <a:endParaRPr lang="fr-FR"/>
                    </a:p>
                  </a:txBody>
                  <a:tcPr>
                    <a:lnL w="12700" cap="flat" cmpd="sng" algn="ctr">
                      <a:solidFill>
                        <a:srgbClr val="000000"/>
                      </a:solidFill>
                      <a:prstDash val="solid"/>
                      <a:round/>
                      <a:headEnd type="none" w="med" len="med"/>
                      <a:tailEnd type="none" w="med" len="med"/>
                    </a:lnL>
                    <a:lnT w="12700" cap="flat" cmpd="dbl" algn="ctr">
                      <a:solidFill>
                        <a:srgbClr val="000000"/>
                      </a:solidFill>
                      <a:prstDash val="solid"/>
                      <a:round/>
                      <a:headEnd type="none" w="med" len="med"/>
                      <a:tailEnd type="none" w="med" len="med"/>
                    </a:lnT>
                  </a:tcPr>
                </a:tc>
                <a:extLst>
                  <a:ext uri="{0D108BD9-81ED-4DB2-BD59-A6C34878D82A}">
                    <a16:rowId xmlns:a16="http://schemas.microsoft.com/office/drawing/2014/main" val="3914373303"/>
                  </a:ext>
                </a:extLst>
              </a:tr>
            </a:tbl>
          </a:graphicData>
        </a:graphic>
      </p:graphicFrame>
      <p:graphicFrame>
        <p:nvGraphicFramePr>
          <p:cNvPr id="7" name="Tableau 6">
            <a:extLst>
              <a:ext uri="{FF2B5EF4-FFF2-40B4-BE49-F238E27FC236}">
                <a16:creationId xmlns:a16="http://schemas.microsoft.com/office/drawing/2014/main" id="{81CAE83A-623E-4B94-8B6F-F147C6D17744}"/>
              </a:ext>
            </a:extLst>
          </p:cNvPr>
          <p:cNvGraphicFramePr>
            <a:graphicFrameLocks noGrp="1"/>
          </p:cNvGraphicFramePr>
          <p:nvPr>
            <p:extLst>
              <p:ext uri="{D42A27DB-BD31-4B8C-83A1-F6EECF244321}">
                <p14:modId xmlns:p14="http://schemas.microsoft.com/office/powerpoint/2010/main" val="3865261255"/>
              </p:ext>
            </p:extLst>
          </p:nvPr>
        </p:nvGraphicFramePr>
        <p:xfrm>
          <a:off x="838196" y="3975171"/>
          <a:ext cx="10515599" cy="1232229"/>
        </p:xfrm>
        <a:graphic>
          <a:graphicData uri="http://schemas.openxmlformats.org/drawingml/2006/table">
            <a:tbl>
              <a:tblPr firstRow="1" firstCol="1" lastRow="1" lastCol="1" bandRow="1" bandCol="1"/>
              <a:tblGrid>
                <a:gridCol w="4158343">
                  <a:extLst>
                    <a:ext uri="{9D8B030D-6E8A-4147-A177-3AD203B41FA5}">
                      <a16:colId xmlns:a16="http://schemas.microsoft.com/office/drawing/2014/main" val="3617852243"/>
                    </a:ext>
                  </a:extLst>
                </a:gridCol>
                <a:gridCol w="6357256">
                  <a:extLst>
                    <a:ext uri="{9D8B030D-6E8A-4147-A177-3AD203B41FA5}">
                      <a16:colId xmlns:a16="http://schemas.microsoft.com/office/drawing/2014/main" val="4129305758"/>
                    </a:ext>
                  </a:extLst>
                </a:gridCol>
              </a:tblGrid>
              <a:tr h="459740">
                <a:tc gridSpan="2">
                  <a:txBody>
                    <a:bodyPr/>
                    <a:lstStyle/>
                    <a:p>
                      <a:pPr marL="4445" indent="34290">
                        <a:lnSpc>
                          <a:spcPct val="97000"/>
                        </a:lnSpc>
                        <a:spcBef>
                          <a:spcPts val="85"/>
                        </a:spcBef>
                        <a:spcAft>
                          <a:spcPts val="0"/>
                        </a:spcAft>
                      </a:pPr>
                      <a:r>
                        <a:rPr lang="fr-FR" sz="1000" dirty="0">
                          <a:effectLst/>
                          <a:latin typeface="Arial MT"/>
                          <a:ea typeface="Arial MT"/>
                          <a:cs typeface="Arial MT"/>
                        </a:rPr>
                        <a:t>Contenus</a:t>
                      </a:r>
                      <a:r>
                        <a:rPr lang="fr-FR" sz="1000" spc="-20" dirty="0">
                          <a:effectLst/>
                          <a:latin typeface="Arial MT"/>
                          <a:ea typeface="Arial MT"/>
                          <a:cs typeface="Arial MT"/>
                        </a:rPr>
                        <a:t> </a:t>
                      </a:r>
                      <a:r>
                        <a:rPr lang="fr-FR" sz="1000" dirty="0">
                          <a:effectLst/>
                          <a:latin typeface="Arial MT"/>
                          <a:ea typeface="Arial MT"/>
                          <a:cs typeface="Arial MT"/>
                        </a:rPr>
                        <a:t>:</a:t>
                      </a:r>
                      <a:r>
                        <a:rPr lang="fr-FR" sz="1000" spc="-25" dirty="0">
                          <a:effectLst/>
                          <a:latin typeface="Arial MT"/>
                          <a:ea typeface="Arial MT"/>
                          <a:cs typeface="Arial MT"/>
                        </a:rPr>
                        <a:t> </a:t>
                      </a:r>
                      <a:r>
                        <a:rPr lang="fr-FR" sz="1000" dirty="0">
                          <a:effectLst/>
                          <a:latin typeface="Arial MT"/>
                          <a:ea typeface="Arial MT"/>
                          <a:cs typeface="Arial MT"/>
                        </a:rPr>
                        <a:t>Acquisition</a:t>
                      </a:r>
                      <a:r>
                        <a:rPr lang="fr-FR" sz="1000" spc="-25" dirty="0">
                          <a:effectLst/>
                          <a:latin typeface="Arial MT"/>
                          <a:ea typeface="Arial MT"/>
                          <a:cs typeface="Arial MT"/>
                        </a:rPr>
                        <a:t> </a:t>
                      </a:r>
                      <a:r>
                        <a:rPr lang="fr-FR" sz="1000" dirty="0">
                          <a:effectLst/>
                          <a:latin typeface="Arial MT"/>
                          <a:ea typeface="Arial MT"/>
                          <a:cs typeface="Arial MT"/>
                        </a:rPr>
                        <a:t>de</a:t>
                      </a:r>
                      <a:r>
                        <a:rPr lang="fr-FR" sz="1000" spc="-25" dirty="0">
                          <a:effectLst/>
                          <a:latin typeface="Arial MT"/>
                          <a:ea typeface="Arial MT"/>
                          <a:cs typeface="Arial MT"/>
                        </a:rPr>
                        <a:t> </a:t>
                      </a:r>
                      <a:r>
                        <a:rPr lang="fr-FR" sz="1000" dirty="0">
                          <a:effectLst/>
                          <a:latin typeface="Arial MT"/>
                          <a:ea typeface="Arial MT"/>
                          <a:cs typeface="Arial MT"/>
                        </a:rPr>
                        <a:t>connaissances</a:t>
                      </a:r>
                      <a:r>
                        <a:rPr lang="fr-FR" sz="1000" spc="-20" dirty="0">
                          <a:effectLst/>
                          <a:latin typeface="Arial MT"/>
                          <a:ea typeface="Arial MT"/>
                          <a:cs typeface="Arial MT"/>
                        </a:rPr>
                        <a:t> </a:t>
                      </a:r>
                      <a:r>
                        <a:rPr lang="fr-FR" sz="1000" dirty="0">
                          <a:effectLst/>
                          <a:latin typeface="Arial MT"/>
                          <a:ea typeface="Arial MT"/>
                          <a:cs typeface="Arial MT"/>
                        </a:rPr>
                        <a:t>sur</a:t>
                      </a:r>
                      <a:r>
                        <a:rPr lang="fr-FR" sz="1000" spc="-20" dirty="0">
                          <a:effectLst/>
                          <a:latin typeface="Arial MT"/>
                          <a:ea typeface="Arial MT"/>
                          <a:cs typeface="Arial MT"/>
                        </a:rPr>
                        <a:t> </a:t>
                      </a:r>
                      <a:r>
                        <a:rPr lang="fr-FR" sz="1000" dirty="0">
                          <a:effectLst/>
                          <a:latin typeface="Arial MT"/>
                          <a:ea typeface="Arial MT"/>
                          <a:cs typeface="Arial MT"/>
                        </a:rPr>
                        <a:t>la</a:t>
                      </a:r>
                      <a:r>
                        <a:rPr lang="fr-FR" sz="1000" spc="-25" dirty="0">
                          <a:effectLst/>
                          <a:latin typeface="Arial MT"/>
                          <a:ea typeface="Arial MT"/>
                          <a:cs typeface="Arial MT"/>
                        </a:rPr>
                        <a:t> </a:t>
                      </a:r>
                      <a:r>
                        <a:rPr lang="fr-FR" sz="1000" dirty="0">
                          <a:effectLst/>
                          <a:latin typeface="Arial MT"/>
                          <a:ea typeface="Arial MT"/>
                          <a:cs typeface="Arial MT"/>
                        </a:rPr>
                        <a:t>voix.</a:t>
                      </a:r>
                      <a:r>
                        <a:rPr lang="fr-FR" sz="1000" spc="-20" dirty="0">
                          <a:effectLst/>
                          <a:latin typeface="Arial MT"/>
                          <a:ea typeface="Arial MT"/>
                          <a:cs typeface="Arial MT"/>
                        </a:rPr>
                        <a:t> </a:t>
                      </a:r>
                      <a:r>
                        <a:rPr lang="fr-FR" sz="1000" dirty="0">
                          <a:effectLst/>
                          <a:latin typeface="Arial MT"/>
                          <a:ea typeface="Arial MT"/>
                          <a:cs typeface="Arial MT"/>
                        </a:rPr>
                        <a:t>Pratique</a:t>
                      </a:r>
                      <a:r>
                        <a:rPr lang="fr-FR" sz="1000" spc="-30" dirty="0">
                          <a:effectLst/>
                          <a:latin typeface="Arial MT"/>
                          <a:ea typeface="Arial MT"/>
                          <a:cs typeface="Arial MT"/>
                        </a:rPr>
                        <a:t> </a:t>
                      </a:r>
                      <a:r>
                        <a:rPr lang="fr-FR" sz="1000" dirty="0">
                          <a:effectLst/>
                          <a:latin typeface="Arial MT"/>
                          <a:ea typeface="Arial MT"/>
                          <a:cs typeface="Arial MT"/>
                        </a:rPr>
                        <a:t>du</a:t>
                      </a:r>
                      <a:r>
                        <a:rPr lang="fr-FR" sz="1000" spc="-30" dirty="0">
                          <a:effectLst/>
                          <a:latin typeface="Arial MT"/>
                          <a:ea typeface="Arial MT"/>
                          <a:cs typeface="Arial MT"/>
                        </a:rPr>
                        <a:t> </a:t>
                      </a:r>
                      <a:r>
                        <a:rPr lang="fr-FR" sz="1000" dirty="0">
                          <a:effectLst/>
                          <a:latin typeface="Arial MT"/>
                          <a:ea typeface="Arial MT"/>
                          <a:cs typeface="Arial MT"/>
                        </a:rPr>
                        <a:t>chant</a:t>
                      </a:r>
                      <a:r>
                        <a:rPr lang="fr-FR" sz="1000" spc="-25" dirty="0">
                          <a:effectLst/>
                          <a:latin typeface="Arial MT"/>
                          <a:ea typeface="Arial MT"/>
                          <a:cs typeface="Arial MT"/>
                        </a:rPr>
                        <a:t> </a:t>
                      </a:r>
                      <a:r>
                        <a:rPr lang="fr-FR" sz="1000" dirty="0">
                          <a:effectLst/>
                          <a:latin typeface="Arial MT"/>
                          <a:ea typeface="Arial MT"/>
                          <a:cs typeface="Arial MT"/>
                        </a:rPr>
                        <a:t>choral</a:t>
                      </a:r>
                      <a:r>
                        <a:rPr lang="fr-FR" sz="1000" spc="-30" dirty="0">
                          <a:effectLst/>
                          <a:latin typeface="Arial MT"/>
                          <a:ea typeface="Arial MT"/>
                          <a:cs typeface="Arial MT"/>
                        </a:rPr>
                        <a:t> </a:t>
                      </a:r>
                      <a:r>
                        <a:rPr lang="fr-FR" sz="1000" dirty="0">
                          <a:effectLst/>
                          <a:latin typeface="Arial MT"/>
                          <a:ea typeface="Arial MT"/>
                          <a:cs typeface="Arial MT"/>
                        </a:rPr>
                        <a:t>a</a:t>
                      </a:r>
                      <a:r>
                        <a:rPr lang="fr-FR" sz="1000" spc="-25" dirty="0">
                          <a:effectLst/>
                          <a:latin typeface="Arial MT"/>
                          <a:ea typeface="Arial MT"/>
                          <a:cs typeface="Arial MT"/>
                        </a:rPr>
                        <a:t> </a:t>
                      </a:r>
                      <a:r>
                        <a:rPr lang="fr-FR" sz="1000" dirty="0">
                          <a:effectLst/>
                          <a:latin typeface="Arial MT"/>
                          <a:ea typeface="Arial MT"/>
                          <a:cs typeface="Arial MT"/>
                        </a:rPr>
                        <a:t>travers</a:t>
                      </a:r>
                      <a:r>
                        <a:rPr lang="fr-FR" sz="1000" spc="-20" dirty="0">
                          <a:effectLst/>
                          <a:latin typeface="Arial MT"/>
                          <a:ea typeface="Arial MT"/>
                          <a:cs typeface="Arial MT"/>
                        </a:rPr>
                        <a:t> </a:t>
                      </a:r>
                      <a:r>
                        <a:rPr lang="fr-FR" sz="1000" dirty="0">
                          <a:effectLst/>
                          <a:latin typeface="Arial MT"/>
                          <a:ea typeface="Arial MT"/>
                          <a:cs typeface="Arial MT"/>
                        </a:rPr>
                        <a:t>un</a:t>
                      </a:r>
                      <a:r>
                        <a:rPr lang="fr-FR" sz="1000" spc="-25" dirty="0">
                          <a:effectLst/>
                          <a:latin typeface="Arial MT"/>
                          <a:ea typeface="Arial MT"/>
                          <a:cs typeface="Arial MT"/>
                        </a:rPr>
                        <a:t> </a:t>
                      </a:r>
                      <a:r>
                        <a:rPr lang="fr-FR" sz="1000" dirty="0">
                          <a:effectLst/>
                          <a:latin typeface="Arial MT"/>
                          <a:ea typeface="Arial MT"/>
                          <a:cs typeface="Arial MT"/>
                        </a:rPr>
                        <a:t>répertoire</a:t>
                      </a:r>
                      <a:r>
                        <a:rPr lang="fr-FR" sz="1000" spc="-25" dirty="0">
                          <a:effectLst/>
                          <a:latin typeface="Arial MT"/>
                          <a:ea typeface="Arial MT"/>
                          <a:cs typeface="Arial MT"/>
                        </a:rPr>
                        <a:t> </a:t>
                      </a:r>
                      <a:r>
                        <a:rPr lang="fr-FR" sz="1000" dirty="0">
                          <a:effectLst/>
                          <a:latin typeface="Arial MT"/>
                          <a:ea typeface="Arial MT"/>
                          <a:cs typeface="Arial MT"/>
                        </a:rPr>
                        <a:t>dédie</a:t>
                      </a:r>
                      <a:r>
                        <a:rPr lang="fr-FR" sz="1000" spc="-25" dirty="0">
                          <a:effectLst/>
                          <a:latin typeface="Arial MT"/>
                          <a:ea typeface="Arial MT"/>
                          <a:cs typeface="Arial MT"/>
                        </a:rPr>
                        <a:t> </a:t>
                      </a:r>
                      <a:r>
                        <a:rPr lang="fr-FR" sz="1000" dirty="0">
                          <a:effectLst/>
                          <a:latin typeface="Arial MT"/>
                          <a:ea typeface="Arial MT"/>
                          <a:cs typeface="Arial MT"/>
                        </a:rPr>
                        <a:t>aux</a:t>
                      </a:r>
                      <a:r>
                        <a:rPr lang="fr-FR" sz="1000" spc="-260" dirty="0">
                          <a:effectLst/>
                          <a:latin typeface="Arial MT"/>
                          <a:ea typeface="Arial MT"/>
                          <a:cs typeface="Arial MT"/>
                        </a:rPr>
                        <a:t> </a:t>
                      </a:r>
                      <a:r>
                        <a:rPr lang="fr-FR" sz="1000" dirty="0">
                          <a:effectLst/>
                          <a:latin typeface="Arial MT"/>
                          <a:ea typeface="Arial MT"/>
                          <a:cs typeface="Arial MT"/>
                        </a:rPr>
                        <a:t>enfants des écoles : repères pour le choix d un chant. Repérage des difficultés d un chant. Expérimentation de</a:t>
                      </a:r>
                      <a:r>
                        <a:rPr lang="fr-FR" sz="1000" spc="5" dirty="0">
                          <a:effectLst/>
                          <a:latin typeface="Arial MT"/>
                          <a:ea typeface="Arial MT"/>
                          <a:cs typeface="Arial MT"/>
                        </a:rPr>
                        <a:t> </a:t>
                      </a:r>
                      <a:r>
                        <a:rPr lang="fr-FR" sz="1000" dirty="0">
                          <a:effectLst/>
                          <a:latin typeface="Arial MT"/>
                          <a:ea typeface="Arial MT"/>
                          <a:cs typeface="Arial MT"/>
                        </a:rPr>
                        <a:t>techniques</a:t>
                      </a:r>
                      <a:r>
                        <a:rPr lang="fr-FR" sz="1000" spc="-5" dirty="0">
                          <a:effectLst/>
                          <a:latin typeface="Arial MT"/>
                          <a:ea typeface="Arial MT"/>
                          <a:cs typeface="Arial MT"/>
                        </a:rPr>
                        <a:t> </a:t>
                      </a:r>
                      <a:r>
                        <a:rPr lang="fr-FR" sz="1000" dirty="0">
                          <a:effectLst/>
                          <a:latin typeface="Arial MT"/>
                          <a:ea typeface="Arial MT"/>
                          <a:cs typeface="Arial MT"/>
                        </a:rPr>
                        <a:t>d</a:t>
                      </a:r>
                      <a:r>
                        <a:rPr lang="fr-FR" sz="1000" spc="-10" dirty="0">
                          <a:effectLst/>
                          <a:latin typeface="Arial MT"/>
                          <a:ea typeface="Arial MT"/>
                          <a:cs typeface="Arial MT"/>
                        </a:rPr>
                        <a:t> </a:t>
                      </a:r>
                      <a:r>
                        <a:rPr lang="fr-FR" sz="1000" dirty="0">
                          <a:effectLst/>
                          <a:latin typeface="Arial MT"/>
                          <a:ea typeface="Arial MT"/>
                          <a:cs typeface="Arial MT"/>
                        </a:rPr>
                        <a:t>apprentissage</a:t>
                      </a:r>
                      <a:r>
                        <a:rPr lang="fr-FR" sz="1000" spc="-5" dirty="0">
                          <a:effectLst/>
                          <a:latin typeface="Arial MT"/>
                          <a:ea typeface="Arial MT"/>
                          <a:cs typeface="Arial MT"/>
                        </a:rPr>
                        <a:t> </a:t>
                      </a:r>
                      <a:r>
                        <a:rPr lang="fr-FR" sz="1000" dirty="0">
                          <a:effectLst/>
                          <a:latin typeface="Arial MT"/>
                          <a:ea typeface="Arial MT"/>
                          <a:cs typeface="Arial MT"/>
                        </a:rPr>
                        <a:t>et</a:t>
                      </a:r>
                      <a:r>
                        <a:rPr lang="fr-FR" sz="1000" spc="-5" dirty="0">
                          <a:effectLst/>
                          <a:latin typeface="Arial MT"/>
                          <a:ea typeface="Arial MT"/>
                          <a:cs typeface="Arial MT"/>
                        </a:rPr>
                        <a:t> </a:t>
                      </a:r>
                      <a:r>
                        <a:rPr lang="fr-FR" sz="1000" dirty="0">
                          <a:effectLst/>
                          <a:latin typeface="Arial MT"/>
                          <a:ea typeface="Arial MT"/>
                          <a:cs typeface="Arial MT"/>
                        </a:rPr>
                        <a:t>d</a:t>
                      </a:r>
                      <a:r>
                        <a:rPr lang="fr-FR" sz="1000" spc="-15" dirty="0">
                          <a:effectLst/>
                          <a:latin typeface="Arial MT"/>
                          <a:ea typeface="Arial MT"/>
                          <a:cs typeface="Arial MT"/>
                        </a:rPr>
                        <a:t> </a:t>
                      </a:r>
                      <a:r>
                        <a:rPr lang="fr-FR" sz="1000" dirty="0">
                          <a:effectLst/>
                          <a:latin typeface="Arial MT"/>
                          <a:ea typeface="Arial MT"/>
                          <a:cs typeface="Arial MT"/>
                        </a:rPr>
                        <a:t>outils de</a:t>
                      </a:r>
                      <a:r>
                        <a:rPr lang="fr-FR" sz="1000" spc="-5" dirty="0">
                          <a:effectLst/>
                          <a:latin typeface="Arial MT"/>
                          <a:ea typeface="Arial MT"/>
                          <a:cs typeface="Arial MT"/>
                        </a:rPr>
                        <a:t> de transmission orale. Explorations vocales, jeux vocaux et corporels. Travail de l’interprétation, des nuances, des intentions expressives.</a:t>
                      </a:r>
                      <a:endParaRPr lang="fr-FR" sz="1100" dirty="0">
                        <a:effectLst/>
                        <a:latin typeface="Arial MT"/>
                        <a:ea typeface="Arial MT"/>
                        <a:cs typeface="Arial MT"/>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tcPr>
                </a:tc>
                <a:tc hMerge="1">
                  <a:txBody>
                    <a:bodyPr/>
                    <a:lstStyle/>
                    <a:p>
                      <a:endParaRPr lang="fr-FR"/>
                    </a:p>
                  </a:txBody>
                  <a:tcPr>
                    <a:lnL w="12700" cap="flat" cmpd="sng" algn="ctr">
                      <a:solidFill>
                        <a:srgbClr val="000000"/>
                      </a:solidFill>
                      <a:prstDash val="solid"/>
                      <a:round/>
                      <a:headEnd type="none" w="med" len="med"/>
                      <a:tailEnd type="none" w="med" len="med"/>
                    </a:lnL>
                  </a:tcPr>
                </a:tc>
                <a:extLst>
                  <a:ext uri="{0D108BD9-81ED-4DB2-BD59-A6C34878D82A}">
                    <a16:rowId xmlns:a16="http://schemas.microsoft.com/office/drawing/2014/main" val="1989512038"/>
                  </a:ext>
                </a:extLst>
              </a:tr>
              <a:tr h="355634">
                <a:tc gridSpan="2">
                  <a:txBody>
                    <a:bodyPr/>
                    <a:lstStyle/>
                    <a:p>
                      <a:pPr marL="4445" marR="107315" indent="34290">
                        <a:lnSpc>
                          <a:spcPct val="97000"/>
                        </a:lnSpc>
                        <a:spcBef>
                          <a:spcPts val="155"/>
                        </a:spcBef>
                        <a:spcAft>
                          <a:spcPts val="0"/>
                        </a:spcAft>
                      </a:pPr>
                      <a:r>
                        <a:rPr lang="fr-FR" sz="1000" dirty="0">
                          <a:effectLst/>
                          <a:latin typeface="Arial MT"/>
                          <a:ea typeface="Arial MT"/>
                          <a:cs typeface="Arial MT"/>
                        </a:rPr>
                        <a:t>Observations : Ce module contient 2 parties : 3 h en présentiel pour le chant choral et la direction et 3 h en</a:t>
                      </a:r>
                      <a:r>
                        <a:rPr lang="fr-FR" sz="1000" spc="5" dirty="0">
                          <a:effectLst/>
                          <a:latin typeface="Arial MT"/>
                          <a:ea typeface="Arial MT"/>
                          <a:cs typeface="Arial MT"/>
                        </a:rPr>
                        <a:t> </a:t>
                      </a:r>
                      <a:r>
                        <a:rPr lang="fr-FR" sz="1000" dirty="0">
                          <a:effectLst/>
                          <a:latin typeface="Arial MT"/>
                          <a:ea typeface="Arial MT"/>
                          <a:cs typeface="Arial MT"/>
                        </a:rPr>
                        <a:t>distanciel</a:t>
                      </a:r>
                      <a:r>
                        <a:rPr lang="fr-FR" sz="1000" spc="-35" dirty="0">
                          <a:effectLst/>
                          <a:latin typeface="Arial MT"/>
                          <a:ea typeface="Arial MT"/>
                          <a:cs typeface="Arial MT"/>
                        </a:rPr>
                        <a:t> </a:t>
                      </a:r>
                      <a:r>
                        <a:rPr lang="fr-FR" sz="1000" dirty="0">
                          <a:effectLst/>
                          <a:latin typeface="Arial MT"/>
                          <a:ea typeface="Arial MT"/>
                          <a:cs typeface="Arial MT"/>
                        </a:rPr>
                        <a:t>pour</a:t>
                      </a:r>
                      <a:r>
                        <a:rPr lang="fr-FR" sz="1000" spc="-20" dirty="0">
                          <a:effectLst/>
                          <a:latin typeface="Arial MT"/>
                          <a:ea typeface="Arial MT"/>
                          <a:cs typeface="Arial MT"/>
                        </a:rPr>
                        <a:t> </a:t>
                      </a:r>
                      <a:r>
                        <a:rPr lang="fr-FR" sz="1000" dirty="0">
                          <a:effectLst/>
                          <a:latin typeface="Arial MT"/>
                          <a:ea typeface="Arial MT"/>
                          <a:cs typeface="Arial MT"/>
                        </a:rPr>
                        <a:t>une</a:t>
                      </a:r>
                      <a:r>
                        <a:rPr lang="fr-FR" sz="1000" spc="-30" dirty="0">
                          <a:effectLst/>
                          <a:latin typeface="Arial MT"/>
                          <a:ea typeface="Arial MT"/>
                          <a:cs typeface="Arial MT"/>
                        </a:rPr>
                        <a:t> </a:t>
                      </a:r>
                      <a:r>
                        <a:rPr lang="fr-FR" sz="1000" dirty="0">
                          <a:effectLst/>
                          <a:latin typeface="Arial MT"/>
                          <a:ea typeface="Arial MT"/>
                          <a:cs typeface="Arial MT"/>
                        </a:rPr>
                        <a:t>formation</a:t>
                      </a:r>
                      <a:r>
                        <a:rPr lang="fr-FR" sz="1000" spc="-20" dirty="0">
                          <a:effectLst/>
                          <a:latin typeface="Arial MT"/>
                          <a:ea typeface="Arial MT"/>
                          <a:cs typeface="Arial MT"/>
                        </a:rPr>
                        <a:t> </a:t>
                      </a:r>
                      <a:r>
                        <a:rPr lang="fr-FR" sz="1000" dirty="0">
                          <a:effectLst/>
                          <a:latin typeface="Arial MT"/>
                          <a:ea typeface="Arial MT"/>
                          <a:cs typeface="Arial MT"/>
                        </a:rPr>
                        <a:t>Magistère</a:t>
                      </a:r>
                      <a:r>
                        <a:rPr lang="fr-FR" sz="1000" spc="-30" dirty="0">
                          <a:effectLst/>
                          <a:latin typeface="Arial MT"/>
                          <a:ea typeface="Arial MT"/>
                          <a:cs typeface="Arial MT"/>
                        </a:rPr>
                        <a:t> </a:t>
                      </a:r>
                      <a:r>
                        <a:rPr lang="fr-FR" sz="1000" dirty="0">
                          <a:effectLst/>
                          <a:latin typeface="Arial MT"/>
                          <a:ea typeface="Arial MT"/>
                          <a:cs typeface="Arial MT"/>
                        </a:rPr>
                        <a:t>sur</a:t>
                      </a:r>
                      <a:r>
                        <a:rPr lang="fr-FR" sz="1000" spc="-20" dirty="0">
                          <a:effectLst/>
                          <a:latin typeface="Arial MT"/>
                          <a:ea typeface="Arial MT"/>
                          <a:cs typeface="Arial MT"/>
                        </a:rPr>
                        <a:t> </a:t>
                      </a:r>
                      <a:r>
                        <a:rPr lang="fr-FR" sz="1000" dirty="0">
                          <a:effectLst/>
                          <a:latin typeface="Arial MT"/>
                          <a:ea typeface="Arial MT"/>
                          <a:cs typeface="Arial MT"/>
                        </a:rPr>
                        <a:t>la</a:t>
                      </a:r>
                      <a:r>
                        <a:rPr lang="fr-FR" sz="1000" spc="-20" dirty="0">
                          <a:effectLst/>
                          <a:latin typeface="Arial MT"/>
                          <a:ea typeface="Arial MT"/>
                          <a:cs typeface="Arial MT"/>
                        </a:rPr>
                        <a:t> </a:t>
                      </a:r>
                      <a:r>
                        <a:rPr lang="fr-FR" sz="1000" dirty="0">
                          <a:effectLst/>
                          <a:latin typeface="Arial MT"/>
                          <a:ea typeface="Arial MT"/>
                          <a:cs typeface="Arial MT"/>
                        </a:rPr>
                        <a:t>physiologie</a:t>
                      </a:r>
                      <a:r>
                        <a:rPr lang="fr-FR" sz="1000" spc="-30" dirty="0">
                          <a:effectLst/>
                          <a:latin typeface="Arial MT"/>
                          <a:ea typeface="Arial MT"/>
                          <a:cs typeface="Arial MT"/>
                        </a:rPr>
                        <a:t> </a:t>
                      </a:r>
                      <a:r>
                        <a:rPr lang="fr-FR" sz="1000" dirty="0">
                          <a:effectLst/>
                          <a:latin typeface="Arial MT"/>
                          <a:ea typeface="Arial MT"/>
                          <a:cs typeface="Arial MT"/>
                        </a:rPr>
                        <a:t>de</a:t>
                      </a:r>
                      <a:r>
                        <a:rPr lang="fr-FR" sz="1000" spc="-30" dirty="0">
                          <a:effectLst/>
                          <a:latin typeface="Arial MT"/>
                          <a:ea typeface="Arial MT"/>
                          <a:cs typeface="Arial MT"/>
                        </a:rPr>
                        <a:t> </a:t>
                      </a:r>
                      <a:r>
                        <a:rPr lang="fr-FR" sz="1000" dirty="0">
                          <a:effectLst/>
                          <a:latin typeface="Arial MT"/>
                          <a:ea typeface="Arial MT"/>
                          <a:cs typeface="Arial MT"/>
                        </a:rPr>
                        <a:t>la</a:t>
                      </a:r>
                      <a:r>
                        <a:rPr lang="fr-FR" sz="1000" spc="-25" dirty="0">
                          <a:effectLst/>
                          <a:latin typeface="Arial MT"/>
                          <a:ea typeface="Arial MT"/>
                          <a:cs typeface="Arial MT"/>
                        </a:rPr>
                        <a:t> </a:t>
                      </a:r>
                      <a:r>
                        <a:rPr lang="fr-FR" sz="1000" dirty="0">
                          <a:effectLst/>
                          <a:latin typeface="Arial MT"/>
                          <a:ea typeface="Arial MT"/>
                          <a:cs typeface="Arial MT"/>
                        </a:rPr>
                        <a:t>voix</a:t>
                      </a:r>
                      <a:r>
                        <a:rPr lang="fr-FR" sz="1000" spc="-20" dirty="0">
                          <a:effectLst/>
                          <a:latin typeface="Arial MT"/>
                          <a:ea typeface="Arial MT"/>
                          <a:cs typeface="Arial MT"/>
                        </a:rPr>
                        <a:t> </a:t>
                      </a:r>
                      <a:r>
                        <a:rPr lang="fr-FR" sz="1000" dirty="0">
                          <a:effectLst/>
                          <a:latin typeface="Arial MT"/>
                          <a:ea typeface="Arial MT"/>
                          <a:cs typeface="Arial MT"/>
                        </a:rPr>
                        <a:t>et</a:t>
                      </a:r>
                      <a:r>
                        <a:rPr lang="fr-FR" sz="1000" spc="-30" dirty="0">
                          <a:effectLst/>
                          <a:latin typeface="Arial MT"/>
                          <a:ea typeface="Arial MT"/>
                          <a:cs typeface="Arial MT"/>
                        </a:rPr>
                        <a:t> </a:t>
                      </a:r>
                      <a:r>
                        <a:rPr lang="fr-FR" sz="1000" dirty="0">
                          <a:effectLst/>
                          <a:latin typeface="Arial MT"/>
                          <a:ea typeface="Arial MT"/>
                          <a:cs typeface="Arial MT"/>
                        </a:rPr>
                        <a:t>un</a:t>
                      </a:r>
                      <a:r>
                        <a:rPr lang="fr-FR" sz="1000" spc="-25" dirty="0">
                          <a:effectLst/>
                          <a:latin typeface="Arial MT"/>
                          <a:ea typeface="Arial MT"/>
                          <a:cs typeface="Arial MT"/>
                        </a:rPr>
                        <a:t> </a:t>
                      </a:r>
                      <a:r>
                        <a:rPr lang="fr-FR" sz="1000" dirty="0">
                          <a:effectLst/>
                          <a:latin typeface="Arial MT"/>
                          <a:ea typeface="Arial MT"/>
                          <a:cs typeface="Arial MT"/>
                        </a:rPr>
                        <a:t>travail</a:t>
                      </a:r>
                      <a:r>
                        <a:rPr lang="fr-FR" sz="1000" spc="-30" dirty="0">
                          <a:effectLst/>
                          <a:latin typeface="Arial MT"/>
                          <a:ea typeface="Arial MT"/>
                          <a:cs typeface="Arial MT"/>
                        </a:rPr>
                        <a:t> </a:t>
                      </a:r>
                      <a:r>
                        <a:rPr lang="fr-FR" sz="1000" dirty="0">
                          <a:effectLst/>
                          <a:latin typeface="Arial MT"/>
                          <a:ea typeface="Arial MT"/>
                          <a:cs typeface="Arial MT"/>
                        </a:rPr>
                        <a:t>personnel</a:t>
                      </a:r>
                      <a:r>
                        <a:rPr lang="fr-FR" sz="1000" spc="-35" dirty="0">
                          <a:effectLst/>
                          <a:latin typeface="Arial MT"/>
                          <a:ea typeface="Arial MT"/>
                          <a:cs typeface="Arial MT"/>
                        </a:rPr>
                        <a:t> </a:t>
                      </a:r>
                      <a:r>
                        <a:rPr lang="fr-FR" sz="1000" dirty="0">
                          <a:effectLst/>
                          <a:latin typeface="Arial MT"/>
                          <a:ea typeface="Arial MT"/>
                          <a:cs typeface="Arial MT"/>
                        </a:rPr>
                        <a:t>d</a:t>
                      </a:r>
                      <a:r>
                        <a:rPr lang="fr-FR" sz="1000" spc="-25" dirty="0">
                          <a:effectLst/>
                          <a:latin typeface="Arial MT"/>
                          <a:ea typeface="Arial MT"/>
                          <a:cs typeface="Arial MT"/>
                        </a:rPr>
                        <a:t> </a:t>
                      </a:r>
                      <a:r>
                        <a:rPr lang="fr-FR" sz="1000" dirty="0">
                          <a:effectLst/>
                          <a:latin typeface="Arial MT"/>
                          <a:ea typeface="Arial MT"/>
                          <a:cs typeface="Arial MT"/>
                        </a:rPr>
                        <a:t>expérimentation avec</a:t>
                      </a:r>
                      <a:r>
                        <a:rPr lang="fr-FR" sz="1000" spc="-5" dirty="0">
                          <a:effectLst/>
                          <a:latin typeface="Arial MT"/>
                          <a:ea typeface="Arial MT"/>
                          <a:cs typeface="Arial MT"/>
                        </a:rPr>
                        <a:t> </a:t>
                      </a:r>
                      <a:r>
                        <a:rPr lang="fr-FR" sz="1000" dirty="0">
                          <a:effectLst/>
                          <a:latin typeface="Arial MT"/>
                          <a:ea typeface="Arial MT"/>
                          <a:cs typeface="Arial MT"/>
                        </a:rPr>
                        <a:t>sa</a:t>
                      </a:r>
                      <a:r>
                        <a:rPr lang="fr-FR" sz="1000" spc="-5" dirty="0">
                          <a:effectLst/>
                          <a:latin typeface="Arial MT"/>
                          <a:ea typeface="Arial MT"/>
                          <a:cs typeface="Arial MT"/>
                        </a:rPr>
                        <a:t> </a:t>
                      </a:r>
                      <a:r>
                        <a:rPr lang="fr-FR" sz="1000" dirty="0">
                          <a:effectLst/>
                          <a:latin typeface="Arial MT"/>
                          <a:ea typeface="Arial MT"/>
                          <a:cs typeface="Arial MT"/>
                        </a:rPr>
                        <a:t>classe.</a:t>
                      </a:r>
                      <a:endParaRPr lang="fr-FR" sz="1100" dirty="0">
                        <a:effectLst/>
                        <a:latin typeface="Arial MT"/>
                        <a:ea typeface="Arial MT"/>
                        <a:cs typeface="Arial M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tcPr>
                </a:tc>
                <a:tc hMerge="1">
                  <a:txBody>
                    <a:bodyPr/>
                    <a:lstStyle/>
                    <a:p>
                      <a:endParaRPr lang="fr-FR"/>
                    </a:p>
                  </a:txBody>
                  <a:tcPr>
                    <a:lnL w="12700" cap="flat" cmpd="sng" algn="ctr">
                      <a:solidFill>
                        <a:srgbClr val="000000"/>
                      </a:solidFill>
                      <a:prstDash val="solid"/>
                      <a:round/>
                      <a:headEnd type="none" w="med" len="med"/>
                      <a:tailEnd type="none" w="med" len="med"/>
                    </a:lnL>
                  </a:tcPr>
                </a:tc>
                <a:extLst>
                  <a:ext uri="{0D108BD9-81ED-4DB2-BD59-A6C34878D82A}">
                    <a16:rowId xmlns:a16="http://schemas.microsoft.com/office/drawing/2014/main" val="734368578"/>
                  </a:ext>
                </a:extLst>
              </a:tr>
              <a:tr h="180000">
                <a:tc>
                  <a:txBody>
                    <a:bodyPr/>
                    <a:lstStyle/>
                    <a:p>
                      <a:pPr marL="38735">
                        <a:spcBef>
                          <a:spcPts val="140"/>
                        </a:spcBef>
                      </a:pPr>
                      <a:r>
                        <a:rPr lang="fr-FR" sz="1000" dirty="0">
                          <a:effectLst/>
                          <a:latin typeface="Arial MT"/>
                          <a:ea typeface="Arial MT"/>
                          <a:cs typeface="Arial MT"/>
                        </a:rPr>
                        <a:t>Durée</a:t>
                      </a:r>
                      <a:r>
                        <a:rPr lang="fr-FR" sz="1000" spc="-15" dirty="0">
                          <a:effectLst/>
                          <a:latin typeface="Arial MT"/>
                          <a:ea typeface="Arial MT"/>
                          <a:cs typeface="Arial MT"/>
                        </a:rPr>
                        <a:t> </a:t>
                      </a:r>
                      <a:r>
                        <a:rPr lang="fr-FR" sz="1000" dirty="0">
                          <a:effectLst/>
                          <a:latin typeface="Arial MT"/>
                          <a:ea typeface="Arial MT"/>
                          <a:cs typeface="Arial MT"/>
                        </a:rPr>
                        <a:t>:</a:t>
                      </a:r>
                      <a:r>
                        <a:rPr lang="fr-FR" sz="1000" spc="-15" dirty="0">
                          <a:effectLst/>
                          <a:latin typeface="Arial MT"/>
                          <a:ea typeface="Arial MT"/>
                          <a:cs typeface="Arial MT"/>
                        </a:rPr>
                        <a:t> </a:t>
                      </a:r>
                      <a:r>
                        <a:rPr lang="fr-FR" sz="1000" dirty="0">
                          <a:effectLst/>
                          <a:latin typeface="Arial MT"/>
                          <a:ea typeface="Arial MT"/>
                          <a:cs typeface="Arial MT"/>
                        </a:rPr>
                        <a:t>6</a:t>
                      </a:r>
                      <a:r>
                        <a:rPr lang="fr-FR" sz="1000" spc="-10" dirty="0">
                          <a:effectLst/>
                          <a:latin typeface="Arial MT"/>
                          <a:ea typeface="Arial MT"/>
                          <a:cs typeface="Arial MT"/>
                        </a:rPr>
                        <a:t> </a:t>
                      </a:r>
                      <a:r>
                        <a:rPr lang="fr-FR" sz="1000" dirty="0">
                          <a:effectLst/>
                          <a:latin typeface="Arial MT"/>
                          <a:ea typeface="Arial MT"/>
                          <a:cs typeface="Arial MT"/>
                        </a:rPr>
                        <a:t>heures</a:t>
                      </a:r>
                      <a:r>
                        <a:rPr lang="fr-FR" sz="1000" dirty="0">
                          <a:effectLst/>
                          <a:latin typeface="Times New Roman" panose="02020603050405020304" pitchFamily="18" charset="0"/>
                        </a:rPr>
                        <a:t> </a:t>
                      </a:r>
                      <a:endParaRPr lang="fr-FR" sz="1100" dirty="0">
                        <a:effectLst/>
                        <a:latin typeface="Arial MT"/>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tcPr>
                </a:tc>
                <a:tc>
                  <a:txBody>
                    <a:bodyPr/>
                    <a:lstStyle/>
                    <a:p>
                      <a:pPr marL="40640">
                        <a:spcBef>
                          <a:spcPts val="135"/>
                        </a:spcBef>
                        <a:spcAft>
                          <a:spcPts val="0"/>
                        </a:spcAft>
                      </a:pPr>
                      <a:r>
                        <a:rPr lang="fr-FR" sz="1000" dirty="0">
                          <a:effectLst/>
                          <a:latin typeface="Arial MT"/>
                          <a:ea typeface="Arial MT"/>
                          <a:cs typeface="Arial MT"/>
                        </a:rPr>
                        <a:t>Lieu</a:t>
                      </a:r>
                      <a:r>
                        <a:rPr lang="fr-FR" sz="1000" spc="-15" dirty="0">
                          <a:effectLst/>
                          <a:latin typeface="Arial MT"/>
                          <a:ea typeface="Arial MT"/>
                          <a:cs typeface="Arial MT"/>
                        </a:rPr>
                        <a:t> </a:t>
                      </a:r>
                      <a:r>
                        <a:rPr lang="fr-FR" sz="1000" dirty="0">
                          <a:effectLst/>
                          <a:latin typeface="Arial MT"/>
                          <a:ea typeface="Arial MT"/>
                          <a:cs typeface="Arial MT"/>
                        </a:rPr>
                        <a:t>:</a:t>
                      </a:r>
                      <a:r>
                        <a:rPr lang="fr-FR" sz="1000" spc="-20" dirty="0">
                          <a:effectLst/>
                          <a:latin typeface="Arial MT"/>
                          <a:ea typeface="Arial MT"/>
                          <a:cs typeface="Arial MT"/>
                        </a:rPr>
                        <a:t> </a:t>
                      </a:r>
                      <a:r>
                        <a:rPr lang="fr-FR" sz="1000" dirty="0">
                          <a:effectLst/>
                          <a:latin typeface="Arial MT"/>
                          <a:ea typeface="Arial MT"/>
                          <a:cs typeface="Arial MT"/>
                        </a:rPr>
                        <a:t>A</a:t>
                      </a:r>
                      <a:r>
                        <a:rPr lang="fr-FR" sz="1000" spc="-20" dirty="0">
                          <a:effectLst/>
                          <a:latin typeface="Arial MT"/>
                          <a:ea typeface="Arial MT"/>
                          <a:cs typeface="Arial MT"/>
                        </a:rPr>
                        <a:t> </a:t>
                      </a:r>
                      <a:r>
                        <a:rPr lang="fr-FR" sz="1000" dirty="0">
                          <a:effectLst/>
                          <a:latin typeface="Arial MT"/>
                          <a:ea typeface="Arial MT"/>
                          <a:cs typeface="Arial MT"/>
                        </a:rPr>
                        <a:t>définir</a:t>
                      </a:r>
                      <a:endParaRPr lang="fr-FR" sz="1100" dirty="0">
                        <a:effectLst/>
                        <a:latin typeface="Arial MT"/>
                        <a:ea typeface="Arial MT"/>
                        <a:cs typeface="Arial MT"/>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dbl" algn="ctr">
                      <a:solidFill>
                        <a:srgbClr val="000000"/>
                      </a:solidFill>
                      <a:prstDash val="solid"/>
                      <a:round/>
                      <a:headEnd type="none" w="med" len="med"/>
                      <a:tailEnd type="none" w="med" len="med"/>
                    </a:lnB>
                  </a:tcPr>
                </a:tc>
                <a:extLst>
                  <a:ext uri="{0D108BD9-81ED-4DB2-BD59-A6C34878D82A}">
                    <a16:rowId xmlns:a16="http://schemas.microsoft.com/office/drawing/2014/main" val="1916106244"/>
                  </a:ext>
                </a:extLst>
              </a:tr>
              <a:tr h="236855">
                <a:tc gridSpan="2">
                  <a:txBody>
                    <a:bodyPr/>
                    <a:lstStyle/>
                    <a:p>
                      <a:pPr marL="4445">
                        <a:spcBef>
                          <a:spcPts val="190"/>
                        </a:spcBef>
                        <a:spcAft>
                          <a:spcPts val="0"/>
                        </a:spcAft>
                      </a:pPr>
                      <a:r>
                        <a:rPr lang="fr-FR" sz="1100" b="1" dirty="0">
                          <a:solidFill>
                            <a:srgbClr val="000000"/>
                          </a:solidFill>
                          <a:effectLst/>
                          <a:latin typeface="Arial" panose="020B0604020202020204" pitchFamily="34" charset="0"/>
                          <a:ea typeface="Arial MT"/>
                          <a:cs typeface="Arial MT"/>
                        </a:rPr>
                        <a:t>Module</a:t>
                      </a:r>
                      <a:r>
                        <a:rPr lang="fr-FR" sz="1100" b="1" spc="20" dirty="0">
                          <a:solidFill>
                            <a:srgbClr val="000000"/>
                          </a:solidFill>
                          <a:effectLst/>
                          <a:latin typeface="Arial" panose="020B0604020202020204" pitchFamily="34" charset="0"/>
                          <a:ea typeface="Arial MT"/>
                          <a:cs typeface="Arial MT"/>
                        </a:rPr>
                        <a:t> </a:t>
                      </a:r>
                      <a:r>
                        <a:rPr lang="fr-FR" sz="1100" b="1" dirty="0">
                          <a:solidFill>
                            <a:srgbClr val="000000"/>
                          </a:solidFill>
                          <a:effectLst/>
                          <a:latin typeface="Arial" panose="020B0604020202020204" pitchFamily="34" charset="0"/>
                          <a:ea typeface="Arial MT"/>
                          <a:cs typeface="Arial MT"/>
                        </a:rPr>
                        <a:t>:</a:t>
                      </a:r>
                      <a:r>
                        <a:rPr lang="fr-FR" sz="1100" b="1" spc="5" dirty="0">
                          <a:solidFill>
                            <a:srgbClr val="000000"/>
                          </a:solidFill>
                          <a:effectLst/>
                          <a:latin typeface="Arial" panose="020B0604020202020204" pitchFamily="34" charset="0"/>
                          <a:ea typeface="Arial MT"/>
                          <a:cs typeface="Arial MT"/>
                        </a:rPr>
                        <a:t> </a:t>
                      </a:r>
                      <a:r>
                        <a:rPr lang="fr-FR" sz="1100" b="1" dirty="0">
                          <a:solidFill>
                            <a:srgbClr val="000000"/>
                          </a:solidFill>
                          <a:effectLst/>
                          <a:latin typeface="Arial" panose="020B0604020202020204" pitchFamily="34" charset="0"/>
                          <a:ea typeface="Arial MT"/>
                          <a:cs typeface="Arial MT"/>
                        </a:rPr>
                        <a:t>Chanter</a:t>
                      </a:r>
                      <a:r>
                        <a:rPr lang="fr-FR" sz="1100" b="1" spc="10" dirty="0">
                          <a:solidFill>
                            <a:srgbClr val="000000"/>
                          </a:solidFill>
                          <a:effectLst/>
                          <a:latin typeface="Arial" panose="020B0604020202020204" pitchFamily="34" charset="0"/>
                          <a:ea typeface="Arial MT"/>
                          <a:cs typeface="Arial MT"/>
                        </a:rPr>
                        <a:t> </a:t>
                      </a:r>
                      <a:r>
                        <a:rPr lang="fr-FR" sz="1100" b="1" dirty="0">
                          <a:solidFill>
                            <a:srgbClr val="000000"/>
                          </a:solidFill>
                          <a:effectLst/>
                          <a:latin typeface="Arial" panose="020B0604020202020204" pitchFamily="34" charset="0"/>
                          <a:ea typeface="Arial MT"/>
                          <a:cs typeface="Arial MT"/>
                        </a:rPr>
                        <a:t>a l</a:t>
                      </a:r>
                      <a:r>
                        <a:rPr lang="fr-FR" sz="1100" b="1" spc="10" dirty="0">
                          <a:solidFill>
                            <a:srgbClr val="000000"/>
                          </a:solidFill>
                          <a:effectLst/>
                          <a:latin typeface="Arial" panose="020B0604020202020204" pitchFamily="34" charset="0"/>
                          <a:ea typeface="Arial MT"/>
                          <a:cs typeface="Arial MT"/>
                        </a:rPr>
                        <a:t>’é</a:t>
                      </a:r>
                      <a:r>
                        <a:rPr lang="fr-FR" sz="1100" b="1" dirty="0">
                          <a:solidFill>
                            <a:srgbClr val="000000"/>
                          </a:solidFill>
                          <a:effectLst/>
                          <a:latin typeface="Arial" panose="020B0604020202020204" pitchFamily="34" charset="0"/>
                          <a:ea typeface="Arial MT"/>
                          <a:cs typeface="Arial MT"/>
                        </a:rPr>
                        <a:t>cole</a:t>
                      </a:r>
                      <a:r>
                        <a:rPr lang="fr-FR" sz="1100" b="1" spc="5" dirty="0">
                          <a:solidFill>
                            <a:srgbClr val="000000"/>
                          </a:solidFill>
                          <a:effectLst/>
                          <a:latin typeface="Arial" panose="020B0604020202020204" pitchFamily="34" charset="0"/>
                          <a:ea typeface="Arial MT"/>
                          <a:cs typeface="Arial MT"/>
                        </a:rPr>
                        <a:t> </a:t>
                      </a:r>
                      <a:r>
                        <a:rPr lang="fr-FR" sz="1100" b="1" dirty="0">
                          <a:solidFill>
                            <a:srgbClr val="000000"/>
                          </a:solidFill>
                          <a:effectLst/>
                          <a:latin typeface="Arial" panose="020B0604020202020204" pitchFamily="34" charset="0"/>
                          <a:ea typeface="Arial MT"/>
                          <a:cs typeface="Arial MT"/>
                        </a:rPr>
                        <a:t>et</a:t>
                      </a:r>
                      <a:r>
                        <a:rPr lang="fr-FR" sz="1100" b="1" spc="10" dirty="0">
                          <a:solidFill>
                            <a:srgbClr val="000000"/>
                          </a:solidFill>
                          <a:effectLst/>
                          <a:latin typeface="Arial" panose="020B0604020202020204" pitchFamily="34" charset="0"/>
                          <a:ea typeface="Arial MT"/>
                          <a:cs typeface="Arial MT"/>
                        </a:rPr>
                        <a:t> </a:t>
                      </a:r>
                      <a:r>
                        <a:rPr lang="fr-FR" sz="1100" b="1" dirty="0">
                          <a:solidFill>
                            <a:srgbClr val="000000"/>
                          </a:solidFill>
                          <a:effectLst/>
                          <a:latin typeface="Arial" panose="020B0604020202020204" pitchFamily="34" charset="0"/>
                          <a:ea typeface="Arial MT"/>
                          <a:cs typeface="Arial MT"/>
                        </a:rPr>
                        <a:t>en</a:t>
                      </a:r>
                      <a:r>
                        <a:rPr lang="fr-FR" sz="1100" b="1" spc="5" dirty="0">
                          <a:solidFill>
                            <a:srgbClr val="000000"/>
                          </a:solidFill>
                          <a:effectLst/>
                          <a:latin typeface="Arial" panose="020B0604020202020204" pitchFamily="34" charset="0"/>
                          <a:ea typeface="Arial MT"/>
                          <a:cs typeface="Arial MT"/>
                        </a:rPr>
                        <a:t> </a:t>
                      </a:r>
                      <a:r>
                        <a:rPr lang="fr-FR" sz="1100" b="1" dirty="0">
                          <a:solidFill>
                            <a:srgbClr val="000000"/>
                          </a:solidFill>
                          <a:effectLst/>
                          <a:latin typeface="Arial" panose="020B0604020202020204" pitchFamily="34" charset="0"/>
                          <a:ea typeface="Arial MT"/>
                          <a:cs typeface="Arial MT"/>
                        </a:rPr>
                        <a:t>chœur</a:t>
                      </a:r>
                      <a:r>
                        <a:rPr lang="fr-FR" sz="1100" b="1" spc="10" dirty="0">
                          <a:solidFill>
                            <a:srgbClr val="000000"/>
                          </a:solidFill>
                          <a:effectLst/>
                          <a:latin typeface="Arial" panose="020B0604020202020204" pitchFamily="34" charset="0"/>
                          <a:ea typeface="Arial MT"/>
                          <a:cs typeface="Arial MT"/>
                        </a:rPr>
                        <a:t> </a:t>
                      </a:r>
                      <a:r>
                        <a:rPr lang="fr-FR" sz="1100" b="1" dirty="0">
                          <a:solidFill>
                            <a:srgbClr val="000000"/>
                          </a:solidFill>
                          <a:effectLst/>
                          <a:latin typeface="Arial" panose="020B0604020202020204" pitchFamily="34" charset="0"/>
                          <a:ea typeface="Arial MT"/>
                          <a:cs typeface="Arial MT"/>
                        </a:rPr>
                        <a:t>niveau</a:t>
                      </a:r>
                      <a:r>
                        <a:rPr lang="fr-FR" sz="1100" b="1" spc="5" dirty="0">
                          <a:solidFill>
                            <a:srgbClr val="000000"/>
                          </a:solidFill>
                          <a:effectLst/>
                          <a:latin typeface="Arial" panose="020B0604020202020204" pitchFamily="34" charset="0"/>
                          <a:ea typeface="Arial MT"/>
                          <a:cs typeface="Arial MT"/>
                        </a:rPr>
                        <a:t> </a:t>
                      </a:r>
                      <a:r>
                        <a:rPr lang="fr-FR" sz="1100" b="1" dirty="0">
                          <a:solidFill>
                            <a:srgbClr val="000000"/>
                          </a:solidFill>
                          <a:effectLst/>
                          <a:latin typeface="Arial" panose="020B0604020202020204" pitchFamily="34" charset="0"/>
                          <a:ea typeface="Arial MT"/>
                          <a:cs typeface="Arial MT"/>
                        </a:rPr>
                        <a:t>3</a:t>
                      </a:r>
                      <a:endParaRPr lang="fr-FR" sz="1100" dirty="0">
                        <a:effectLst/>
                        <a:latin typeface="Arial MT"/>
                        <a:ea typeface="Arial MT"/>
                        <a:cs typeface="Arial MT"/>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3F3"/>
                    </a:solidFill>
                  </a:tcPr>
                </a:tc>
                <a:tc hMerge="1">
                  <a:txBody>
                    <a:bodyPr/>
                    <a:lstStyle/>
                    <a:p>
                      <a:endParaRPr lang="fr-FR"/>
                    </a:p>
                  </a:txBody>
                  <a:tcPr>
                    <a:lnL w="12700" cap="flat" cmpd="sng" algn="ctr">
                      <a:solidFill>
                        <a:srgbClr val="000000"/>
                      </a:solidFill>
                      <a:prstDash val="solid"/>
                      <a:round/>
                      <a:headEnd type="none" w="med" len="med"/>
                      <a:tailEnd type="none" w="med" len="med"/>
                    </a:lnL>
                    <a:lnT w="12700" cap="flat" cmpd="dbl" algn="ctr">
                      <a:solidFill>
                        <a:srgbClr val="000000"/>
                      </a:solidFill>
                      <a:prstDash val="solid"/>
                      <a:round/>
                      <a:headEnd type="none" w="med" len="med"/>
                      <a:tailEnd type="none" w="med" len="med"/>
                    </a:lnT>
                  </a:tcPr>
                </a:tc>
                <a:extLst>
                  <a:ext uri="{0D108BD9-81ED-4DB2-BD59-A6C34878D82A}">
                    <a16:rowId xmlns:a16="http://schemas.microsoft.com/office/drawing/2014/main" val="3552242036"/>
                  </a:ext>
                </a:extLst>
              </a:tr>
            </a:tbl>
          </a:graphicData>
        </a:graphic>
      </p:graphicFrame>
      <p:graphicFrame>
        <p:nvGraphicFramePr>
          <p:cNvPr id="8" name="Tableau 7">
            <a:extLst>
              <a:ext uri="{FF2B5EF4-FFF2-40B4-BE49-F238E27FC236}">
                <a16:creationId xmlns:a16="http://schemas.microsoft.com/office/drawing/2014/main" id="{53BC596C-311E-48DD-8F76-595D6D9F1A79}"/>
              </a:ext>
            </a:extLst>
          </p:cNvPr>
          <p:cNvGraphicFramePr>
            <a:graphicFrameLocks noGrp="1"/>
          </p:cNvGraphicFramePr>
          <p:nvPr>
            <p:extLst>
              <p:ext uri="{D42A27DB-BD31-4B8C-83A1-F6EECF244321}">
                <p14:modId xmlns:p14="http://schemas.microsoft.com/office/powerpoint/2010/main" val="2287239632"/>
              </p:ext>
            </p:extLst>
          </p:nvPr>
        </p:nvGraphicFramePr>
        <p:xfrm>
          <a:off x="838195" y="5207400"/>
          <a:ext cx="10515598" cy="1120526"/>
        </p:xfrm>
        <a:graphic>
          <a:graphicData uri="http://schemas.openxmlformats.org/drawingml/2006/table">
            <a:tbl>
              <a:tblPr firstRow="1" firstCol="1" lastRow="1" lastCol="1" bandRow="1" bandCol="1"/>
              <a:tblGrid>
                <a:gridCol w="4158342">
                  <a:extLst>
                    <a:ext uri="{9D8B030D-6E8A-4147-A177-3AD203B41FA5}">
                      <a16:colId xmlns:a16="http://schemas.microsoft.com/office/drawing/2014/main" val="3987953657"/>
                    </a:ext>
                  </a:extLst>
                </a:gridCol>
                <a:gridCol w="6357256">
                  <a:extLst>
                    <a:ext uri="{9D8B030D-6E8A-4147-A177-3AD203B41FA5}">
                      <a16:colId xmlns:a16="http://schemas.microsoft.com/office/drawing/2014/main" val="1691243985"/>
                    </a:ext>
                  </a:extLst>
                </a:gridCol>
              </a:tblGrid>
              <a:tr h="600891">
                <a:tc gridSpan="2">
                  <a:txBody>
                    <a:bodyPr/>
                    <a:lstStyle/>
                    <a:p>
                      <a:pPr marL="4445" indent="34290">
                        <a:lnSpc>
                          <a:spcPct val="97000"/>
                        </a:lnSpc>
                        <a:spcBef>
                          <a:spcPts val="90"/>
                        </a:spcBef>
                        <a:spcAft>
                          <a:spcPts val="0"/>
                        </a:spcAft>
                      </a:pPr>
                      <a:r>
                        <a:rPr lang="fr-FR" sz="1000" dirty="0">
                          <a:effectLst/>
                          <a:latin typeface="Arial MT"/>
                          <a:ea typeface="Arial MT"/>
                          <a:cs typeface="Arial MT"/>
                        </a:rPr>
                        <a:t>Contenus</a:t>
                      </a:r>
                      <a:r>
                        <a:rPr lang="fr-FR" sz="1000" spc="-20" dirty="0">
                          <a:effectLst/>
                          <a:latin typeface="Arial MT"/>
                          <a:ea typeface="Arial MT"/>
                          <a:cs typeface="Arial MT"/>
                        </a:rPr>
                        <a:t> </a:t>
                      </a:r>
                      <a:r>
                        <a:rPr lang="fr-FR" sz="1000" dirty="0">
                          <a:effectLst/>
                          <a:latin typeface="Arial MT"/>
                          <a:ea typeface="Arial MT"/>
                          <a:cs typeface="Arial MT"/>
                        </a:rPr>
                        <a:t>:</a:t>
                      </a:r>
                      <a:r>
                        <a:rPr lang="fr-FR" sz="1000" spc="-25" dirty="0">
                          <a:effectLst/>
                          <a:latin typeface="Arial MT"/>
                          <a:ea typeface="Arial MT"/>
                          <a:cs typeface="Arial MT"/>
                        </a:rPr>
                        <a:t> </a:t>
                      </a:r>
                      <a:r>
                        <a:rPr lang="fr-FR" sz="1000" dirty="0">
                          <a:effectLst/>
                          <a:latin typeface="Arial MT"/>
                          <a:ea typeface="Arial MT"/>
                          <a:cs typeface="Arial MT"/>
                        </a:rPr>
                        <a:t>Acquisition</a:t>
                      </a:r>
                      <a:r>
                        <a:rPr lang="fr-FR" sz="1000" spc="-25" dirty="0">
                          <a:effectLst/>
                          <a:latin typeface="Arial MT"/>
                          <a:ea typeface="Arial MT"/>
                          <a:cs typeface="Arial MT"/>
                        </a:rPr>
                        <a:t> </a:t>
                      </a:r>
                      <a:r>
                        <a:rPr lang="fr-FR" sz="1000" dirty="0">
                          <a:effectLst/>
                          <a:latin typeface="Arial MT"/>
                          <a:ea typeface="Arial MT"/>
                          <a:cs typeface="Arial MT"/>
                        </a:rPr>
                        <a:t>de</a:t>
                      </a:r>
                      <a:r>
                        <a:rPr lang="fr-FR" sz="1000" spc="-25" dirty="0">
                          <a:effectLst/>
                          <a:latin typeface="Arial MT"/>
                          <a:ea typeface="Arial MT"/>
                          <a:cs typeface="Arial MT"/>
                        </a:rPr>
                        <a:t> </a:t>
                      </a:r>
                      <a:r>
                        <a:rPr lang="fr-FR" sz="1000" dirty="0">
                          <a:effectLst/>
                          <a:latin typeface="Arial MT"/>
                          <a:ea typeface="Arial MT"/>
                          <a:cs typeface="Arial MT"/>
                        </a:rPr>
                        <a:t>connaissances</a:t>
                      </a:r>
                      <a:r>
                        <a:rPr lang="fr-FR" sz="1000" spc="-20" dirty="0">
                          <a:effectLst/>
                          <a:latin typeface="Arial MT"/>
                          <a:ea typeface="Arial MT"/>
                          <a:cs typeface="Arial MT"/>
                        </a:rPr>
                        <a:t> </a:t>
                      </a:r>
                      <a:r>
                        <a:rPr lang="fr-FR" sz="1000" dirty="0">
                          <a:effectLst/>
                          <a:latin typeface="Arial MT"/>
                          <a:ea typeface="Arial MT"/>
                          <a:cs typeface="Arial MT"/>
                        </a:rPr>
                        <a:t>sur</a:t>
                      </a:r>
                      <a:r>
                        <a:rPr lang="fr-FR" sz="1000" spc="-20" dirty="0">
                          <a:effectLst/>
                          <a:latin typeface="Arial MT"/>
                          <a:ea typeface="Arial MT"/>
                          <a:cs typeface="Arial MT"/>
                        </a:rPr>
                        <a:t> </a:t>
                      </a:r>
                      <a:r>
                        <a:rPr lang="fr-FR" sz="1000" dirty="0">
                          <a:effectLst/>
                          <a:latin typeface="Arial MT"/>
                          <a:ea typeface="Arial MT"/>
                          <a:cs typeface="Arial MT"/>
                        </a:rPr>
                        <a:t>la</a:t>
                      </a:r>
                      <a:r>
                        <a:rPr lang="fr-FR" sz="1000" spc="-25" dirty="0">
                          <a:effectLst/>
                          <a:latin typeface="Arial MT"/>
                          <a:ea typeface="Arial MT"/>
                          <a:cs typeface="Arial MT"/>
                        </a:rPr>
                        <a:t> </a:t>
                      </a:r>
                      <a:r>
                        <a:rPr lang="fr-FR" sz="1000" dirty="0">
                          <a:effectLst/>
                          <a:latin typeface="Arial MT"/>
                          <a:ea typeface="Arial MT"/>
                          <a:cs typeface="Arial MT"/>
                        </a:rPr>
                        <a:t>voix.</a:t>
                      </a:r>
                      <a:r>
                        <a:rPr lang="fr-FR" sz="1000" spc="-20" dirty="0">
                          <a:effectLst/>
                          <a:latin typeface="Arial MT"/>
                          <a:ea typeface="Arial MT"/>
                          <a:cs typeface="Arial MT"/>
                        </a:rPr>
                        <a:t> </a:t>
                      </a:r>
                      <a:r>
                        <a:rPr lang="fr-FR" sz="1000" dirty="0">
                          <a:effectLst/>
                          <a:latin typeface="Arial MT"/>
                          <a:ea typeface="Arial MT"/>
                          <a:cs typeface="Arial MT"/>
                        </a:rPr>
                        <a:t>Pratique</a:t>
                      </a:r>
                      <a:r>
                        <a:rPr lang="fr-FR" sz="1000" spc="-30" dirty="0">
                          <a:effectLst/>
                          <a:latin typeface="Arial MT"/>
                          <a:ea typeface="Arial MT"/>
                          <a:cs typeface="Arial MT"/>
                        </a:rPr>
                        <a:t> </a:t>
                      </a:r>
                      <a:r>
                        <a:rPr lang="fr-FR" sz="1000" dirty="0">
                          <a:effectLst/>
                          <a:latin typeface="Arial MT"/>
                          <a:ea typeface="Arial MT"/>
                          <a:cs typeface="Arial MT"/>
                        </a:rPr>
                        <a:t>du</a:t>
                      </a:r>
                      <a:r>
                        <a:rPr lang="fr-FR" sz="1000" spc="-30" dirty="0">
                          <a:effectLst/>
                          <a:latin typeface="Arial MT"/>
                          <a:ea typeface="Arial MT"/>
                          <a:cs typeface="Arial MT"/>
                        </a:rPr>
                        <a:t> </a:t>
                      </a:r>
                      <a:r>
                        <a:rPr lang="fr-FR" sz="1000" dirty="0">
                          <a:effectLst/>
                          <a:latin typeface="Arial MT"/>
                          <a:ea typeface="Arial MT"/>
                          <a:cs typeface="Arial MT"/>
                        </a:rPr>
                        <a:t>chant</a:t>
                      </a:r>
                      <a:r>
                        <a:rPr lang="fr-FR" sz="1000" spc="-25" dirty="0">
                          <a:effectLst/>
                          <a:latin typeface="Arial MT"/>
                          <a:ea typeface="Arial MT"/>
                          <a:cs typeface="Arial MT"/>
                        </a:rPr>
                        <a:t> </a:t>
                      </a:r>
                      <a:r>
                        <a:rPr lang="fr-FR" sz="1000" dirty="0">
                          <a:effectLst/>
                          <a:latin typeface="Arial MT"/>
                          <a:ea typeface="Arial MT"/>
                          <a:cs typeface="Arial MT"/>
                        </a:rPr>
                        <a:t>choral</a:t>
                      </a:r>
                      <a:r>
                        <a:rPr lang="fr-FR" sz="1000" spc="-30" dirty="0">
                          <a:effectLst/>
                          <a:latin typeface="Arial MT"/>
                          <a:ea typeface="Arial MT"/>
                          <a:cs typeface="Arial MT"/>
                        </a:rPr>
                        <a:t> </a:t>
                      </a:r>
                      <a:r>
                        <a:rPr lang="fr-FR" sz="1000" dirty="0">
                          <a:effectLst/>
                          <a:latin typeface="Arial MT"/>
                          <a:ea typeface="Arial MT"/>
                          <a:cs typeface="Arial MT"/>
                        </a:rPr>
                        <a:t>a</a:t>
                      </a:r>
                      <a:r>
                        <a:rPr lang="fr-FR" sz="1000" spc="-25" dirty="0">
                          <a:effectLst/>
                          <a:latin typeface="Arial MT"/>
                          <a:ea typeface="Arial MT"/>
                          <a:cs typeface="Arial MT"/>
                        </a:rPr>
                        <a:t> </a:t>
                      </a:r>
                      <a:r>
                        <a:rPr lang="fr-FR" sz="1000" dirty="0">
                          <a:effectLst/>
                          <a:latin typeface="Arial MT"/>
                          <a:ea typeface="Arial MT"/>
                          <a:cs typeface="Arial MT"/>
                        </a:rPr>
                        <a:t>travers</a:t>
                      </a:r>
                      <a:r>
                        <a:rPr lang="fr-FR" sz="1000" spc="-20" dirty="0">
                          <a:effectLst/>
                          <a:latin typeface="Arial MT"/>
                          <a:ea typeface="Arial MT"/>
                          <a:cs typeface="Arial MT"/>
                        </a:rPr>
                        <a:t> </a:t>
                      </a:r>
                      <a:r>
                        <a:rPr lang="fr-FR" sz="1000" dirty="0">
                          <a:effectLst/>
                          <a:latin typeface="Arial MT"/>
                          <a:ea typeface="Arial MT"/>
                          <a:cs typeface="Arial MT"/>
                        </a:rPr>
                        <a:t>un</a:t>
                      </a:r>
                      <a:r>
                        <a:rPr lang="fr-FR" sz="1000" spc="-25" dirty="0">
                          <a:effectLst/>
                          <a:latin typeface="Arial MT"/>
                          <a:ea typeface="Arial MT"/>
                          <a:cs typeface="Arial MT"/>
                        </a:rPr>
                        <a:t> </a:t>
                      </a:r>
                      <a:r>
                        <a:rPr lang="fr-FR" sz="1000" dirty="0">
                          <a:effectLst/>
                          <a:latin typeface="Arial MT"/>
                          <a:ea typeface="Arial MT"/>
                          <a:cs typeface="Arial MT"/>
                        </a:rPr>
                        <a:t>répertoire</a:t>
                      </a:r>
                      <a:r>
                        <a:rPr lang="fr-FR" sz="1000" spc="-25" dirty="0">
                          <a:effectLst/>
                          <a:latin typeface="Arial MT"/>
                          <a:ea typeface="Arial MT"/>
                          <a:cs typeface="Arial MT"/>
                        </a:rPr>
                        <a:t> </a:t>
                      </a:r>
                      <a:r>
                        <a:rPr lang="fr-FR" sz="1000" dirty="0">
                          <a:effectLst/>
                          <a:latin typeface="Arial MT"/>
                          <a:ea typeface="Arial MT"/>
                          <a:cs typeface="Arial MT"/>
                        </a:rPr>
                        <a:t>dédié</a:t>
                      </a:r>
                      <a:r>
                        <a:rPr lang="fr-FR" sz="1000" spc="-25" dirty="0">
                          <a:effectLst/>
                          <a:latin typeface="Arial MT"/>
                          <a:ea typeface="Arial MT"/>
                          <a:cs typeface="Arial MT"/>
                        </a:rPr>
                        <a:t> </a:t>
                      </a:r>
                      <a:r>
                        <a:rPr lang="fr-FR" sz="1000" dirty="0">
                          <a:effectLst/>
                          <a:latin typeface="Arial MT"/>
                          <a:ea typeface="Arial MT"/>
                          <a:cs typeface="Arial MT"/>
                        </a:rPr>
                        <a:t>aux</a:t>
                      </a:r>
                      <a:r>
                        <a:rPr lang="fr-FR" sz="1000" spc="-260" dirty="0">
                          <a:effectLst/>
                          <a:latin typeface="Arial MT"/>
                          <a:ea typeface="Arial MT"/>
                          <a:cs typeface="Arial MT"/>
                        </a:rPr>
                        <a:t>                   </a:t>
                      </a:r>
                      <a:r>
                        <a:rPr lang="fr-FR" sz="1000" dirty="0">
                          <a:effectLst/>
                          <a:latin typeface="Arial MT"/>
                          <a:ea typeface="Arial MT"/>
                          <a:cs typeface="Arial MT"/>
                        </a:rPr>
                        <a:t>enfants des écoles : repères pour le choix d un chant. Repérage des difficultés d un chant. Expérimentation de</a:t>
                      </a:r>
                      <a:r>
                        <a:rPr lang="fr-FR" sz="1000" spc="5" dirty="0">
                          <a:effectLst/>
                          <a:latin typeface="Arial MT"/>
                          <a:ea typeface="Arial MT"/>
                          <a:cs typeface="Arial MT"/>
                        </a:rPr>
                        <a:t> </a:t>
                      </a:r>
                      <a:r>
                        <a:rPr lang="fr-FR" sz="1000" dirty="0">
                          <a:effectLst/>
                          <a:latin typeface="Arial MT"/>
                          <a:ea typeface="Arial MT"/>
                          <a:cs typeface="Arial MT"/>
                        </a:rPr>
                        <a:t>techniques</a:t>
                      </a:r>
                      <a:r>
                        <a:rPr lang="fr-FR" sz="1000" spc="-5" dirty="0">
                          <a:effectLst/>
                          <a:latin typeface="Arial MT"/>
                          <a:ea typeface="Arial MT"/>
                          <a:cs typeface="Arial MT"/>
                        </a:rPr>
                        <a:t> </a:t>
                      </a:r>
                      <a:r>
                        <a:rPr lang="fr-FR" sz="1000" dirty="0">
                          <a:effectLst/>
                          <a:latin typeface="Arial MT"/>
                          <a:ea typeface="Arial MT"/>
                          <a:cs typeface="Arial MT"/>
                        </a:rPr>
                        <a:t>d</a:t>
                      </a:r>
                      <a:r>
                        <a:rPr lang="fr-FR" sz="1000" spc="-10" dirty="0">
                          <a:effectLst/>
                          <a:latin typeface="Arial MT"/>
                          <a:ea typeface="Arial MT"/>
                          <a:cs typeface="Arial MT"/>
                        </a:rPr>
                        <a:t> </a:t>
                      </a:r>
                      <a:r>
                        <a:rPr lang="fr-FR" sz="1000" dirty="0">
                          <a:effectLst/>
                          <a:latin typeface="Arial MT"/>
                          <a:ea typeface="Arial MT"/>
                          <a:cs typeface="Arial MT"/>
                        </a:rPr>
                        <a:t>apprentissage</a:t>
                      </a:r>
                      <a:r>
                        <a:rPr lang="fr-FR" sz="1000" spc="-5" dirty="0">
                          <a:effectLst/>
                          <a:latin typeface="Arial MT"/>
                          <a:ea typeface="Arial MT"/>
                          <a:cs typeface="Arial MT"/>
                        </a:rPr>
                        <a:t> </a:t>
                      </a:r>
                      <a:r>
                        <a:rPr lang="fr-FR" sz="1000" dirty="0">
                          <a:effectLst/>
                          <a:latin typeface="Arial MT"/>
                          <a:ea typeface="Arial MT"/>
                          <a:cs typeface="Arial MT"/>
                        </a:rPr>
                        <a:t>et</a:t>
                      </a:r>
                      <a:r>
                        <a:rPr lang="fr-FR" sz="1000" spc="-5" dirty="0">
                          <a:effectLst/>
                          <a:latin typeface="Arial MT"/>
                          <a:ea typeface="Arial MT"/>
                          <a:cs typeface="Arial MT"/>
                        </a:rPr>
                        <a:t> </a:t>
                      </a:r>
                      <a:r>
                        <a:rPr lang="fr-FR" sz="1000" dirty="0">
                          <a:effectLst/>
                          <a:latin typeface="Arial MT"/>
                          <a:ea typeface="Arial MT"/>
                          <a:cs typeface="Arial MT"/>
                        </a:rPr>
                        <a:t>d</a:t>
                      </a:r>
                      <a:r>
                        <a:rPr lang="fr-FR" sz="1000" spc="-15" dirty="0">
                          <a:effectLst/>
                          <a:latin typeface="Arial MT"/>
                          <a:ea typeface="Arial MT"/>
                          <a:cs typeface="Arial MT"/>
                        </a:rPr>
                        <a:t> </a:t>
                      </a:r>
                      <a:r>
                        <a:rPr lang="fr-FR" sz="1000" dirty="0">
                          <a:effectLst/>
                          <a:latin typeface="Arial MT"/>
                          <a:ea typeface="Arial MT"/>
                          <a:cs typeface="Arial MT"/>
                        </a:rPr>
                        <a:t>outils de transmission orale. Explorations vocales, jeux vocaux et corporels. Travail de l’interprétation, des nuances, de l’engagement physique des chanteurs. Direction de chœur.</a:t>
                      </a:r>
                      <a:endParaRPr lang="fr-FR" sz="1100" dirty="0">
                        <a:effectLst/>
                        <a:latin typeface="Arial MT"/>
                        <a:ea typeface="Arial MT"/>
                        <a:cs typeface="Arial M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tcPr>
                </a:tc>
                <a:tc hMerge="1">
                  <a:txBody>
                    <a:bodyPr/>
                    <a:lstStyle/>
                    <a:p>
                      <a:endParaRPr lang="fr-FR"/>
                    </a:p>
                  </a:txBody>
                  <a:tcPr>
                    <a:lnL w="12700" cap="flat" cmpd="sng" algn="ctr">
                      <a:solidFill>
                        <a:srgbClr val="000000"/>
                      </a:solidFill>
                      <a:prstDash val="solid"/>
                      <a:round/>
                      <a:headEnd type="none" w="med" len="med"/>
                      <a:tailEnd type="none" w="med" len="med"/>
                    </a:lnL>
                  </a:tcPr>
                </a:tc>
                <a:extLst>
                  <a:ext uri="{0D108BD9-81ED-4DB2-BD59-A6C34878D82A}">
                    <a16:rowId xmlns:a16="http://schemas.microsoft.com/office/drawing/2014/main" val="641996353"/>
                  </a:ext>
                </a:extLst>
              </a:tr>
              <a:tr h="339635">
                <a:tc gridSpan="2">
                  <a:txBody>
                    <a:bodyPr/>
                    <a:lstStyle/>
                    <a:p>
                      <a:pPr marL="4445" marR="107315" indent="34290">
                        <a:lnSpc>
                          <a:spcPct val="97000"/>
                        </a:lnSpc>
                        <a:spcBef>
                          <a:spcPts val="155"/>
                        </a:spcBef>
                        <a:spcAft>
                          <a:spcPts val="0"/>
                        </a:spcAft>
                      </a:pPr>
                      <a:r>
                        <a:rPr lang="fr-FR" sz="1000" dirty="0">
                          <a:effectLst/>
                          <a:latin typeface="Arial MT"/>
                          <a:ea typeface="Arial MT"/>
                          <a:cs typeface="Arial MT"/>
                        </a:rPr>
                        <a:t>Observations : Ce module contient 2 parties : 3 h en présentiel pour le chant choral et la direction et 3 h en</a:t>
                      </a:r>
                      <a:r>
                        <a:rPr lang="fr-FR" sz="1000" spc="5" dirty="0">
                          <a:effectLst/>
                          <a:latin typeface="Arial MT"/>
                          <a:ea typeface="Arial MT"/>
                          <a:cs typeface="Arial MT"/>
                        </a:rPr>
                        <a:t> </a:t>
                      </a:r>
                      <a:r>
                        <a:rPr lang="fr-FR" sz="1000" dirty="0">
                          <a:effectLst/>
                          <a:latin typeface="Arial MT"/>
                          <a:ea typeface="Arial MT"/>
                          <a:cs typeface="Arial MT"/>
                        </a:rPr>
                        <a:t>distanciel</a:t>
                      </a:r>
                      <a:r>
                        <a:rPr lang="fr-FR" sz="1000" spc="-35" dirty="0">
                          <a:effectLst/>
                          <a:latin typeface="Arial MT"/>
                          <a:ea typeface="Arial MT"/>
                          <a:cs typeface="Arial MT"/>
                        </a:rPr>
                        <a:t> </a:t>
                      </a:r>
                      <a:r>
                        <a:rPr lang="fr-FR" sz="1000" dirty="0">
                          <a:effectLst/>
                          <a:latin typeface="Arial MT"/>
                          <a:ea typeface="Arial MT"/>
                          <a:cs typeface="Arial MT"/>
                        </a:rPr>
                        <a:t>pour</a:t>
                      </a:r>
                      <a:r>
                        <a:rPr lang="fr-FR" sz="1000" spc="-20" dirty="0">
                          <a:effectLst/>
                          <a:latin typeface="Arial MT"/>
                          <a:ea typeface="Arial MT"/>
                          <a:cs typeface="Arial MT"/>
                        </a:rPr>
                        <a:t> </a:t>
                      </a:r>
                      <a:r>
                        <a:rPr lang="fr-FR" sz="1000" dirty="0">
                          <a:effectLst/>
                          <a:latin typeface="Arial MT"/>
                          <a:ea typeface="Arial MT"/>
                          <a:cs typeface="Arial MT"/>
                        </a:rPr>
                        <a:t>une</a:t>
                      </a:r>
                      <a:r>
                        <a:rPr lang="fr-FR" sz="1000" spc="-30" dirty="0">
                          <a:effectLst/>
                          <a:latin typeface="Arial MT"/>
                          <a:ea typeface="Arial MT"/>
                          <a:cs typeface="Arial MT"/>
                        </a:rPr>
                        <a:t> </a:t>
                      </a:r>
                      <a:r>
                        <a:rPr lang="fr-FR" sz="1000" dirty="0">
                          <a:effectLst/>
                          <a:latin typeface="Arial MT"/>
                          <a:ea typeface="Arial MT"/>
                          <a:cs typeface="Arial MT"/>
                        </a:rPr>
                        <a:t>formation</a:t>
                      </a:r>
                      <a:r>
                        <a:rPr lang="fr-FR" sz="1000" spc="-20" dirty="0">
                          <a:effectLst/>
                          <a:latin typeface="Arial MT"/>
                          <a:ea typeface="Arial MT"/>
                          <a:cs typeface="Arial MT"/>
                        </a:rPr>
                        <a:t> </a:t>
                      </a:r>
                      <a:r>
                        <a:rPr lang="fr-FR" sz="1000" dirty="0">
                          <a:effectLst/>
                          <a:latin typeface="Arial MT"/>
                          <a:ea typeface="Arial MT"/>
                          <a:cs typeface="Arial MT"/>
                        </a:rPr>
                        <a:t>Magistère</a:t>
                      </a:r>
                      <a:r>
                        <a:rPr lang="fr-FR" sz="1000" spc="-30" dirty="0">
                          <a:effectLst/>
                          <a:latin typeface="Arial MT"/>
                          <a:ea typeface="Arial MT"/>
                          <a:cs typeface="Arial MT"/>
                        </a:rPr>
                        <a:t> </a:t>
                      </a:r>
                      <a:r>
                        <a:rPr lang="fr-FR" sz="1000" dirty="0">
                          <a:effectLst/>
                          <a:latin typeface="Arial MT"/>
                          <a:ea typeface="Arial MT"/>
                          <a:cs typeface="Arial MT"/>
                        </a:rPr>
                        <a:t>sur</a:t>
                      </a:r>
                      <a:r>
                        <a:rPr lang="fr-FR" sz="1000" spc="-20" dirty="0">
                          <a:effectLst/>
                          <a:latin typeface="Arial MT"/>
                          <a:ea typeface="Arial MT"/>
                          <a:cs typeface="Arial MT"/>
                        </a:rPr>
                        <a:t> </a:t>
                      </a:r>
                      <a:r>
                        <a:rPr lang="fr-FR" sz="1000" dirty="0">
                          <a:effectLst/>
                          <a:latin typeface="Arial MT"/>
                          <a:ea typeface="Arial MT"/>
                          <a:cs typeface="Arial MT"/>
                        </a:rPr>
                        <a:t>la</a:t>
                      </a:r>
                      <a:r>
                        <a:rPr lang="fr-FR" sz="1000" spc="-20" dirty="0">
                          <a:effectLst/>
                          <a:latin typeface="Arial MT"/>
                          <a:ea typeface="Arial MT"/>
                          <a:cs typeface="Arial MT"/>
                        </a:rPr>
                        <a:t> </a:t>
                      </a:r>
                      <a:r>
                        <a:rPr lang="fr-FR" sz="1000" dirty="0">
                          <a:effectLst/>
                          <a:latin typeface="Arial MT"/>
                          <a:ea typeface="Arial MT"/>
                          <a:cs typeface="Arial MT"/>
                        </a:rPr>
                        <a:t>physiologie</a:t>
                      </a:r>
                      <a:r>
                        <a:rPr lang="fr-FR" sz="1000" spc="-30" dirty="0">
                          <a:effectLst/>
                          <a:latin typeface="Arial MT"/>
                          <a:ea typeface="Arial MT"/>
                          <a:cs typeface="Arial MT"/>
                        </a:rPr>
                        <a:t> </a:t>
                      </a:r>
                      <a:r>
                        <a:rPr lang="fr-FR" sz="1000" dirty="0">
                          <a:effectLst/>
                          <a:latin typeface="Arial MT"/>
                          <a:ea typeface="Arial MT"/>
                          <a:cs typeface="Arial MT"/>
                        </a:rPr>
                        <a:t>de</a:t>
                      </a:r>
                      <a:r>
                        <a:rPr lang="fr-FR" sz="1000" spc="-30" dirty="0">
                          <a:effectLst/>
                          <a:latin typeface="Arial MT"/>
                          <a:ea typeface="Arial MT"/>
                          <a:cs typeface="Arial MT"/>
                        </a:rPr>
                        <a:t> </a:t>
                      </a:r>
                      <a:r>
                        <a:rPr lang="fr-FR" sz="1000" dirty="0">
                          <a:effectLst/>
                          <a:latin typeface="Arial MT"/>
                          <a:ea typeface="Arial MT"/>
                          <a:cs typeface="Arial MT"/>
                        </a:rPr>
                        <a:t>la</a:t>
                      </a:r>
                      <a:r>
                        <a:rPr lang="fr-FR" sz="1000" spc="-25" dirty="0">
                          <a:effectLst/>
                          <a:latin typeface="Arial MT"/>
                          <a:ea typeface="Arial MT"/>
                          <a:cs typeface="Arial MT"/>
                        </a:rPr>
                        <a:t> </a:t>
                      </a:r>
                      <a:r>
                        <a:rPr lang="fr-FR" sz="1000" dirty="0">
                          <a:effectLst/>
                          <a:latin typeface="Arial MT"/>
                          <a:ea typeface="Arial MT"/>
                          <a:cs typeface="Arial MT"/>
                        </a:rPr>
                        <a:t>voix</a:t>
                      </a:r>
                      <a:r>
                        <a:rPr lang="fr-FR" sz="1000" spc="-20" dirty="0">
                          <a:effectLst/>
                          <a:latin typeface="Arial MT"/>
                          <a:ea typeface="Arial MT"/>
                          <a:cs typeface="Arial MT"/>
                        </a:rPr>
                        <a:t> </a:t>
                      </a:r>
                      <a:r>
                        <a:rPr lang="fr-FR" sz="1000" dirty="0">
                          <a:effectLst/>
                          <a:latin typeface="Arial MT"/>
                          <a:ea typeface="Arial MT"/>
                          <a:cs typeface="Arial MT"/>
                        </a:rPr>
                        <a:t>et</a:t>
                      </a:r>
                      <a:r>
                        <a:rPr lang="fr-FR" sz="1000" spc="-30" dirty="0">
                          <a:effectLst/>
                          <a:latin typeface="Arial MT"/>
                          <a:ea typeface="Arial MT"/>
                          <a:cs typeface="Arial MT"/>
                        </a:rPr>
                        <a:t> </a:t>
                      </a:r>
                      <a:r>
                        <a:rPr lang="fr-FR" sz="1000" dirty="0">
                          <a:effectLst/>
                          <a:latin typeface="Arial MT"/>
                          <a:ea typeface="Arial MT"/>
                          <a:cs typeface="Arial MT"/>
                        </a:rPr>
                        <a:t>un</a:t>
                      </a:r>
                      <a:r>
                        <a:rPr lang="fr-FR" sz="1000" spc="-25" dirty="0">
                          <a:effectLst/>
                          <a:latin typeface="Arial MT"/>
                          <a:ea typeface="Arial MT"/>
                          <a:cs typeface="Arial MT"/>
                        </a:rPr>
                        <a:t> </a:t>
                      </a:r>
                      <a:r>
                        <a:rPr lang="fr-FR" sz="1000" dirty="0">
                          <a:effectLst/>
                          <a:latin typeface="Arial MT"/>
                          <a:ea typeface="Arial MT"/>
                          <a:cs typeface="Arial MT"/>
                        </a:rPr>
                        <a:t>travail</a:t>
                      </a:r>
                      <a:r>
                        <a:rPr lang="fr-FR" sz="1000" spc="-30" dirty="0">
                          <a:effectLst/>
                          <a:latin typeface="Arial MT"/>
                          <a:ea typeface="Arial MT"/>
                          <a:cs typeface="Arial MT"/>
                        </a:rPr>
                        <a:t> </a:t>
                      </a:r>
                      <a:r>
                        <a:rPr lang="fr-FR" sz="1000" dirty="0">
                          <a:effectLst/>
                          <a:latin typeface="Arial MT"/>
                          <a:ea typeface="Arial MT"/>
                          <a:cs typeface="Arial MT"/>
                        </a:rPr>
                        <a:t>personnel</a:t>
                      </a:r>
                      <a:r>
                        <a:rPr lang="fr-FR" sz="1000" spc="-35" dirty="0">
                          <a:effectLst/>
                          <a:latin typeface="Arial MT"/>
                          <a:ea typeface="Arial MT"/>
                          <a:cs typeface="Arial MT"/>
                        </a:rPr>
                        <a:t> </a:t>
                      </a:r>
                      <a:r>
                        <a:rPr lang="fr-FR" sz="1000" dirty="0">
                          <a:effectLst/>
                          <a:latin typeface="Arial MT"/>
                          <a:ea typeface="Arial MT"/>
                          <a:cs typeface="Arial MT"/>
                        </a:rPr>
                        <a:t>d</a:t>
                      </a:r>
                      <a:r>
                        <a:rPr lang="fr-FR" sz="1000" spc="-25" dirty="0">
                          <a:effectLst/>
                          <a:latin typeface="Arial MT"/>
                          <a:ea typeface="Arial MT"/>
                          <a:cs typeface="Arial MT"/>
                        </a:rPr>
                        <a:t> </a:t>
                      </a:r>
                      <a:r>
                        <a:rPr lang="fr-FR" sz="1000" dirty="0">
                          <a:effectLst/>
                          <a:latin typeface="Arial MT"/>
                          <a:ea typeface="Arial MT"/>
                          <a:cs typeface="Arial MT"/>
                        </a:rPr>
                        <a:t>expérimentation </a:t>
                      </a:r>
                      <a:r>
                        <a:rPr lang="fr-FR" sz="1000" spc="-260" dirty="0">
                          <a:effectLst/>
                          <a:latin typeface="Arial MT"/>
                          <a:ea typeface="Arial MT"/>
                          <a:cs typeface="Arial MT"/>
                        </a:rPr>
                        <a:t> </a:t>
                      </a:r>
                      <a:r>
                        <a:rPr lang="fr-FR" sz="1000" dirty="0">
                          <a:effectLst/>
                          <a:latin typeface="Arial MT"/>
                          <a:ea typeface="Arial MT"/>
                          <a:cs typeface="Arial MT"/>
                        </a:rPr>
                        <a:t>avec</a:t>
                      </a:r>
                      <a:r>
                        <a:rPr lang="fr-FR" sz="1000" spc="-5" dirty="0">
                          <a:effectLst/>
                          <a:latin typeface="Arial MT"/>
                          <a:ea typeface="Arial MT"/>
                          <a:cs typeface="Arial MT"/>
                        </a:rPr>
                        <a:t> </a:t>
                      </a:r>
                      <a:r>
                        <a:rPr lang="fr-FR" sz="1000" dirty="0">
                          <a:effectLst/>
                          <a:latin typeface="Arial MT"/>
                          <a:ea typeface="Arial MT"/>
                          <a:cs typeface="Arial MT"/>
                        </a:rPr>
                        <a:t>sa</a:t>
                      </a:r>
                      <a:r>
                        <a:rPr lang="fr-FR" sz="1000" spc="-5" dirty="0">
                          <a:effectLst/>
                          <a:latin typeface="Arial MT"/>
                          <a:ea typeface="Arial MT"/>
                          <a:cs typeface="Arial MT"/>
                        </a:rPr>
                        <a:t> </a:t>
                      </a:r>
                      <a:r>
                        <a:rPr lang="fr-FR" sz="1000" dirty="0">
                          <a:effectLst/>
                          <a:latin typeface="Arial MT"/>
                          <a:ea typeface="Arial MT"/>
                          <a:cs typeface="Arial MT"/>
                        </a:rPr>
                        <a:t>classe.</a:t>
                      </a:r>
                      <a:endParaRPr lang="fr-FR" sz="1100" dirty="0">
                        <a:effectLst/>
                        <a:latin typeface="Arial MT"/>
                        <a:ea typeface="Arial MT"/>
                        <a:cs typeface="Arial MT"/>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tcPr>
                </a:tc>
                <a:tc hMerge="1">
                  <a:txBody>
                    <a:bodyPr/>
                    <a:lstStyle/>
                    <a:p>
                      <a:endParaRPr lang="fr-FR"/>
                    </a:p>
                  </a:txBody>
                  <a:tcPr>
                    <a:lnL w="12700" cap="flat" cmpd="sng" algn="ctr">
                      <a:solidFill>
                        <a:srgbClr val="000000"/>
                      </a:solidFill>
                      <a:prstDash val="solid"/>
                      <a:round/>
                      <a:headEnd type="none" w="med" len="med"/>
                      <a:tailEnd type="none" w="med" len="med"/>
                    </a:lnL>
                  </a:tcPr>
                </a:tc>
                <a:extLst>
                  <a:ext uri="{0D108BD9-81ED-4DB2-BD59-A6C34878D82A}">
                    <a16:rowId xmlns:a16="http://schemas.microsoft.com/office/drawing/2014/main" val="2586181254"/>
                  </a:ext>
                </a:extLst>
              </a:tr>
              <a:tr h="180000">
                <a:tc>
                  <a:txBody>
                    <a:bodyPr/>
                    <a:lstStyle/>
                    <a:p>
                      <a:pPr marL="38735">
                        <a:spcBef>
                          <a:spcPts val="140"/>
                        </a:spcBef>
                      </a:pPr>
                      <a:r>
                        <a:rPr lang="fr-FR" sz="1000" dirty="0">
                          <a:effectLst/>
                          <a:latin typeface="Arial MT"/>
                          <a:ea typeface="Arial MT"/>
                          <a:cs typeface="Arial MT"/>
                        </a:rPr>
                        <a:t>Durée</a:t>
                      </a:r>
                      <a:r>
                        <a:rPr lang="fr-FR" sz="1000" spc="-15" dirty="0">
                          <a:effectLst/>
                          <a:latin typeface="Arial MT"/>
                          <a:ea typeface="Arial MT"/>
                          <a:cs typeface="Arial MT"/>
                        </a:rPr>
                        <a:t> </a:t>
                      </a:r>
                      <a:r>
                        <a:rPr lang="fr-FR" sz="1000" dirty="0">
                          <a:effectLst/>
                          <a:latin typeface="Arial MT"/>
                          <a:ea typeface="Arial MT"/>
                          <a:cs typeface="Arial MT"/>
                        </a:rPr>
                        <a:t>:</a:t>
                      </a:r>
                      <a:r>
                        <a:rPr lang="fr-FR" sz="1000" spc="-15" dirty="0">
                          <a:effectLst/>
                          <a:latin typeface="Arial MT"/>
                          <a:ea typeface="Arial MT"/>
                          <a:cs typeface="Arial MT"/>
                        </a:rPr>
                        <a:t> </a:t>
                      </a:r>
                      <a:r>
                        <a:rPr lang="fr-FR" sz="1000" dirty="0">
                          <a:effectLst/>
                          <a:latin typeface="Arial MT"/>
                          <a:ea typeface="Arial MT"/>
                          <a:cs typeface="Arial MT"/>
                        </a:rPr>
                        <a:t>6</a:t>
                      </a:r>
                      <a:r>
                        <a:rPr lang="fr-FR" sz="1000" spc="-10" dirty="0">
                          <a:effectLst/>
                          <a:latin typeface="Arial MT"/>
                          <a:ea typeface="Arial MT"/>
                          <a:cs typeface="Arial MT"/>
                        </a:rPr>
                        <a:t> </a:t>
                      </a:r>
                      <a:r>
                        <a:rPr lang="fr-FR" sz="1000" dirty="0">
                          <a:effectLst/>
                          <a:latin typeface="Arial MT"/>
                          <a:ea typeface="Arial MT"/>
                          <a:cs typeface="Arial MT"/>
                        </a:rPr>
                        <a:t>heures</a:t>
                      </a:r>
                      <a:endParaRPr lang="fr-FR" sz="1100" dirty="0">
                        <a:effectLst/>
                        <a:latin typeface="Arial MT"/>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0640">
                        <a:spcBef>
                          <a:spcPts val="135"/>
                        </a:spcBef>
                        <a:spcAft>
                          <a:spcPts val="0"/>
                        </a:spcAft>
                      </a:pPr>
                      <a:r>
                        <a:rPr lang="fr-FR" sz="1000" dirty="0">
                          <a:effectLst/>
                          <a:latin typeface="Arial MT"/>
                          <a:ea typeface="Arial MT"/>
                          <a:cs typeface="Arial MT"/>
                        </a:rPr>
                        <a:t>Lieu</a:t>
                      </a:r>
                      <a:r>
                        <a:rPr lang="fr-FR" sz="1000" spc="-15" dirty="0">
                          <a:effectLst/>
                          <a:latin typeface="Arial MT"/>
                          <a:ea typeface="Arial MT"/>
                          <a:cs typeface="Arial MT"/>
                        </a:rPr>
                        <a:t> </a:t>
                      </a:r>
                      <a:r>
                        <a:rPr lang="fr-FR" sz="1000" dirty="0">
                          <a:effectLst/>
                          <a:latin typeface="Arial MT"/>
                          <a:ea typeface="Arial MT"/>
                          <a:cs typeface="Arial MT"/>
                        </a:rPr>
                        <a:t>:</a:t>
                      </a:r>
                      <a:r>
                        <a:rPr lang="fr-FR" sz="1000" spc="-20" dirty="0">
                          <a:effectLst/>
                          <a:latin typeface="Arial MT"/>
                          <a:ea typeface="Arial MT"/>
                          <a:cs typeface="Arial MT"/>
                        </a:rPr>
                        <a:t> </a:t>
                      </a:r>
                      <a:r>
                        <a:rPr lang="fr-FR" sz="1000" dirty="0">
                          <a:effectLst/>
                          <a:latin typeface="Arial MT"/>
                          <a:ea typeface="Arial MT"/>
                          <a:cs typeface="Arial MT"/>
                        </a:rPr>
                        <a:t>A</a:t>
                      </a:r>
                      <a:r>
                        <a:rPr lang="fr-FR" sz="1000" spc="-20" dirty="0">
                          <a:effectLst/>
                          <a:latin typeface="Arial MT"/>
                          <a:ea typeface="Arial MT"/>
                          <a:cs typeface="Arial MT"/>
                        </a:rPr>
                        <a:t> </a:t>
                      </a:r>
                      <a:r>
                        <a:rPr lang="fr-FR" sz="1000" dirty="0">
                          <a:effectLst/>
                          <a:latin typeface="Arial MT"/>
                          <a:ea typeface="Arial MT"/>
                          <a:cs typeface="Arial MT"/>
                        </a:rPr>
                        <a:t>définir</a:t>
                      </a:r>
                      <a:endParaRPr lang="fr-FR" sz="1100" dirty="0">
                        <a:effectLst/>
                        <a:latin typeface="Arial MT"/>
                        <a:ea typeface="Arial MT"/>
                        <a:cs typeface="Arial MT"/>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40888583"/>
                  </a:ext>
                </a:extLst>
              </a:tr>
            </a:tbl>
          </a:graphicData>
        </a:graphic>
      </p:graphicFrame>
    </p:spTree>
    <p:extLst>
      <p:ext uri="{BB962C8B-B14F-4D97-AF65-F5344CB8AC3E}">
        <p14:creationId xmlns:p14="http://schemas.microsoft.com/office/powerpoint/2010/main" val="293427200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a:extLst>
              <a:ext uri="{FF2B5EF4-FFF2-40B4-BE49-F238E27FC236}">
                <a16:creationId xmlns:a16="http://schemas.microsoft.com/office/drawing/2014/main" id="{44B66DF0-2011-41E9-8ADC-C191215E594F}"/>
              </a:ext>
            </a:extLst>
          </p:cNvPr>
          <p:cNvSpPr txBox="1"/>
          <p:nvPr/>
        </p:nvSpPr>
        <p:spPr>
          <a:xfrm>
            <a:off x="4854744" y="167119"/>
            <a:ext cx="2482511" cy="307777"/>
          </a:xfrm>
          <a:prstGeom prst="rect">
            <a:avLst/>
          </a:prstGeom>
          <a:noFill/>
        </p:spPr>
        <p:txBody>
          <a:bodyPr wrap="square" rtlCol="0">
            <a:spAutoFit/>
          </a:bodyPr>
          <a:lstStyle/>
          <a:p>
            <a:r>
              <a:rPr lang="fr-FR" sz="1400" dirty="0"/>
              <a:t>DISPOSITIFS du PAF 2022-2023</a:t>
            </a:r>
          </a:p>
        </p:txBody>
      </p:sp>
      <p:sp>
        <p:nvSpPr>
          <p:cNvPr id="4" name="Espace réservé du numéro de diapositive 3">
            <a:extLst>
              <a:ext uri="{FF2B5EF4-FFF2-40B4-BE49-F238E27FC236}">
                <a16:creationId xmlns:a16="http://schemas.microsoft.com/office/drawing/2014/main" id="{255605BB-DCE9-4E95-9244-AAFF8159CBE0}"/>
              </a:ext>
            </a:extLst>
          </p:cNvPr>
          <p:cNvSpPr>
            <a:spLocks noGrp="1"/>
          </p:cNvSpPr>
          <p:nvPr>
            <p:ph type="sldNum" sz="quarter" idx="12"/>
          </p:nvPr>
        </p:nvSpPr>
        <p:spPr/>
        <p:txBody>
          <a:bodyPr/>
          <a:lstStyle/>
          <a:p>
            <a:fld id="{B09499B9-A54A-48B6-A9F5-EC93DEB5225B}" type="slidenum">
              <a:rPr lang="fr-FR" smtClean="0"/>
              <a:t>16</a:t>
            </a:fld>
            <a:endParaRPr lang="fr-FR" dirty="0"/>
          </a:p>
        </p:txBody>
      </p:sp>
      <p:graphicFrame>
        <p:nvGraphicFramePr>
          <p:cNvPr id="5" name="Tableau 4">
            <a:extLst>
              <a:ext uri="{FF2B5EF4-FFF2-40B4-BE49-F238E27FC236}">
                <a16:creationId xmlns:a16="http://schemas.microsoft.com/office/drawing/2014/main" id="{25907FB2-1F2B-4F57-8CBF-5E1DA1B6462C}"/>
              </a:ext>
            </a:extLst>
          </p:cNvPr>
          <p:cNvGraphicFramePr>
            <a:graphicFrameLocks noGrp="1"/>
          </p:cNvGraphicFramePr>
          <p:nvPr>
            <p:extLst>
              <p:ext uri="{D42A27DB-BD31-4B8C-83A1-F6EECF244321}">
                <p14:modId xmlns:p14="http://schemas.microsoft.com/office/powerpoint/2010/main" val="299602049"/>
              </p:ext>
            </p:extLst>
          </p:nvPr>
        </p:nvGraphicFramePr>
        <p:xfrm>
          <a:off x="896450" y="616223"/>
          <a:ext cx="10457350" cy="2023110"/>
        </p:xfrm>
        <a:graphic>
          <a:graphicData uri="http://schemas.openxmlformats.org/drawingml/2006/table">
            <a:tbl>
              <a:tblPr firstRow="1" firstCol="1" lastRow="1" lastCol="1" bandRow="1" bandCol="1"/>
              <a:tblGrid>
                <a:gridCol w="5170424">
                  <a:extLst>
                    <a:ext uri="{9D8B030D-6E8A-4147-A177-3AD203B41FA5}">
                      <a16:colId xmlns:a16="http://schemas.microsoft.com/office/drawing/2014/main" val="3346513870"/>
                    </a:ext>
                  </a:extLst>
                </a:gridCol>
                <a:gridCol w="5286926">
                  <a:extLst>
                    <a:ext uri="{9D8B030D-6E8A-4147-A177-3AD203B41FA5}">
                      <a16:colId xmlns:a16="http://schemas.microsoft.com/office/drawing/2014/main" val="1050569926"/>
                    </a:ext>
                  </a:extLst>
                </a:gridCol>
              </a:tblGrid>
              <a:tr h="219710">
                <a:tc gridSpan="2">
                  <a:txBody>
                    <a:bodyPr/>
                    <a:lstStyle/>
                    <a:p>
                      <a:pPr marL="43180">
                        <a:spcBef>
                          <a:spcPts val="95"/>
                        </a:spcBef>
                        <a:spcAft>
                          <a:spcPts val="0"/>
                        </a:spcAft>
                      </a:pPr>
                      <a:r>
                        <a:rPr lang="fr-FR" sz="1100" b="1" dirty="0">
                          <a:solidFill>
                            <a:schemeClr val="bg1"/>
                          </a:solidFill>
                          <a:effectLst/>
                          <a:latin typeface="Arial" panose="020B0604020202020204" pitchFamily="34" charset="0"/>
                          <a:ea typeface="Arial MT"/>
                          <a:cs typeface="Arial MT"/>
                        </a:rPr>
                        <a:t>Dispositif</a:t>
                      </a:r>
                      <a:r>
                        <a:rPr lang="fr-FR" sz="1100" b="1" spc="15" dirty="0">
                          <a:solidFill>
                            <a:schemeClr val="bg1"/>
                          </a:solidFill>
                          <a:effectLst/>
                          <a:latin typeface="Arial" panose="020B0604020202020204" pitchFamily="34" charset="0"/>
                          <a:ea typeface="Arial MT"/>
                          <a:cs typeface="Arial MT"/>
                        </a:rPr>
                        <a:t> </a:t>
                      </a:r>
                      <a:r>
                        <a:rPr lang="fr-FR" sz="1100" b="1" dirty="0">
                          <a:solidFill>
                            <a:schemeClr val="bg1"/>
                          </a:solidFill>
                          <a:effectLst/>
                          <a:latin typeface="Arial" panose="020B0604020202020204" pitchFamily="34" charset="0"/>
                          <a:ea typeface="Arial MT"/>
                          <a:cs typeface="Arial MT"/>
                        </a:rPr>
                        <a:t>:</a:t>
                      </a:r>
                      <a:r>
                        <a:rPr lang="fr-FR" sz="1100" b="1" spc="15" dirty="0">
                          <a:solidFill>
                            <a:schemeClr val="bg1"/>
                          </a:solidFill>
                          <a:effectLst/>
                          <a:latin typeface="Arial" panose="020B0604020202020204" pitchFamily="34" charset="0"/>
                          <a:ea typeface="Arial MT"/>
                          <a:cs typeface="Arial MT"/>
                        </a:rPr>
                        <a:t> </a:t>
                      </a:r>
                      <a:r>
                        <a:rPr lang="fr-FR" sz="1100" b="1" dirty="0">
                          <a:solidFill>
                            <a:schemeClr val="bg1"/>
                          </a:solidFill>
                          <a:effectLst/>
                          <a:latin typeface="Arial" panose="020B0604020202020204" pitchFamily="34" charset="0"/>
                          <a:ea typeface="Arial MT"/>
                          <a:cs typeface="Arial MT"/>
                        </a:rPr>
                        <a:t>LN30</a:t>
                      </a:r>
                      <a:r>
                        <a:rPr lang="fr-FR" sz="1100" b="1" spc="10" dirty="0">
                          <a:solidFill>
                            <a:schemeClr val="bg1"/>
                          </a:solidFill>
                          <a:effectLst/>
                          <a:latin typeface="Arial" panose="020B0604020202020204" pitchFamily="34" charset="0"/>
                          <a:ea typeface="Arial MT"/>
                          <a:cs typeface="Arial MT"/>
                        </a:rPr>
                        <a:t> </a:t>
                      </a:r>
                      <a:r>
                        <a:rPr lang="fr-FR" sz="1100" b="1" dirty="0">
                          <a:solidFill>
                            <a:schemeClr val="bg1"/>
                          </a:solidFill>
                          <a:effectLst/>
                          <a:latin typeface="Arial" panose="020B0604020202020204" pitchFamily="34" charset="0"/>
                          <a:ea typeface="Arial MT"/>
                          <a:cs typeface="Arial MT"/>
                        </a:rPr>
                        <a:t>-</a:t>
                      </a:r>
                      <a:r>
                        <a:rPr lang="fr-FR" sz="1100" b="1" spc="10" dirty="0">
                          <a:solidFill>
                            <a:schemeClr val="bg1"/>
                          </a:solidFill>
                          <a:effectLst/>
                          <a:latin typeface="Arial" panose="020B0604020202020204" pitchFamily="34" charset="0"/>
                          <a:ea typeface="Arial MT"/>
                          <a:cs typeface="Arial MT"/>
                        </a:rPr>
                        <a:t> </a:t>
                      </a:r>
                      <a:r>
                        <a:rPr lang="fr-FR" sz="1100" b="1" dirty="0">
                          <a:solidFill>
                            <a:schemeClr val="bg1"/>
                          </a:solidFill>
                          <a:effectLst/>
                          <a:latin typeface="Arial" panose="020B0604020202020204" pitchFamily="34" charset="0"/>
                          <a:ea typeface="Arial MT"/>
                          <a:cs typeface="Arial MT"/>
                        </a:rPr>
                        <a:t>Réunion</a:t>
                      </a:r>
                      <a:r>
                        <a:rPr lang="fr-FR" sz="1100" b="1" spc="10" dirty="0">
                          <a:solidFill>
                            <a:schemeClr val="bg1"/>
                          </a:solidFill>
                          <a:effectLst/>
                          <a:latin typeface="Arial" panose="020B0604020202020204" pitchFamily="34" charset="0"/>
                          <a:ea typeface="Arial MT"/>
                          <a:cs typeface="Arial MT"/>
                        </a:rPr>
                        <a:t> </a:t>
                      </a:r>
                      <a:r>
                        <a:rPr lang="fr-FR" sz="1100" b="1" dirty="0">
                          <a:solidFill>
                            <a:schemeClr val="bg1"/>
                          </a:solidFill>
                          <a:effectLst/>
                          <a:latin typeface="Arial" panose="020B0604020202020204" pitchFamily="34" charset="0"/>
                          <a:ea typeface="Arial MT"/>
                          <a:cs typeface="Arial MT"/>
                        </a:rPr>
                        <a:t>des</a:t>
                      </a:r>
                      <a:r>
                        <a:rPr lang="fr-FR" sz="1100" b="1" spc="15" dirty="0">
                          <a:solidFill>
                            <a:schemeClr val="bg1"/>
                          </a:solidFill>
                          <a:effectLst/>
                          <a:latin typeface="Arial" panose="020B0604020202020204" pitchFamily="34" charset="0"/>
                          <a:ea typeface="Arial MT"/>
                          <a:cs typeface="Arial MT"/>
                        </a:rPr>
                        <a:t> </a:t>
                      </a:r>
                      <a:r>
                        <a:rPr lang="fr-FR" sz="1100" b="1" dirty="0">
                          <a:solidFill>
                            <a:schemeClr val="bg1"/>
                          </a:solidFill>
                          <a:effectLst/>
                          <a:latin typeface="Arial" panose="020B0604020202020204" pitchFamily="34" charset="0"/>
                          <a:ea typeface="Arial MT"/>
                          <a:cs typeface="Arial MT"/>
                        </a:rPr>
                        <a:t>directeurs</a:t>
                      </a:r>
                      <a:r>
                        <a:rPr lang="fr-FR" sz="1100" b="1" spc="10" dirty="0">
                          <a:solidFill>
                            <a:schemeClr val="bg1"/>
                          </a:solidFill>
                          <a:effectLst/>
                          <a:latin typeface="Arial" panose="020B0604020202020204" pitchFamily="34" charset="0"/>
                          <a:ea typeface="Arial MT"/>
                          <a:cs typeface="Arial MT"/>
                        </a:rPr>
                        <a:t> </a:t>
                      </a:r>
                      <a:r>
                        <a:rPr lang="fr-FR" sz="1100" b="1" dirty="0">
                          <a:solidFill>
                            <a:schemeClr val="bg1"/>
                          </a:solidFill>
                          <a:effectLst/>
                          <a:latin typeface="Arial" panose="020B0604020202020204" pitchFamily="34" charset="0"/>
                          <a:ea typeface="Arial MT"/>
                          <a:cs typeface="Arial MT"/>
                        </a:rPr>
                        <a:t>-</a:t>
                      </a:r>
                      <a:r>
                        <a:rPr lang="fr-FR" sz="1100" b="1" spc="10" dirty="0">
                          <a:solidFill>
                            <a:schemeClr val="bg1"/>
                          </a:solidFill>
                          <a:effectLst/>
                          <a:latin typeface="Arial" panose="020B0604020202020204" pitchFamily="34" charset="0"/>
                          <a:ea typeface="Arial MT"/>
                          <a:cs typeface="Arial MT"/>
                        </a:rPr>
                        <a:t> </a:t>
                      </a:r>
                      <a:r>
                        <a:rPr lang="fr-FR" sz="1100" b="1" dirty="0">
                          <a:solidFill>
                            <a:schemeClr val="bg1"/>
                          </a:solidFill>
                          <a:effectLst/>
                          <a:latin typeface="Arial" panose="020B0604020202020204" pitchFamily="34" charset="0"/>
                          <a:ea typeface="Arial MT"/>
                          <a:cs typeface="Arial MT"/>
                        </a:rPr>
                        <a:t>Lons</a:t>
                      </a:r>
                      <a:r>
                        <a:rPr lang="fr-FR" sz="1100" b="1" spc="5" dirty="0">
                          <a:solidFill>
                            <a:schemeClr val="bg1"/>
                          </a:solidFill>
                          <a:effectLst/>
                          <a:latin typeface="Arial" panose="020B0604020202020204" pitchFamily="34" charset="0"/>
                          <a:ea typeface="Arial MT"/>
                          <a:cs typeface="Arial MT"/>
                        </a:rPr>
                        <a:t> </a:t>
                      </a:r>
                      <a:r>
                        <a:rPr lang="fr-FR" sz="1100" b="1" dirty="0">
                          <a:solidFill>
                            <a:schemeClr val="bg1"/>
                          </a:solidFill>
                          <a:effectLst/>
                          <a:latin typeface="Arial" panose="020B0604020202020204" pitchFamily="34" charset="0"/>
                          <a:ea typeface="Arial MT"/>
                          <a:cs typeface="Arial MT"/>
                        </a:rPr>
                        <a:t>Nord</a:t>
                      </a:r>
                      <a:endParaRPr lang="fr-FR" sz="1100" dirty="0">
                        <a:solidFill>
                          <a:schemeClr val="bg1"/>
                        </a:solidFill>
                        <a:effectLst/>
                        <a:latin typeface="Arial MT"/>
                        <a:ea typeface="Arial MT"/>
                        <a:cs typeface="Arial M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solidFill>
                      <a:srgbClr val="587FCB"/>
                    </a:solidFill>
                  </a:tcPr>
                </a:tc>
                <a:tc hMerge="1">
                  <a:txBody>
                    <a:bodyPr/>
                    <a:lstStyle/>
                    <a:p>
                      <a:endParaRPr lang="fr-FR"/>
                    </a:p>
                  </a:txBody>
                  <a:tcPr/>
                </a:tc>
                <a:extLst>
                  <a:ext uri="{0D108BD9-81ED-4DB2-BD59-A6C34878D82A}">
                    <a16:rowId xmlns:a16="http://schemas.microsoft.com/office/drawing/2014/main" val="3663466634"/>
                  </a:ext>
                </a:extLst>
              </a:tr>
              <a:tr h="265430">
                <a:tc>
                  <a:txBody>
                    <a:bodyPr/>
                    <a:lstStyle/>
                    <a:p>
                      <a:pPr marL="38735">
                        <a:spcBef>
                          <a:spcPts val="265"/>
                        </a:spcBef>
                      </a:pPr>
                      <a:r>
                        <a:rPr lang="fr-FR" sz="1000" b="1">
                          <a:effectLst/>
                          <a:latin typeface="Arial" panose="020B0604020202020204" pitchFamily="34" charset="0"/>
                          <a:ea typeface="Arial MT"/>
                          <a:cs typeface="Arial MT"/>
                        </a:rPr>
                        <a:t>Identifiant</a:t>
                      </a:r>
                      <a:r>
                        <a:rPr lang="fr-FR" sz="1000" b="1" spc="-20">
                          <a:effectLst/>
                          <a:latin typeface="Arial" panose="020B0604020202020204" pitchFamily="34" charset="0"/>
                          <a:ea typeface="Arial MT"/>
                          <a:cs typeface="Arial MT"/>
                        </a:rPr>
                        <a:t> </a:t>
                      </a:r>
                      <a:r>
                        <a:rPr lang="fr-FR" sz="1000" b="1">
                          <a:effectLst/>
                          <a:latin typeface="Arial" panose="020B0604020202020204" pitchFamily="34" charset="0"/>
                          <a:ea typeface="Arial MT"/>
                          <a:cs typeface="Arial MT"/>
                        </a:rPr>
                        <a:t>:</a:t>
                      </a:r>
                      <a:r>
                        <a:rPr lang="fr-FR" sz="1000" b="1" spc="-25">
                          <a:effectLst/>
                          <a:latin typeface="Arial" panose="020B0604020202020204" pitchFamily="34" charset="0"/>
                          <a:ea typeface="Arial MT"/>
                          <a:cs typeface="Arial MT"/>
                        </a:rPr>
                        <a:t> </a:t>
                      </a:r>
                      <a:r>
                        <a:rPr lang="fr-FR" sz="1000" b="1">
                          <a:effectLst/>
                          <a:latin typeface="Arial" panose="020B0604020202020204" pitchFamily="34" charset="0"/>
                          <a:ea typeface="Arial MT"/>
                          <a:cs typeface="Arial MT"/>
                        </a:rPr>
                        <a:t>22D0391045</a:t>
                      </a:r>
                      <a:endParaRPr lang="fr-FR" sz="1100">
                        <a:effectLst/>
                        <a:latin typeface="Arial MT"/>
                        <a:ea typeface="Arial MT"/>
                        <a:cs typeface="Arial M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tcPr>
                </a:tc>
                <a:tc>
                  <a:txBody>
                    <a:bodyPr/>
                    <a:lstStyle/>
                    <a:p>
                      <a:pPr marL="40005">
                        <a:spcBef>
                          <a:spcPts val="235"/>
                        </a:spcBef>
                        <a:spcAft>
                          <a:spcPts val="0"/>
                        </a:spcAft>
                      </a:pPr>
                      <a:r>
                        <a:rPr lang="fr-FR" sz="1000" dirty="0">
                          <a:effectLst/>
                          <a:latin typeface="Arial MT"/>
                        </a:rPr>
                        <a:t>Inscription</a:t>
                      </a:r>
                      <a:r>
                        <a:rPr lang="fr-FR" sz="1000" spc="-30" dirty="0">
                          <a:effectLst/>
                          <a:latin typeface="Arial MT"/>
                        </a:rPr>
                        <a:t> </a:t>
                      </a:r>
                      <a:r>
                        <a:rPr lang="fr-FR" sz="1000" dirty="0">
                          <a:effectLst/>
                          <a:latin typeface="Arial MT"/>
                        </a:rPr>
                        <a:t>:</a:t>
                      </a:r>
                      <a:r>
                        <a:rPr lang="fr-FR" sz="1000" spc="-30" dirty="0">
                          <a:effectLst/>
                          <a:latin typeface="Arial MT"/>
                        </a:rPr>
                        <a:t> </a:t>
                      </a:r>
                      <a:r>
                        <a:rPr lang="fr-FR" sz="1000" dirty="0">
                          <a:effectLst/>
                          <a:latin typeface="Arial MT"/>
                        </a:rPr>
                        <a:t>Public</a:t>
                      </a:r>
                      <a:r>
                        <a:rPr lang="fr-FR" sz="1000" spc="-20" dirty="0">
                          <a:effectLst/>
                          <a:latin typeface="Arial MT"/>
                        </a:rPr>
                        <a:t> </a:t>
                      </a:r>
                      <a:r>
                        <a:rPr lang="fr-FR" sz="1000" dirty="0">
                          <a:effectLst/>
                          <a:latin typeface="Arial MT"/>
                        </a:rPr>
                        <a:t>désigné,</a:t>
                      </a:r>
                      <a:r>
                        <a:rPr lang="fr-FR" sz="1000" spc="-25" dirty="0">
                          <a:effectLst/>
                          <a:latin typeface="Arial MT"/>
                        </a:rPr>
                        <a:t> </a:t>
                      </a:r>
                      <a:r>
                        <a:rPr lang="fr-FR" sz="1000" dirty="0">
                          <a:effectLst/>
                          <a:latin typeface="Arial MT"/>
                        </a:rPr>
                        <a:t>ne</a:t>
                      </a:r>
                      <a:r>
                        <a:rPr lang="fr-FR" sz="1000" spc="-30" dirty="0">
                          <a:effectLst/>
                          <a:latin typeface="Arial MT"/>
                        </a:rPr>
                        <a:t> </a:t>
                      </a:r>
                      <a:r>
                        <a:rPr lang="fr-FR" sz="1000" dirty="0">
                          <a:effectLst/>
                          <a:latin typeface="Arial MT"/>
                        </a:rPr>
                        <a:t>pas</a:t>
                      </a:r>
                      <a:r>
                        <a:rPr lang="fr-FR" sz="1000" spc="-20" dirty="0">
                          <a:effectLst/>
                          <a:latin typeface="Arial MT"/>
                        </a:rPr>
                        <a:t> </a:t>
                      </a:r>
                      <a:r>
                        <a:rPr lang="fr-FR" sz="1000" dirty="0">
                          <a:effectLst/>
                          <a:latin typeface="Arial MT"/>
                        </a:rPr>
                        <a:t>s'inscrire</a:t>
                      </a:r>
                      <a:endParaRPr lang="fr-FR" sz="1100" dirty="0">
                        <a:effectLst/>
                        <a:latin typeface="Arial M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88732630"/>
                  </a:ext>
                </a:extLst>
              </a:tr>
              <a:tr h="302260">
                <a:tc gridSpan="2">
                  <a:txBody>
                    <a:bodyPr/>
                    <a:lstStyle/>
                    <a:p>
                      <a:pPr marL="4445" marR="184785" indent="34290">
                        <a:lnSpc>
                          <a:spcPts val="1130"/>
                        </a:lnSpc>
                        <a:spcBef>
                          <a:spcPts val="20"/>
                        </a:spcBef>
                        <a:spcAft>
                          <a:spcPts val="0"/>
                        </a:spcAft>
                      </a:pPr>
                      <a:r>
                        <a:rPr lang="fr-FR" sz="1000" dirty="0">
                          <a:effectLst/>
                          <a:latin typeface="Arial MT"/>
                          <a:ea typeface="Arial MT"/>
                          <a:cs typeface="Arial MT"/>
                        </a:rPr>
                        <a:t>Objectifs</a:t>
                      </a:r>
                      <a:r>
                        <a:rPr lang="fr-FR" sz="1000" spc="-25" dirty="0">
                          <a:effectLst/>
                          <a:latin typeface="Arial MT"/>
                          <a:ea typeface="Arial MT"/>
                          <a:cs typeface="Arial MT"/>
                        </a:rPr>
                        <a:t> </a:t>
                      </a:r>
                      <a:r>
                        <a:rPr lang="fr-FR" sz="1000" dirty="0">
                          <a:effectLst/>
                          <a:latin typeface="Arial MT"/>
                          <a:ea typeface="Arial MT"/>
                          <a:cs typeface="Arial MT"/>
                        </a:rPr>
                        <a:t>généraux</a:t>
                      </a:r>
                      <a:r>
                        <a:rPr lang="fr-FR" sz="1000" spc="-20" dirty="0">
                          <a:effectLst/>
                          <a:latin typeface="Arial MT"/>
                          <a:ea typeface="Arial MT"/>
                          <a:cs typeface="Arial MT"/>
                        </a:rPr>
                        <a:t> </a:t>
                      </a:r>
                      <a:r>
                        <a:rPr lang="fr-FR" sz="1000" dirty="0">
                          <a:effectLst/>
                          <a:latin typeface="Arial MT"/>
                          <a:ea typeface="Arial MT"/>
                          <a:cs typeface="Arial MT"/>
                        </a:rPr>
                        <a:t>:</a:t>
                      </a:r>
                      <a:r>
                        <a:rPr lang="fr-FR" sz="1000" spc="-35" dirty="0">
                          <a:effectLst/>
                          <a:latin typeface="Arial MT"/>
                          <a:ea typeface="Arial MT"/>
                          <a:cs typeface="Arial MT"/>
                        </a:rPr>
                        <a:t> </a:t>
                      </a:r>
                      <a:r>
                        <a:rPr lang="fr-FR" sz="1000" dirty="0">
                          <a:effectLst/>
                          <a:latin typeface="Arial MT"/>
                          <a:ea typeface="Arial MT"/>
                          <a:cs typeface="Arial MT"/>
                        </a:rPr>
                        <a:t>Accompagner</a:t>
                      </a:r>
                      <a:r>
                        <a:rPr lang="fr-FR" sz="1000" spc="-20" dirty="0">
                          <a:effectLst/>
                          <a:latin typeface="Arial MT"/>
                          <a:ea typeface="Arial MT"/>
                          <a:cs typeface="Arial MT"/>
                        </a:rPr>
                        <a:t> </a:t>
                      </a:r>
                      <a:r>
                        <a:rPr lang="fr-FR" sz="1000" dirty="0">
                          <a:effectLst/>
                          <a:latin typeface="Arial MT"/>
                          <a:ea typeface="Arial MT"/>
                          <a:cs typeface="Arial MT"/>
                        </a:rPr>
                        <a:t>les</a:t>
                      </a:r>
                      <a:r>
                        <a:rPr lang="fr-FR" sz="1000" spc="-25" dirty="0">
                          <a:effectLst/>
                          <a:latin typeface="Arial MT"/>
                          <a:ea typeface="Arial MT"/>
                          <a:cs typeface="Arial MT"/>
                        </a:rPr>
                        <a:t> </a:t>
                      </a:r>
                      <a:r>
                        <a:rPr lang="fr-FR" sz="1000" dirty="0">
                          <a:effectLst/>
                          <a:latin typeface="Arial MT"/>
                          <a:ea typeface="Arial MT"/>
                          <a:cs typeface="Arial MT"/>
                        </a:rPr>
                        <a:t>directeurs</a:t>
                      </a:r>
                      <a:r>
                        <a:rPr lang="fr-FR" sz="1000" spc="-15" dirty="0">
                          <a:effectLst/>
                          <a:latin typeface="Arial MT"/>
                          <a:ea typeface="Arial MT"/>
                          <a:cs typeface="Arial MT"/>
                        </a:rPr>
                        <a:t> </a:t>
                      </a:r>
                      <a:r>
                        <a:rPr lang="fr-FR" sz="1000" dirty="0">
                          <a:effectLst/>
                          <a:latin typeface="Arial MT"/>
                          <a:ea typeface="Arial MT"/>
                          <a:cs typeface="Arial MT"/>
                        </a:rPr>
                        <a:t>dans</a:t>
                      </a:r>
                      <a:r>
                        <a:rPr lang="fr-FR" sz="1000" spc="-20" dirty="0">
                          <a:effectLst/>
                          <a:latin typeface="Arial MT"/>
                          <a:ea typeface="Arial MT"/>
                          <a:cs typeface="Arial MT"/>
                        </a:rPr>
                        <a:t> </a:t>
                      </a:r>
                      <a:r>
                        <a:rPr lang="fr-FR" sz="1000" dirty="0">
                          <a:effectLst/>
                          <a:latin typeface="Arial MT"/>
                          <a:ea typeface="Arial MT"/>
                          <a:cs typeface="Arial MT"/>
                        </a:rPr>
                        <a:t>leur</a:t>
                      </a:r>
                      <a:r>
                        <a:rPr lang="fr-FR" sz="1000" spc="-20" dirty="0">
                          <a:effectLst/>
                          <a:latin typeface="Arial MT"/>
                          <a:ea typeface="Arial MT"/>
                          <a:cs typeface="Arial MT"/>
                        </a:rPr>
                        <a:t> </a:t>
                      </a:r>
                      <a:r>
                        <a:rPr lang="fr-FR" sz="1000" dirty="0">
                          <a:effectLst/>
                          <a:latin typeface="Arial MT"/>
                          <a:ea typeface="Arial MT"/>
                          <a:cs typeface="Arial MT"/>
                        </a:rPr>
                        <a:t>fonction</a:t>
                      </a:r>
                      <a:r>
                        <a:rPr lang="fr-FR" sz="1000" spc="-30" dirty="0">
                          <a:effectLst/>
                          <a:latin typeface="Arial MT"/>
                          <a:ea typeface="Arial MT"/>
                          <a:cs typeface="Arial MT"/>
                        </a:rPr>
                        <a:t> </a:t>
                      </a:r>
                      <a:r>
                        <a:rPr lang="fr-FR" sz="1000" dirty="0">
                          <a:effectLst/>
                          <a:latin typeface="Arial MT"/>
                          <a:ea typeface="Arial MT"/>
                          <a:cs typeface="Arial MT"/>
                        </a:rPr>
                        <a:t>et</a:t>
                      </a:r>
                      <a:r>
                        <a:rPr lang="fr-FR" sz="1000" spc="-35" dirty="0">
                          <a:effectLst/>
                          <a:latin typeface="Arial MT"/>
                          <a:ea typeface="Arial MT"/>
                          <a:cs typeface="Arial MT"/>
                        </a:rPr>
                        <a:t> </a:t>
                      </a:r>
                      <a:r>
                        <a:rPr lang="fr-FR" sz="1000" dirty="0">
                          <a:effectLst/>
                          <a:latin typeface="Arial MT"/>
                          <a:ea typeface="Arial MT"/>
                          <a:cs typeface="Arial MT"/>
                        </a:rPr>
                        <a:t>relayer</a:t>
                      </a:r>
                      <a:r>
                        <a:rPr lang="fr-FR" sz="1000" spc="-15" dirty="0">
                          <a:effectLst/>
                          <a:latin typeface="Arial MT"/>
                          <a:ea typeface="Arial MT"/>
                          <a:cs typeface="Arial MT"/>
                        </a:rPr>
                        <a:t> </a:t>
                      </a:r>
                      <a:r>
                        <a:rPr lang="fr-FR" sz="1000" dirty="0">
                          <a:effectLst/>
                          <a:latin typeface="Arial MT"/>
                          <a:ea typeface="Arial MT"/>
                          <a:cs typeface="Arial MT"/>
                        </a:rPr>
                        <a:t>les</a:t>
                      </a:r>
                      <a:r>
                        <a:rPr lang="fr-FR" sz="1000" spc="-25" dirty="0">
                          <a:effectLst/>
                          <a:latin typeface="Arial MT"/>
                          <a:ea typeface="Arial MT"/>
                          <a:cs typeface="Arial MT"/>
                        </a:rPr>
                        <a:t> </a:t>
                      </a:r>
                      <a:r>
                        <a:rPr lang="fr-FR" sz="1000" dirty="0">
                          <a:effectLst/>
                          <a:latin typeface="Arial MT"/>
                          <a:ea typeface="Arial MT"/>
                          <a:cs typeface="Arial MT"/>
                        </a:rPr>
                        <a:t>éléments</a:t>
                      </a:r>
                      <a:r>
                        <a:rPr lang="fr-FR" sz="1000" spc="-20" dirty="0">
                          <a:effectLst/>
                          <a:latin typeface="Arial MT"/>
                          <a:ea typeface="Arial MT"/>
                          <a:cs typeface="Arial MT"/>
                        </a:rPr>
                        <a:t> </a:t>
                      </a:r>
                      <a:r>
                        <a:rPr lang="fr-FR" sz="1000" dirty="0">
                          <a:effectLst/>
                          <a:latin typeface="Arial MT"/>
                          <a:ea typeface="Arial MT"/>
                          <a:cs typeface="Arial MT"/>
                        </a:rPr>
                        <a:t>de</a:t>
                      </a:r>
                      <a:r>
                        <a:rPr lang="fr-FR" sz="1000" spc="-25" dirty="0">
                          <a:effectLst/>
                          <a:latin typeface="Arial MT"/>
                          <a:ea typeface="Arial MT"/>
                          <a:cs typeface="Arial MT"/>
                        </a:rPr>
                        <a:t> politique éd</a:t>
                      </a:r>
                      <a:r>
                        <a:rPr lang="fr-FR" sz="1000" dirty="0">
                          <a:effectLst/>
                          <a:latin typeface="Arial MT"/>
                          <a:ea typeface="Arial MT"/>
                          <a:cs typeface="Arial MT"/>
                        </a:rPr>
                        <a:t>ucative</a:t>
                      </a:r>
                      <a:r>
                        <a:rPr lang="fr-FR" sz="1000" spc="-10" dirty="0">
                          <a:effectLst/>
                          <a:latin typeface="Arial MT"/>
                          <a:ea typeface="Arial MT"/>
                          <a:cs typeface="Arial MT"/>
                        </a:rPr>
                        <a:t> </a:t>
                      </a:r>
                      <a:r>
                        <a:rPr lang="fr-FR" sz="1000" dirty="0">
                          <a:effectLst/>
                          <a:latin typeface="Arial MT"/>
                          <a:ea typeface="Arial MT"/>
                          <a:cs typeface="Arial MT"/>
                        </a:rPr>
                        <a:t>actuelle.</a:t>
                      </a:r>
                      <a:endParaRPr lang="fr-FR" sz="1100" dirty="0">
                        <a:effectLst/>
                        <a:latin typeface="Arial MT"/>
                        <a:ea typeface="Arial MT"/>
                        <a:cs typeface="Arial M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tcPr>
                </a:tc>
                <a:tc hMerge="1">
                  <a:txBody>
                    <a:bodyPr/>
                    <a:lstStyle/>
                    <a:p>
                      <a:endParaRPr lang="fr-FR"/>
                    </a:p>
                  </a:txBody>
                  <a:tcPr/>
                </a:tc>
                <a:extLst>
                  <a:ext uri="{0D108BD9-81ED-4DB2-BD59-A6C34878D82A}">
                    <a16:rowId xmlns:a16="http://schemas.microsoft.com/office/drawing/2014/main" val="1856607622"/>
                  </a:ext>
                </a:extLst>
              </a:tr>
              <a:tr h="264160">
                <a:tc>
                  <a:txBody>
                    <a:bodyPr/>
                    <a:lstStyle/>
                    <a:p>
                      <a:pPr marL="38735">
                        <a:spcBef>
                          <a:spcPts val="225"/>
                        </a:spcBef>
                      </a:pPr>
                      <a:r>
                        <a:rPr lang="fr-FR" sz="1000">
                          <a:effectLst/>
                          <a:latin typeface="Arial MT"/>
                          <a:ea typeface="Arial MT"/>
                          <a:cs typeface="Arial MT"/>
                        </a:rPr>
                        <a:t>Responsable</a:t>
                      </a:r>
                      <a:r>
                        <a:rPr lang="fr-FR" sz="1000" spc="-20">
                          <a:effectLst/>
                          <a:latin typeface="Arial MT"/>
                          <a:ea typeface="Arial MT"/>
                          <a:cs typeface="Arial MT"/>
                        </a:rPr>
                        <a:t> </a:t>
                      </a:r>
                      <a:r>
                        <a:rPr lang="fr-FR" sz="1000">
                          <a:effectLst/>
                          <a:latin typeface="Arial MT"/>
                          <a:ea typeface="Arial MT"/>
                          <a:cs typeface="Arial MT"/>
                        </a:rPr>
                        <a:t>:</a:t>
                      </a:r>
                      <a:r>
                        <a:rPr lang="fr-FR" sz="1000" spc="-25">
                          <a:effectLst/>
                          <a:latin typeface="Arial MT"/>
                          <a:ea typeface="Arial MT"/>
                          <a:cs typeface="Arial MT"/>
                        </a:rPr>
                        <a:t> </a:t>
                      </a:r>
                      <a:r>
                        <a:rPr lang="fr-FR" sz="1000">
                          <a:effectLst/>
                          <a:latin typeface="Arial MT"/>
                          <a:ea typeface="Arial MT"/>
                          <a:cs typeface="Arial MT"/>
                        </a:rPr>
                        <a:t>IEN</a:t>
                      </a:r>
                      <a:r>
                        <a:rPr lang="fr-FR" sz="1000" spc="-20">
                          <a:effectLst/>
                          <a:latin typeface="Arial MT"/>
                          <a:ea typeface="Arial MT"/>
                          <a:cs typeface="Arial MT"/>
                        </a:rPr>
                        <a:t> </a:t>
                      </a:r>
                      <a:r>
                        <a:rPr lang="fr-FR" sz="1000">
                          <a:effectLst/>
                          <a:latin typeface="Arial MT"/>
                          <a:ea typeface="Arial MT"/>
                          <a:cs typeface="Arial MT"/>
                        </a:rPr>
                        <a:t>de</a:t>
                      </a:r>
                      <a:r>
                        <a:rPr lang="fr-FR" sz="1000" spc="-20">
                          <a:effectLst/>
                          <a:latin typeface="Arial MT"/>
                          <a:ea typeface="Arial MT"/>
                          <a:cs typeface="Arial MT"/>
                        </a:rPr>
                        <a:t> </a:t>
                      </a:r>
                      <a:r>
                        <a:rPr lang="fr-FR" sz="1000">
                          <a:effectLst/>
                          <a:latin typeface="Arial MT"/>
                          <a:ea typeface="Arial MT"/>
                          <a:cs typeface="Arial MT"/>
                        </a:rPr>
                        <a:t>la</a:t>
                      </a:r>
                      <a:r>
                        <a:rPr lang="fr-FR" sz="1000" spc="-20">
                          <a:effectLst/>
                          <a:latin typeface="Arial MT"/>
                          <a:ea typeface="Arial MT"/>
                          <a:cs typeface="Arial MT"/>
                        </a:rPr>
                        <a:t> </a:t>
                      </a:r>
                      <a:r>
                        <a:rPr lang="fr-FR" sz="1000">
                          <a:effectLst/>
                          <a:latin typeface="Arial MT"/>
                          <a:ea typeface="Arial MT"/>
                          <a:cs typeface="Arial MT"/>
                        </a:rPr>
                        <a:t>circonscription</a:t>
                      </a:r>
                      <a:endParaRPr lang="fr-FR" sz="1100">
                        <a:effectLst/>
                        <a:latin typeface="Arial MT"/>
                        <a:ea typeface="Arial MT"/>
                        <a:cs typeface="Arial M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tcPr>
                </a:tc>
                <a:tc>
                  <a:txBody>
                    <a:bodyPr/>
                    <a:lstStyle/>
                    <a:p>
                      <a:pPr marL="40005">
                        <a:spcBef>
                          <a:spcPts val="225"/>
                        </a:spcBef>
                        <a:spcAft>
                          <a:spcPts val="0"/>
                        </a:spcAft>
                      </a:pPr>
                      <a:r>
                        <a:rPr lang="fr-FR" sz="1000" dirty="0">
                          <a:effectLst/>
                          <a:latin typeface="Arial MT"/>
                        </a:rPr>
                        <a:t>Nb</a:t>
                      </a:r>
                      <a:r>
                        <a:rPr lang="fr-FR" sz="1000" spc="-20" dirty="0">
                          <a:effectLst/>
                          <a:latin typeface="Arial MT"/>
                        </a:rPr>
                        <a:t> </a:t>
                      </a:r>
                      <a:r>
                        <a:rPr lang="fr-FR" sz="1000" dirty="0">
                          <a:effectLst/>
                          <a:latin typeface="Arial MT"/>
                        </a:rPr>
                        <a:t>de</a:t>
                      </a:r>
                      <a:r>
                        <a:rPr lang="fr-FR" sz="1000" spc="-10" dirty="0">
                          <a:effectLst/>
                          <a:latin typeface="Arial MT"/>
                        </a:rPr>
                        <a:t> </a:t>
                      </a:r>
                      <a:r>
                        <a:rPr lang="fr-FR" sz="1000" dirty="0">
                          <a:effectLst/>
                          <a:latin typeface="Arial MT"/>
                        </a:rPr>
                        <a:t>places</a:t>
                      </a:r>
                      <a:r>
                        <a:rPr lang="fr-FR" sz="1000" spc="-10" dirty="0">
                          <a:effectLst/>
                          <a:latin typeface="Arial MT"/>
                        </a:rPr>
                        <a:t> </a:t>
                      </a:r>
                      <a:r>
                        <a:rPr lang="fr-FR" sz="1000" dirty="0">
                          <a:effectLst/>
                          <a:latin typeface="Arial MT"/>
                        </a:rPr>
                        <a:t>:</a:t>
                      </a:r>
                      <a:r>
                        <a:rPr lang="fr-FR" sz="1000" spc="-15" dirty="0">
                          <a:effectLst/>
                          <a:latin typeface="Arial MT"/>
                        </a:rPr>
                        <a:t> </a:t>
                      </a:r>
                      <a:r>
                        <a:rPr lang="fr-FR" sz="1000" dirty="0">
                          <a:effectLst/>
                          <a:latin typeface="Arial MT"/>
                        </a:rPr>
                        <a:t>40</a:t>
                      </a:r>
                      <a:endParaRPr lang="fr-FR" sz="1100" dirty="0">
                        <a:effectLst/>
                        <a:latin typeface="Arial MT"/>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01397997"/>
                  </a:ext>
                </a:extLst>
              </a:tr>
              <a:tr h="229870">
                <a:tc gridSpan="2">
                  <a:txBody>
                    <a:bodyPr/>
                    <a:lstStyle/>
                    <a:p>
                      <a:pPr marL="4445">
                        <a:spcBef>
                          <a:spcPts val="45"/>
                        </a:spcBef>
                        <a:spcAft>
                          <a:spcPts val="0"/>
                        </a:spcAft>
                      </a:pPr>
                      <a:r>
                        <a:rPr lang="fr-FR" sz="1000">
                          <a:effectLst/>
                          <a:latin typeface="Arial MT"/>
                          <a:ea typeface="Arial MT"/>
                          <a:cs typeface="Arial MT"/>
                        </a:rPr>
                        <a:t>Public</a:t>
                      </a:r>
                      <a:r>
                        <a:rPr lang="fr-FR" sz="1000" spc="-20">
                          <a:effectLst/>
                          <a:latin typeface="Arial MT"/>
                          <a:ea typeface="Arial MT"/>
                          <a:cs typeface="Arial MT"/>
                        </a:rPr>
                        <a:t> </a:t>
                      </a:r>
                      <a:r>
                        <a:rPr lang="fr-FR" sz="1000">
                          <a:effectLst/>
                          <a:latin typeface="Arial MT"/>
                          <a:ea typeface="Arial MT"/>
                          <a:cs typeface="Arial MT"/>
                        </a:rPr>
                        <a:t>:</a:t>
                      </a:r>
                      <a:r>
                        <a:rPr lang="fr-FR" sz="1000" spc="-25">
                          <a:effectLst/>
                          <a:latin typeface="Arial MT"/>
                          <a:ea typeface="Arial MT"/>
                          <a:cs typeface="Arial MT"/>
                        </a:rPr>
                        <a:t> </a:t>
                      </a:r>
                      <a:r>
                        <a:rPr lang="fr-FR" sz="1000">
                          <a:effectLst/>
                          <a:latin typeface="Arial MT"/>
                          <a:ea typeface="Arial MT"/>
                          <a:cs typeface="Arial MT"/>
                        </a:rPr>
                        <a:t>Directeurs</a:t>
                      </a:r>
                      <a:r>
                        <a:rPr lang="fr-FR" sz="1000" spc="-20">
                          <a:effectLst/>
                          <a:latin typeface="Arial MT"/>
                          <a:ea typeface="Arial MT"/>
                          <a:cs typeface="Arial MT"/>
                        </a:rPr>
                        <a:t> </a:t>
                      </a:r>
                      <a:r>
                        <a:rPr lang="fr-FR" sz="1000">
                          <a:effectLst/>
                          <a:latin typeface="Arial MT"/>
                          <a:ea typeface="Arial MT"/>
                          <a:cs typeface="Arial MT"/>
                        </a:rPr>
                        <a:t>et</a:t>
                      </a:r>
                      <a:r>
                        <a:rPr lang="fr-FR" sz="1000" spc="-30">
                          <a:effectLst/>
                          <a:latin typeface="Arial MT"/>
                          <a:ea typeface="Arial MT"/>
                          <a:cs typeface="Arial MT"/>
                        </a:rPr>
                        <a:t> </a:t>
                      </a:r>
                      <a:r>
                        <a:rPr lang="fr-FR" sz="1000">
                          <a:effectLst/>
                          <a:latin typeface="Arial MT"/>
                          <a:ea typeface="Arial MT"/>
                          <a:cs typeface="Arial MT"/>
                        </a:rPr>
                        <a:t>chargés</a:t>
                      </a:r>
                      <a:r>
                        <a:rPr lang="fr-FR" sz="1000" spc="-15">
                          <a:effectLst/>
                          <a:latin typeface="Arial MT"/>
                          <a:ea typeface="Arial MT"/>
                          <a:cs typeface="Arial MT"/>
                        </a:rPr>
                        <a:t> </a:t>
                      </a:r>
                      <a:r>
                        <a:rPr lang="fr-FR" sz="1000">
                          <a:effectLst/>
                          <a:latin typeface="Arial MT"/>
                          <a:ea typeface="Arial MT"/>
                          <a:cs typeface="Arial MT"/>
                        </a:rPr>
                        <a:t>d'école</a:t>
                      </a:r>
                      <a:endParaRPr lang="fr-FR" sz="1100">
                        <a:effectLst/>
                        <a:latin typeface="Arial MT"/>
                        <a:ea typeface="Arial MT"/>
                        <a:cs typeface="Arial M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tcPr>
                </a:tc>
                <a:tc hMerge="1">
                  <a:txBody>
                    <a:bodyPr/>
                    <a:lstStyle/>
                    <a:p>
                      <a:endParaRPr lang="fr-FR"/>
                    </a:p>
                  </a:txBody>
                  <a:tcPr/>
                </a:tc>
                <a:extLst>
                  <a:ext uri="{0D108BD9-81ED-4DB2-BD59-A6C34878D82A}">
                    <a16:rowId xmlns:a16="http://schemas.microsoft.com/office/drawing/2014/main" val="2659765630"/>
                  </a:ext>
                </a:extLst>
              </a:tr>
              <a:tr h="247650">
                <a:tc gridSpan="2">
                  <a:txBody>
                    <a:bodyPr/>
                    <a:lstStyle/>
                    <a:p>
                      <a:pPr marL="43815">
                        <a:spcBef>
                          <a:spcPts val="140"/>
                        </a:spcBef>
                        <a:spcAft>
                          <a:spcPts val="0"/>
                        </a:spcAft>
                      </a:pPr>
                      <a:r>
                        <a:rPr lang="fr-FR" sz="1000">
                          <a:effectLst/>
                          <a:latin typeface="Arial MT"/>
                          <a:ea typeface="Arial MT"/>
                          <a:cs typeface="Arial MT"/>
                        </a:rPr>
                        <a:t>Prérequis</a:t>
                      </a:r>
                      <a:r>
                        <a:rPr lang="fr-FR" sz="1000" spc="-20">
                          <a:effectLst/>
                          <a:latin typeface="Arial MT"/>
                          <a:ea typeface="Arial MT"/>
                          <a:cs typeface="Arial MT"/>
                        </a:rPr>
                        <a:t> </a:t>
                      </a:r>
                      <a:r>
                        <a:rPr lang="fr-FR" sz="1000">
                          <a:effectLst/>
                          <a:latin typeface="Arial MT"/>
                          <a:ea typeface="Arial MT"/>
                          <a:cs typeface="Arial MT"/>
                        </a:rPr>
                        <a:t>:</a:t>
                      </a:r>
                      <a:r>
                        <a:rPr lang="fr-FR" sz="1000" spc="-25">
                          <a:effectLst/>
                          <a:latin typeface="Arial MT"/>
                          <a:ea typeface="Arial MT"/>
                          <a:cs typeface="Arial MT"/>
                        </a:rPr>
                        <a:t> </a:t>
                      </a:r>
                      <a:r>
                        <a:rPr lang="fr-FR" sz="1000">
                          <a:effectLst/>
                          <a:latin typeface="Arial MT"/>
                          <a:ea typeface="Arial MT"/>
                          <a:cs typeface="Arial MT"/>
                        </a:rPr>
                        <a:t>Être</a:t>
                      </a:r>
                      <a:r>
                        <a:rPr lang="fr-FR" sz="1000" spc="-25">
                          <a:effectLst/>
                          <a:latin typeface="Arial MT"/>
                          <a:ea typeface="Arial MT"/>
                          <a:cs typeface="Arial MT"/>
                        </a:rPr>
                        <a:t> </a:t>
                      </a:r>
                      <a:r>
                        <a:rPr lang="fr-FR" sz="1000">
                          <a:effectLst/>
                          <a:latin typeface="Arial MT"/>
                          <a:ea typeface="Arial MT"/>
                          <a:cs typeface="Arial MT"/>
                        </a:rPr>
                        <a:t>directeurs</a:t>
                      </a:r>
                      <a:r>
                        <a:rPr lang="fr-FR" sz="1000" spc="-15">
                          <a:effectLst/>
                          <a:latin typeface="Arial MT"/>
                          <a:ea typeface="Arial MT"/>
                          <a:cs typeface="Arial MT"/>
                        </a:rPr>
                        <a:t> </a:t>
                      </a:r>
                      <a:r>
                        <a:rPr lang="fr-FR" sz="1000">
                          <a:effectLst/>
                          <a:latin typeface="Arial MT"/>
                          <a:ea typeface="Arial MT"/>
                          <a:cs typeface="Arial MT"/>
                        </a:rPr>
                        <a:t>ou</a:t>
                      </a:r>
                      <a:r>
                        <a:rPr lang="fr-FR" sz="1000" spc="-25">
                          <a:effectLst/>
                          <a:latin typeface="Arial MT"/>
                          <a:ea typeface="Arial MT"/>
                          <a:cs typeface="Arial MT"/>
                        </a:rPr>
                        <a:t> </a:t>
                      </a:r>
                      <a:r>
                        <a:rPr lang="fr-FR" sz="1000">
                          <a:effectLst/>
                          <a:latin typeface="Arial MT"/>
                          <a:ea typeface="Arial MT"/>
                          <a:cs typeface="Arial MT"/>
                        </a:rPr>
                        <a:t>chargés</a:t>
                      </a:r>
                      <a:r>
                        <a:rPr lang="fr-FR" sz="1000" spc="-15">
                          <a:effectLst/>
                          <a:latin typeface="Arial MT"/>
                          <a:ea typeface="Arial MT"/>
                          <a:cs typeface="Arial MT"/>
                        </a:rPr>
                        <a:t> </a:t>
                      </a:r>
                      <a:r>
                        <a:rPr lang="fr-FR" sz="1000">
                          <a:effectLst/>
                          <a:latin typeface="Arial MT"/>
                          <a:ea typeface="Arial MT"/>
                          <a:cs typeface="Arial MT"/>
                        </a:rPr>
                        <a:t>d'école.</a:t>
                      </a:r>
                      <a:endParaRPr lang="fr-FR" sz="1100">
                        <a:effectLst/>
                        <a:latin typeface="Arial MT"/>
                        <a:ea typeface="Arial MT"/>
                        <a:cs typeface="Arial M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tcPr>
                </a:tc>
                <a:tc hMerge="1">
                  <a:txBody>
                    <a:bodyPr/>
                    <a:lstStyle/>
                    <a:p>
                      <a:endParaRPr lang="fr-FR"/>
                    </a:p>
                  </a:txBody>
                  <a:tcPr/>
                </a:tc>
                <a:extLst>
                  <a:ext uri="{0D108BD9-81ED-4DB2-BD59-A6C34878D82A}">
                    <a16:rowId xmlns:a16="http://schemas.microsoft.com/office/drawing/2014/main" val="1378423738"/>
                  </a:ext>
                </a:extLst>
              </a:tr>
              <a:tr h="254635">
                <a:tc gridSpan="2">
                  <a:txBody>
                    <a:bodyPr/>
                    <a:lstStyle/>
                    <a:p>
                      <a:pPr marL="38735">
                        <a:spcBef>
                          <a:spcPts val="180"/>
                        </a:spcBef>
                      </a:pPr>
                      <a:r>
                        <a:rPr lang="fr-FR" sz="1000" dirty="0">
                          <a:effectLst/>
                          <a:latin typeface="Arial MT"/>
                          <a:ea typeface="Arial MT"/>
                          <a:cs typeface="Arial MT"/>
                        </a:rPr>
                        <a:t>Dates</a:t>
                      </a:r>
                      <a:r>
                        <a:rPr lang="fr-FR" sz="1000" spc="-15" dirty="0">
                          <a:effectLst/>
                          <a:latin typeface="Arial MT"/>
                          <a:ea typeface="Arial MT"/>
                          <a:cs typeface="Arial MT"/>
                        </a:rPr>
                        <a:t> </a:t>
                      </a:r>
                      <a:r>
                        <a:rPr lang="fr-FR" sz="1000" dirty="0">
                          <a:effectLst/>
                          <a:latin typeface="Arial MT"/>
                          <a:ea typeface="Arial MT"/>
                          <a:cs typeface="Arial MT"/>
                        </a:rPr>
                        <a:t>:</a:t>
                      </a:r>
                      <a:r>
                        <a:rPr lang="fr-FR" sz="1000" spc="-15" dirty="0">
                          <a:effectLst/>
                          <a:latin typeface="Arial MT"/>
                          <a:ea typeface="Arial MT"/>
                          <a:cs typeface="Arial MT"/>
                        </a:rPr>
                        <a:t> </a:t>
                      </a:r>
                      <a:r>
                        <a:rPr lang="fr-FR" sz="1000" dirty="0">
                          <a:effectLst/>
                          <a:latin typeface="Arial MT"/>
                          <a:ea typeface="Arial MT"/>
                          <a:cs typeface="Arial MT"/>
                        </a:rPr>
                        <a:t>A</a:t>
                      </a:r>
                      <a:r>
                        <a:rPr lang="fr-FR" sz="1000" spc="-20" dirty="0">
                          <a:effectLst/>
                          <a:latin typeface="Arial MT"/>
                          <a:ea typeface="Arial MT"/>
                          <a:cs typeface="Arial MT"/>
                        </a:rPr>
                        <a:t> </a:t>
                      </a:r>
                      <a:r>
                        <a:rPr lang="fr-FR" sz="1000" dirty="0">
                          <a:effectLst/>
                          <a:latin typeface="Arial MT"/>
                          <a:ea typeface="Arial MT"/>
                          <a:cs typeface="Arial MT"/>
                        </a:rPr>
                        <a:t>définir</a:t>
                      </a:r>
                      <a:endParaRPr lang="fr-FR" sz="1100" dirty="0">
                        <a:effectLst/>
                        <a:latin typeface="Arial MT"/>
                        <a:ea typeface="Arial MT"/>
                        <a:cs typeface="Arial M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tcPr>
                </a:tc>
                <a:tc hMerge="1">
                  <a:txBody>
                    <a:bodyPr/>
                    <a:lstStyle/>
                    <a:p>
                      <a:endParaRPr lang="fr-FR"/>
                    </a:p>
                  </a:txBody>
                  <a:tcPr/>
                </a:tc>
                <a:extLst>
                  <a:ext uri="{0D108BD9-81ED-4DB2-BD59-A6C34878D82A}">
                    <a16:rowId xmlns:a16="http://schemas.microsoft.com/office/drawing/2014/main" val="2261545448"/>
                  </a:ext>
                </a:extLst>
              </a:tr>
              <a:tr h="239395">
                <a:tc gridSpan="2">
                  <a:txBody>
                    <a:bodyPr/>
                    <a:lstStyle/>
                    <a:p>
                      <a:pPr marL="4445">
                        <a:spcBef>
                          <a:spcPts val="220"/>
                        </a:spcBef>
                        <a:spcAft>
                          <a:spcPts val="0"/>
                        </a:spcAft>
                      </a:pPr>
                      <a:r>
                        <a:rPr lang="fr-FR" sz="1100" b="1" dirty="0">
                          <a:solidFill>
                            <a:srgbClr val="000000"/>
                          </a:solidFill>
                          <a:effectLst/>
                          <a:latin typeface="Arial" panose="020B0604020202020204" pitchFamily="34" charset="0"/>
                          <a:ea typeface="Arial MT"/>
                          <a:cs typeface="Arial MT"/>
                        </a:rPr>
                        <a:t>Module</a:t>
                      </a:r>
                      <a:r>
                        <a:rPr lang="fr-FR" sz="1100" b="1" spc="35" dirty="0">
                          <a:solidFill>
                            <a:srgbClr val="000000"/>
                          </a:solidFill>
                          <a:effectLst/>
                          <a:latin typeface="Arial" panose="020B0604020202020204" pitchFamily="34" charset="0"/>
                          <a:ea typeface="Arial MT"/>
                          <a:cs typeface="Arial MT"/>
                        </a:rPr>
                        <a:t> </a:t>
                      </a:r>
                      <a:r>
                        <a:rPr lang="fr-FR" sz="1100" b="1" dirty="0">
                          <a:solidFill>
                            <a:srgbClr val="000000"/>
                          </a:solidFill>
                          <a:effectLst/>
                          <a:latin typeface="Arial" panose="020B0604020202020204" pitchFamily="34" charset="0"/>
                          <a:ea typeface="Arial MT"/>
                          <a:cs typeface="Arial MT"/>
                        </a:rPr>
                        <a:t>:</a:t>
                      </a:r>
                      <a:r>
                        <a:rPr lang="fr-FR" sz="1100" b="1" spc="10" dirty="0">
                          <a:solidFill>
                            <a:srgbClr val="000000"/>
                          </a:solidFill>
                          <a:effectLst/>
                          <a:latin typeface="Arial" panose="020B0604020202020204" pitchFamily="34" charset="0"/>
                          <a:ea typeface="Arial MT"/>
                          <a:cs typeface="Arial MT"/>
                        </a:rPr>
                        <a:t> </a:t>
                      </a:r>
                      <a:r>
                        <a:rPr lang="fr-FR" sz="1100" b="1" dirty="0">
                          <a:solidFill>
                            <a:srgbClr val="000000"/>
                          </a:solidFill>
                          <a:effectLst/>
                          <a:latin typeface="Arial" panose="020B0604020202020204" pitchFamily="34" charset="0"/>
                          <a:ea typeface="Arial MT"/>
                          <a:cs typeface="Arial MT"/>
                        </a:rPr>
                        <a:t>Réunion</a:t>
                      </a:r>
                      <a:r>
                        <a:rPr lang="fr-FR" sz="1100" b="1" spc="15" dirty="0">
                          <a:solidFill>
                            <a:srgbClr val="000000"/>
                          </a:solidFill>
                          <a:effectLst/>
                          <a:latin typeface="Arial" panose="020B0604020202020204" pitchFamily="34" charset="0"/>
                          <a:ea typeface="Arial MT"/>
                          <a:cs typeface="Arial MT"/>
                        </a:rPr>
                        <a:t> </a:t>
                      </a:r>
                      <a:r>
                        <a:rPr lang="fr-FR" sz="1100" b="1" dirty="0">
                          <a:solidFill>
                            <a:srgbClr val="000000"/>
                          </a:solidFill>
                          <a:effectLst/>
                          <a:latin typeface="Arial" panose="020B0604020202020204" pitchFamily="34" charset="0"/>
                          <a:ea typeface="Arial MT"/>
                          <a:cs typeface="Arial MT"/>
                        </a:rPr>
                        <a:t>des</a:t>
                      </a:r>
                      <a:r>
                        <a:rPr lang="fr-FR" sz="1100" b="1" spc="10" dirty="0">
                          <a:solidFill>
                            <a:srgbClr val="000000"/>
                          </a:solidFill>
                          <a:effectLst/>
                          <a:latin typeface="Arial" panose="020B0604020202020204" pitchFamily="34" charset="0"/>
                          <a:ea typeface="Arial MT"/>
                          <a:cs typeface="Arial MT"/>
                        </a:rPr>
                        <a:t> </a:t>
                      </a:r>
                      <a:r>
                        <a:rPr lang="fr-FR" sz="1100" b="1" dirty="0">
                          <a:solidFill>
                            <a:srgbClr val="000000"/>
                          </a:solidFill>
                          <a:effectLst/>
                          <a:latin typeface="Arial" panose="020B0604020202020204" pitchFamily="34" charset="0"/>
                          <a:ea typeface="Arial MT"/>
                          <a:cs typeface="Arial MT"/>
                        </a:rPr>
                        <a:t>directeurs</a:t>
                      </a:r>
                      <a:endParaRPr lang="fr-FR" sz="1100" dirty="0">
                        <a:effectLst/>
                        <a:latin typeface="Arial MT"/>
                        <a:ea typeface="Arial MT"/>
                        <a:cs typeface="Arial M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3F3"/>
                    </a:solidFill>
                  </a:tcPr>
                </a:tc>
                <a:tc hMerge="1">
                  <a:txBody>
                    <a:bodyPr/>
                    <a:lstStyle/>
                    <a:p>
                      <a:endParaRPr lang="fr-FR"/>
                    </a:p>
                  </a:txBody>
                  <a:tcPr/>
                </a:tc>
                <a:extLst>
                  <a:ext uri="{0D108BD9-81ED-4DB2-BD59-A6C34878D82A}">
                    <a16:rowId xmlns:a16="http://schemas.microsoft.com/office/drawing/2014/main" val="703152176"/>
                  </a:ext>
                </a:extLst>
              </a:tr>
            </a:tbl>
          </a:graphicData>
        </a:graphic>
      </p:graphicFrame>
      <p:graphicFrame>
        <p:nvGraphicFramePr>
          <p:cNvPr id="6" name="Tableau 5">
            <a:extLst>
              <a:ext uri="{FF2B5EF4-FFF2-40B4-BE49-F238E27FC236}">
                <a16:creationId xmlns:a16="http://schemas.microsoft.com/office/drawing/2014/main" id="{C2F58026-BDD9-416C-9178-5F35C1268F18}"/>
              </a:ext>
            </a:extLst>
          </p:cNvPr>
          <p:cNvGraphicFramePr>
            <a:graphicFrameLocks noGrp="1"/>
          </p:cNvGraphicFramePr>
          <p:nvPr>
            <p:extLst>
              <p:ext uri="{D42A27DB-BD31-4B8C-83A1-F6EECF244321}">
                <p14:modId xmlns:p14="http://schemas.microsoft.com/office/powerpoint/2010/main" val="1492983128"/>
              </p:ext>
            </p:extLst>
          </p:nvPr>
        </p:nvGraphicFramePr>
        <p:xfrm>
          <a:off x="896449" y="2639333"/>
          <a:ext cx="10457350" cy="707390"/>
        </p:xfrm>
        <a:graphic>
          <a:graphicData uri="http://schemas.openxmlformats.org/drawingml/2006/table">
            <a:tbl>
              <a:tblPr firstRow="1" firstCol="1" lastRow="1" lastCol="1" bandRow="1" bandCol="1"/>
              <a:tblGrid>
                <a:gridCol w="4135308">
                  <a:extLst>
                    <a:ext uri="{9D8B030D-6E8A-4147-A177-3AD203B41FA5}">
                      <a16:colId xmlns:a16="http://schemas.microsoft.com/office/drawing/2014/main" val="1069033807"/>
                    </a:ext>
                  </a:extLst>
                </a:gridCol>
                <a:gridCol w="6322042">
                  <a:extLst>
                    <a:ext uri="{9D8B030D-6E8A-4147-A177-3AD203B41FA5}">
                      <a16:colId xmlns:a16="http://schemas.microsoft.com/office/drawing/2014/main" val="1492637869"/>
                    </a:ext>
                  </a:extLst>
                </a:gridCol>
              </a:tblGrid>
              <a:tr h="232410">
                <a:tc gridSpan="2">
                  <a:txBody>
                    <a:bodyPr/>
                    <a:lstStyle/>
                    <a:p>
                      <a:pPr marL="38735">
                        <a:spcBef>
                          <a:spcPts val="65"/>
                        </a:spcBef>
                      </a:pPr>
                      <a:r>
                        <a:rPr lang="fr-FR" sz="1000" dirty="0">
                          <a:effectLst/>
                          <a:latin typeface="Arial MT"/>
                          <a:ea typeface="Arial MT"/>
                          <a:cs typeface="Arial MT"/>
                        </a:rPr>
                        <a:t>Contenus</a:t>
                      </a:r>
                      <a:r>
                        <a:rPr lang="fr-FR" sz="1000" spc="-20" dirty="0">
                          <a:effectLst/>
                          <a:latin typeface="Arial MT"/>
                          <a:ea typeface="Arial MT"/>
                          <a:cs typeface="Arial MT"/>
                        </a:rPr>
                        <a:t> </a:t>
                      </a:r>
                      <a:r>
                        <a:rPr lang="fr-FR" sz="1000" dirty="0">
                          <a:effectLst/>
                          <a:latin typeface="Arial MT"/>
                          <a:ea typeface="Arial MT"/>
                          <a:cs typeface="Arial MT"/>
                        </a:rPr>
                        <a:t>:</a:t>
                      </a:r>
                      <a:r>
                        <a:rPr lang="fr-FR" sz="1000" spc="-20" dirty="0">
                          <a:effectLst/>
                          <a:latin typeface="Arial MT"/>
                          <a:ea typeface="Arial MT"/>
                          <a:cs typeface="Arial MT"/>
                        </a:rPr>
                        <a:t> </a:t>
                      </a:r>
                      <a:r>
                        <a:rPr lang="fr-FR" sz="1000" dirty="0">
                          <a:effectLst/>
                          <a:latin typeface="Arial MT"/>
                          <a:ea typeface="Arial MT"/>
                          <a:cs typeface="Arial MT"/>
                        </a:rPr>
                        <a:t>Informations</a:t>
                      </a:r>
                      <a:r>
                        <a:rPr lang="fr-FR" sz="1000" spc="-20" dirty="0">
                          <a:effectLst/>
                          <a:latin typeface="Arial MT"/>
                          <a:ea typeface="Arial MT"/>
                          <a:cs typeface="Arial MT"/>
                        </a:rPr>
                        <a:t> </a:t>
                      </a:r>
                      <a:r>
                        <a:rPr lang="fr-FR" sz="1000" dirty="0">
                          <a:effectLst/>
                          <a:latin typeface="Arial MT"/>
                          <a:ea typeface="Arial MT"/>
                          <a:cs typeface="Arial MT"/>
                        </a:rPr>
                        <a:t>et</a:t>
                      </a:r>
                      <a:r>
                        <a:rPr lang="fr-FR" sz="1000" spc="-30" dirty="0">
                          <a:effectLst/>
                          <a:latin typeface="Arial MT"/>
                          <a:ea typeface="Arial MT"/>
                          <a:cs typeface="Arial MT"/>
                        </a:rPr>
                        <a:t> </a:t>
                      </a:r>
                      <a:r>
                        <a:rPr lang="fr-FR" sz="1000" dirty="0">
                          <a:effectLst/>
                          <a:latin typeface="Arial MT"/>
                          <a:ea typeface="Arial MT"/>
                          <a:cs typeface="Arial MT"/>
                        </a:rPr>
                        <a:t>réflexion</a:t>
                      </a:r>
                      <a:r>
                        <a:rPr lang="fr-FR" sz="1000" spc="-25" dirty="0">
                          <a:effectLst/>
                          <a:latin typeface="Arial MT"/>
                          <a:ea typeface="Arial MT"/>
                          <a:cs typeface="Arial MT"/>
                        </a:rPr>
                        <a:t> </a:t>
                      </a:r>
                      <a:r>
                        <a:rPr lang="fr-FR" sz="1000" dirty="0">
                          <a:effectLst/>
                          <a:latin typeface="Arial MT"/>
                          <a:ea typeface="Arial MT"/>
                          <a:cs typeface="Arial MT"/>
                        </a:rPr>
                        <a:t>sur</a:t>
                      </a:r>
                      <a:r>
                        <a:rPr lang="fr-FR" sz="1000" spc="-15" dirty="0">
                          <a:effectLst/>
                          <a:latin typeface="Arial MT"/>
                          <a:ea typeface="Arial MT"/>
                          <a:cs typeface="Arial MT"/>
                        </a:rPr>
                        <a:t> </a:t>
                      </a:r>
                      <a:r>
                        <a:rPr lang="fr-FR" sz="1000" dirty="0">
                          <a:effectLst/>
                          <a:latin typeface="Arial MT"/>
                          <a:ea typeface="Arial MT"/>
                          <a:cs typeface="Arial MT"/>
                        </a:rPr>
                        <a:t>le</a:t>
                      </a:r>
                      <a:r>
                        <a:rPr lang="fr-FR" sz="1000" spc="-25" dirty="0">
                          <a:effectLst/>
                          <a:latin typeface="Arial MT"/>
                          <a:ea typeface="Arial MT"/>
                          <a:cs typeface="Arial MT"/>
                        </a:rPr>
                        <a:t> </a:t>
                      </a:r>
                      <a:r>
                        <a:rPr lang="fr-FR" sz="1000" dirty="0">
                          <a:effectLst/>
                          <a:latin typeface="Arial MT"/>
                          <a:ea typeface="Arial MT"/>
                          <a:cs typeface="Arial MT"/>
                        </a:rPr>
                        <a:t>pilotage</a:t>
                      </a:r>
                      <a:r>
                        <a:rPr lang="fr-FR" sz="1000" spc="-25" dirty="0">
                          <a:effectLst/>
                          <a:latin typeface="Arial MT"/>
                          <a:ea typeface="Arial MT"/>
                          <a:cs typeface="Arial MT"/>
                        </a:rPr>
                        <a:t> </a:t>
                      </a:r>
                      <a:r>
                        <a:rPr lang="fr-FR" sz="1000" dirty="0">
                          <a:effectLst/>
                          <a:latin typeface="Arial MT"/>
                          <a:ea typeface="Arial MT"/>
                          <a:cs typeface="Arial MT"/>
                        </a:rPr>
                        <a:t>des</a:t>
                      </a:r>
                      <a:r>
                        <a:rPr lang="fr-FR" sz="1000" spc="-15" dirty="0">
                          <a:effectLst/>
                          <a:latin typeface="Arial MT"/>
                          <a:ea typeface="Arial MT"/>
                          <a:cs typeface="Arial MT"/>
                        </a:rPr>
                        <a:t> </a:t>
                      </a:r>
                      <a:r>
                        <a:rPr lang="fr-FR" sz="1000" dirty="0">
                          <a:effectLst/>
                          <a:latin typeface="Arial MT"/>
                          <a:ea typeface="Arial MT"/>
                          <a:cs typeface="Arial MT"/>
                        </a:rPr>
                        <a:t>écoles.</a:t>
                      </a:r>
                      <a:endParaRPr lang="fr-FR" sz="1100" dirty="0">
                        <a:effectLst/>
                        <a:latin typeface="Arial MT"/>
                        <a:ea typeface="Arial MT"/>
                        <a:cs typeface="Arial M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tcPr>
                </a:tc>
                <a:tc hMerge="1">
                  <a:txBody>
                    <a:bodyPr/>
                    <a:lstStyle/>
                    <a:p>
                      <a:endParaRPr lang="fr-FR"/>
                    </a:p>
                  </a:txBody>
                  <a:tcPr>
                    <a:lnL w="12700" cap="flat" cmpd="sng" algn="ctr">
                      <a:solidFill>
                        <a:srgbClr val="000000"/>
                      </a:solidFill>
                      <a:prstDash val="solid"/>
                      <a:round/>
                      <a:headEnd type="none" w="med" len="med"/>
                      <a:tailEnd type="none" w="med" len="med"/>
                    </a:lnL>
                  </a:tcPr>
                </a:tc>
                <a:extLst>
                  <a:ext uri="{0D108BD9-81ED-4DB2-BD59-A6C34878D82A}">
                    <a16:rowId xmlns:a16="http://schemas.microsoft.com/office/drawing/2014/main" val="2421402358"/>
                  </a:ext>
                </a:extLst>
              </a:tr>
              <a:tr h="241935">
                <a:tc gridSpan="2">
                  <a:txBody>
                    <a:bodyPr/>
                    <a:lstStyle/>
                    <a:p>
                      <a:pPr marL="38735">
                        <a:spcBef>
                          <a:spcPts val="135"/>
                        </a:spcBef>
                      </a:pPr>
                      <a:r>
                        <a:rPr lang="fr-FR" sz="1000" dirty="0">
                          <a:effectLst/>
                          <a:latin typeface="Arial MT"/>
                          <a:ea typeface="Arial MT"/>
                          <a:cs typeface="Arial MT"/>
                        </a:rPr>
                        <a:t>Observations</a:t>
                      </a:r>
                      <a:r>
                        <a:rPr lang="fr-FR" sz="1000" spc="-20" dirty="0">
                          <a:effectLst/>
                          <a:latin typeface="Arial MT"/>
                          <a:ea typeface="Arial MT"/>
                          <a:cs typeface="Arial MT"/>
                        </a:rPr>
                        <a:t> </a:t>
                      </a:r>
                      <a:r>
                        <a:rPr lang="fr-FR" sz="1000" dirty="0">
                          <a:effectLst/>
                          <a:latin typeface="Arial MT"/>
                          <a:ea typeface="Arial MT"/>
                          <a:cs typeface="Arial MT"/>
                        </a:rPr>
                        <a:t>:</a:t>
                      </a:r>
                      <a:endParaRPr lang="fr-FR" sz="1100" dirty="0">
                        <a:effectLst/>
                        <a:latin typeface="Arial MT"/>
                        <a:ea typeface="Arial MT"/>
                        <a:cs typeface="Arial M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tcPr>
                </a:tc>
                <a:tc hMerge="1">
                  <a:txBody>
                    <a:bodyPr/>
                    <a:lstStyle/>
                    <a:p>
                      <a:endParaRPr lang="fr-FR"/>
                    </a:p>
                  </a:txBody>
                  <a:tcPr>
                    <a:lnL w="12700" cap="flat" cmpd="sng" algn="ctr">
                      <a:solidFill>
                        <a:srgbClr val="000000"/>
                      </a:solidFill>
                      <a:prstDash val="solid"/>
                      <a:round/>
                      <a:headEnd type="none" w="med" len="med"/>
                      <a:tailEnd type="none" w="med" len="med"/>
                    </a:lnL>
                  </a:tcPr>
                </a:tc>
                <a:extLst>
                  <a:ext uri="{0D108BD9-81ED-4DB2-BD59-A6C34878D82A}">
                    <a16:rowId xmlns:a16="http://schemas.microsoft.com/office/drawing/2014/main" val="1050988319"/>
                  </a:ext>
                </a:extLst>
              </a:tr>
              <a:tr h="233045">
                <a:tc>
                  <a:txBody>
                    <a:bodyPr/>
                    <a:lstStyle/>
                    <a:p>
                      <a:pPr marL="38735">
                        <a:spcBef>
                          <a:spcPts val="140"/>
                        </a:spcBef>
                      </a:pPr>
                      <a:r>
                        <a:rPr lang="fr-FR" sz="1000" dirty="0">
                          <a:effectLst/>
                          <a:latin typeface="Arial MT"/>
                          <a:ea typeface="Arial MT"/>
                          <a:cs typeface="Arial MT"/>
                        </a:rPr>
                        <a:t>Durée</a:t>
                      </a:r>
                      <a:r>
                        <a:rPr lang="fr-FR" sz="1000" spc="-15" dirty="0">
                          <a:effectLst/>
                          <a:latin typeface="Arial MT"/>
                          <a:ea typeface="Arial MT"/>
                          <a:cs typeface="Arial MT"/>
                        </a:rPr>
                        <a:t> </a:t>
                      </a:r>
                      <a:r>
                        <a:rPr lang="fr-FR" sz="1000" dirty="0">
                          <a:effectLst/>
                          <a:latin typeface="Arial MT"/>
                          <a:ea typeface="Arial MT"/>
                          <a:cs typeface="Arial MT"/>
                        </a:rPr>
                        <a:t>:</a:t>
                      </a:r>
                      <a:r>
                        <a:rPr lang="fr-FR" sz="1000" spc="-15" dirty="0">
                          <a:effectLst/>
                          <a:latin typeface="Arial MT"/>
                          <a:ea typeface="Arial MT"/>
                          <a:cs typeface="Arial MT"/>
                        </a:rPr>
                        <a:t> </a:t>
                      </a:r>
                      <a:r>
                        <a:rPr lang="fr-FR" sz="1000" dirty="0">
                          <a:effectLst/>
                          <a:latin typeface="Arial MT"/>
                          <a:ea typeface="Arial MT"/>
                          <a:cs typeface="Arial MT"/>
                        </a:rPr>
                        <a:t>3</a:t>
                      </a:r>
                      <a:r>
                        <a:rPr lang="fr-FR" sz="1000" spc="-10" dirty="0">
                          <a:effectLst/>
                          <a:latin typeface="Arial MT"/>
                          <a:ea typeface="Arial MT"/>
                          <a:cs typeface="Arial MT"/>
                        </a:rPr>
                        <a:t> </a:t>
                      </a:r>
                      <a:r>
                        <a:rPr lang="fr-FR" sz="1000" dirty="0">
                          <a:effectLst/>
                          <a:latin typeface="Arial MT"/>
                          <a:ea typeface="Arial MT"/>
                          <a:cs typeface="Arial MT"/>
                        </a:rPr>
                        <a:t>heures</a:t>
                      </a:r>
                      <a:r>
                        <a:rPr lang="fr-FR" sz="1000" dirty="0">
                          <a:effectLst/>
                          <a:latin typeface="Times New Roman" panose="02020603050405020304" pitchFamily="18" charset="0"/>
                        </a:rPr>
                        <a:t> </a:t>
                      </a:r>
                      <a:endParaRPr lang="fr-FR" sz="1100" dirty="0">
                        <a:effectLst/>
                        <a:latin typeface="Arial M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0640">
                        <a:spcBef>
                          <a:spcPts val="135"/>
                        </a:spcBef>
                        <a:spcAft>
                          <a:spcPts val="0"/>
                        </a:spcAft>
                      </a:pPr>
                      <a:r>
                        <a:rPr lang="fr-FR" sz="1000" dirty="0">
                          <a:effectLst/>
                          <a:latin typeface="Arial MT"/>
                          <a:ea typeface="Arial MT"/>
                          <a:cs typeface="Arial MT"/>
                        </a:rPr>
                        <a:t>Lieu</a:t>
                      </a:r>
                      <a:r>
                        <a:rPr lang="fr-FR" sz="1000" spc="-15" dirty="0">
                          <a:effectLst/>
                          <a:latin typeface="Arial MT"/>
                          <a:ea typeface="Arial MT"/>
                          <a:cs typeface="Arial MT"/>
                        </a:rPr>
                        <a:t> </a:t>
                      </a:r>
                      <a:r>
                        <a:rPr lang="fr-FR" sz="1000" dirty="0">
                          <a:effectLst/>
                          <a:latin typeface="Arial MT"/>
                          <a:ea typeface="Arial MT"/>
                          <a:cs typeface="Arial MT"/>
                        </a:rPr>
                        <a:t>:</a:t>
                      </a:r>
                      <a:r>
                        <a:rPr lang="fr-FR" sz="1000" spc="-20" dirty="0">
                          <a:effectLst/>
                          <a:latin typeface="Arial MT"/>
                          <a:ea typeface="Arial MT"/>
                          <a:cs typeface="Arial MT"/>
                        </a:rPr>
                        <a:t> </a:t>
                      </a:r>
                      <a:r>
                        <a:rPr lang="fr-FR" sz="1000" dirty="0">
                          <a:effectLst/>
                          <a:latin typeface="Arial MT"/>
                          <a:ea typeface="Arial MT"/>
                          <a:cs typeface="Arial MT"/>
                        </a:rPr>
                        <a:t>A</a:t>
                      </a:r>
                      <a:r>
                        <a:rPr lang="fr-FR" sz="1000" spc="-20" dirty="0">
                          <a:effectLst/>
                          <a:latin typeface="Arial MT"/>
                          <a:ea typeface="Arial MT"/>
                          <a:cs typeface="Arial MT"/>
                        </a:rPr>
                        <a:t> </a:t>
                      </a:r>
                      <a:r>
                        <a:rPr lang="fr-FR" sz="1000" dirty="0">
                          <a:effectLst/>
                          <a:latin typeface="Arial MT"/>
                          <a:ea typeface="Arial MT"/>
                          <a:cs typeface="Arial MT"/>
                        </a:rPr>
                        <a:t>définir</a:t>
                      </a:r>
                      <a:endParaRPr lang="fr-FR" sz="1100" dirty="0">
                        <a:effectLst/>
                        <a:latin typeface="Arial MT"/>
                        <a:ea typeface="Arial MT"/>
                        <a:cs typeface="Arial M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93084685"/>
                  </a:ext>
                </a:extLst>
              </a:tr>
            </a:tbl>
          </a:graphicData>
        </a:graphic>
      </p:graphicFrame>
      <p:graphicFrame>
        <p:nvGraphicFramePr>
          <p:cNvPr id="8" name="Tableau 7">
            <a:extLst>
              <a:ext uri="{FF2B5EF4-FFF2-40B4-BE49-F238E27FC236}">
                <a16:creationId xmlns:a16="http://schemas.microsoft.com/office/drawing/2014/main" id="{B374C953-F53C-471C-831C-F8D2F3658143}"/>
              </a:ext>
            </a:extLst>
          </p:cNvPr>
          <p:cNvGraphicFramePr>
            <a:graphicFrameLocks noGrp="1"/>
          </p:cNvGraphicFramePr>
          <p:nvPr>
            <p:extLst>
              <p:ext uri="{D42A27DB-BD31-4B8C-83A1-F6EECF244321}">
                <p14:modId xmlns:p14="http://schemas.microsoft.com/office/powerpoint/2010/main" val="1292048144"/>
              </p:ext>
            </p:extLst>
          </p:nvPr>
        </p:nvGraphicFramePr>
        <p:xfrm>
          <a:off x="896450" y="3646488"/>
          <a:ext cx="10457350" cy="1941195"/>
        </p:xfrm>
        <a:graphic>
          <a:graphicData uri="http://schemas.openxmlformats.org/drawingml/2006/table">
            <a:tbl>
              <a:tblPr firstRow="1" firstCol="1" lastRow="1" lastCol="1" bandRow="1" bandCol="1"/>
              <a:tblGrid>
                <a:gridCol w="5170424">
                  <a:extLst>
                    <a:ext uri="{9D8B030D-6E8A-4147-A177-3AD203B41FA5}">
                      <a16:colId xmlns:a16="http://schemas.microsoft.com/office/drawing/2014/main" val="1010371466"/>
                    </a:ext>
                  </a:extLst>
                </a:gridCol>
                <a:gridCol w="5286926">
                  <a:extLst>
                    <a:ext uri="{9D8B030D-6E8A-4147-A177-3AD203B41FA5}">
                      <a16:colId xmlns:a16="http://schemas.microsoft.com/office/drawing/2014/main" val="1839756232"/>
                    </a:ext>
                  </a:extLst>
                </a:gridCol>
              </a:tblGrid>
              <a:tr h="221615">
                <a:tc gridSpan="2">
                  <a:txBody>
                    <a:bodyPr/>
                    <a:lstStyle/>
                    <a:p>
                      <a:pPr marL="43815">
                        <a:spcBef>
                          <a:spcPts val="100"/>
                        </a:spcBef>
                        <a:spcAft>
                          <a:spcPts val="0"/>
                        </a:spcAft>
                      </a:pPr>
                      <a:r>
                        <a:rPr lang="fr-FR" sz="1100" b="1" dirty="0">
                          <a:solidFill>
                            <a:schemeClr val="bg1"/>
                          </a:solidFill>
                          <a:effectLst/>
                          <a:latin typeface="Arial" panose="020B0604020202020204" pitchFamily="34" charset="0"/>
                          <a:ea typeface="Arial MT"/>
                          <a:cs typeface="Arial MT"/>
                        </a:rPr>
                        <a:t>Dispositif</a:t>
                      </a:r>
                      <a:r>
                        <a:rPr lang="fr-FR" sz="1100" b="1" spc="15" dirty="0">
                          <a:solidFill>
                            <a:schemeClr val="bg1"/>
                          </a:solidFill>
                          <a:effectLst/>
                          <a:latin typeface="Arial" panose="020B0604020202020204" pitchFamily="34" charset="0"/>
                          <a:ea typeface="Arial MT"/>
                          <a:cs typeface="Arial MT"/>
                        </a:rPr>
                        <a:t> </a:t>
                      </a:r>
                      <a:r>
                        <a:rPr lang="fr-FR" sz="1100" b="1" dirty="0">
                          <a:solidFill>
                            <a:schemeClr val="bg1"/>
                          </a:solidFill>
                          <a:effectLst/>
                          <a:latin typeface="Arial" panose="020B0604020202020204" pitchFamily="34" charset="0"/>
                          <a:ea typeface="Arial MT"/>
                          <a:cs typeface="Arial MT"/>
                        </a:rPr>
                        <a:t>:</a:t>
                      </a:r>
                      <a:r>
                        <a:rPr lang="fr-FR" sz="1100" b="1" spc="15" dirty="0">
                          <a:solidFill>
                            <a:schemeClr val="bg1"/>
                          </a:solidFill>
                          <a:effectLst/>
                          <a:latin typeface="Arial" panose="020B0604020202020204" pitchFamily="34" charset="0"/>
                          <a:ea typeface="Arial MT"/>
                          <a:cs typeface="Arial MT"/>
                        </a:rPr>
                        <a:t> </a:t>
                      </a:r>
                      <a:r>
                        <a:rPr lang="fr-FR" sz="1100" b="1" dirty="0">
                          <a:solidFill>
                            <a:schemeClr val="bg1"/>
                          </a:solidFill>
                          <a:effectLst/>
                          <a:latin typeface="Arial" panose="020B0604020202020204" pitchFamily="34" charset="0"/>
                          <a:ea typeface="Arial MT"/>
                          <a:cs typeface="Arial MT"/>
                        </a:rPr>
                        <a:t>LN31</a:t>
                      </a:r>
                      <a:r>
                        <a:rPr lang="fr-FR" sz="1100" b="1" spc="10" dirty="0">
                          <a:solidFill>
                            <a:schemeClr val="bg1"/>
                          </a:solidFill>
                          <a:effectLst/>
                          <a:latin typeface="Arial" panose="020B0604020202020204" pitchFamily="34" charset="0"/>
                          <a:ea typeface="Arial MT"/>
                          <a:cs typeface="Arial MT"/>
                        </a:rPr>
                        <a:t> </a:t>
                      </a:r>
                      <a:r>
                        <a:rPr lang="fr-FR" sz="1100" b="1" dirty="0">
                          <a:solidFill>
                            <a:schemeClr val="bg1"/>
                          </a:solidFill>
                          <a:effectLst/>
                          <a:latin typeface="Arial" panose="020B0604020202020204" pitchFamily="34" charset="0"/>
                          <a:ea typeface="Arial MT"/>
                          <a:cs typeface="Arial MT"/>
                        </a:rPr>
                        <a:t>-</a:t>
                      </a:r>
                      <a:r>
                        <a:rPr lang="fr-FR" sz="1100" b="1" spc="10" dirty="0">
                          <a:solidFill>
                            <a:schemeClr val="bg1"/>
                          </a:solidFill>
                          <a:effectLst/>
                          <a:latin typeface="Arial" panose="020B0604020202020204" pitchFamily="34" charset="0"/>
                          <a:ea typeface="Arial MT"/>
                          <a:cs typeface="Arial MT"/>
                        </a:rPr>
                        <a:t> </a:t>
                      </a:r>
                      <a:r>
                        <a:rPr lang="fr-FR" sz="1100" b="1" dirty="0">
                          <a:solidFill>
                            <a:schemeClr val="bg1"/>
                          </a:solidFill>
                          <a:effectLst/>
                          <a:latin typeface="Arial" panose="020B0604020202020204" pitchFamily="34" charset="0"/>
                          <a:ea typeface="Arial MT"/>
                          <a:cs typeface="Arial MT"/>
                        </a:rPr>
                        <a:t>Conseil</a:t>
                      </a:r>
                      <a:r>
                        <a:rPr lang="fr-FR" sz="1100" b="1" spc="15" dirty="0">
                          <a:solidFill>
                            <a:schemeClr val="bg1"/>
                          </a:solidFill>
                          <a:effectLst/>
                          <a:latin typeface="Arial" panose="020B0604020202020204" pitchFamily="34" charset="0"/>
                          <a:ea typeface="Arial MT"/>
                          <a:cs typeface="Arial MT"/>
                        </a:rPr>
                        <a:t> </a:t>
                      </a:r>
                      <a:r>
                        <a:rPr lang="fr-FR" sz="1100" b="1" dirty="0">
                          <a:solidFill>
                            <a:schemeClr val="bg1"/>
                          </a:solidFill>
                          <a:effectLst/>
                          <a:latin typeface="Arial" panose="020B0604020202020204" pitchFamily="34" charset="0"/>
                          <a:ea typeface="Arial MT"/>
                          <a:cs typeface="Arial MT"/>
                        </a:rPr>
                        <a:t>école-collège</a:t>
                      </a:r>
                      <a:r>
                        <a:rPr lang="fr-FR" sz="1100" b="1" spc="15" dirty="0">
                          <a:solidFill>
                            <a:schemeClr val="bg1"/>
                          </a:solidFill>
                          <a:effectLst/>
                          <a:latin typeface="Arial" panose="020B0604020202020204" pitchFamily="34" charset="0"/>
                          <a:ea typeface="Arial MT"/>
                          <a:cs typeface="Arial MT"/>
                        </a:rPr>
                        <a:t> </a:t>
                      </a:r>
                      <a:r>
                        <a:rPr lang="fr-FR" sz="1100" b="1" dirty="0">
                          <a:solidFill>
                            <a:schemeClr val="bg1"/>
                          </a:solidFill>
                          <a:effectLst/>
                          <a:latin typeface="Arial" panose="020B0604020202020204" pitchFamily="34" charset="0"/>
                          <a:ea typeface="Arial MT"/>
                          <a:cs typeface="Arial MT"/>
                        </a:rPr>
                        <a:t>-</a:t>
                      </a:r>
                      <a:r>
                        <a:rPr lang="fr-FR" sz="1100" b="1" spc="15" dirty="0">
                          <a:solidFill>
                            <a:schemeClr val="bg1"/>
                          </a:solidFill>
                          <a:effectLst/>
                          <a:latin typeface="Arial" panose="020B0604020202020204" pitchFamily="34" charset="0"/>
                          <a:ea typeface="Arial MT"/>
                          <a:cs typeface="Arial MT"/>
                        </a:rPr>
                        <a:t> </a:t>
                      </a:r>
                      <a:r>
                        <a:rPr lang="fr-FR" sz="1100" b="1" dirty="0">
                          <a:solidFill>
                            <a:schemeClr val="bg1"/>
                          </a:solidFill>
                          <a:effectLst/>
                          <a:latin typeface="Arial" panose="020B0604020202020204" pitchFamily="34" charset="0"/>
                          <a:ea typeface="Arial MT"/>
                          <a:cs typeface="Arial MT"/>
                        </a:rPr>
                        <a:t>Lons</a:t>
                      </a:r>
                      <a:r>
                        <a:rPr lang="fr-FR" sz="1100" b="1" spc="10" dirty="0">
                          <a:solidFill>
                            <a:schemeClr val="bg1"/>
                          </a:solidFill>
                          <a:effectLst/>
                          <a:latin typeface="Arial" panose="020B0604020202020204" pitchFamily="34" charset="0"/>
                          <a:ea typeface="Arial MT"/>
                          <a:cs typeface="Arial MT"/>
                        </a:rPr>
                        <a:t> </a:t>
                      </a:r>
                      <a:r>
                        <a:rPr lang="fr-FR" sz="1100" b="1" dirty="0">
                          <a:solidFill>
                            <a:schemeClr val="bg1"/>
                          </a:solidFill>
                          <a:effectLst/>
                          <a:latin typeface="Arial" panose="020B0604020202020204" pitchFamily="34" charset="0"/>
                          <a:ea typeface="Arial MT"/>
                          <a:cs typeface="Arial MT"/>
                        </a:rPr>
                        <a:t>Nord</a:t>
                      </a:r>
                      <a:endParaRPr lang="fr-FR" sz="1100" dirty="0">
                        <a:solidFill>
                          <a:schemeClr val="bg1"/>
                        </a:solidFill>
                        <a:effectLst/>
                        <a:latin typeface="Arial MT"/>
                        <a:ea typeface="Arial MT"/>
                        <a:cs typeface="Arial M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solidFill>
                      <a:srgbClr val="587FCB"/>
                    </a:solidFill>
                  </a:tcPr>
                </a:tc>
                <a:tc hMerge="1">
                  <a:txBody>
                    <a:bodyPr/>
                    <a:lstStyle/>
                    <a:p>
                      <a:endParaRPr lang="fr-FR"/>
                    </a:p>
                  </a:txBody>
                  <a:tcPr/>
                </a:tc>
                <a:extLst>
                  <a:ext uri="{0D108BD9-81ED-4DB2-BD59-A6C34878D82A}">
                    <a16:rowId xmlns:a16="http://schemas.microsoft.com/office/drawing/2014/main" val="2388793389"/>
                  </a:ext>
                </a:extLst>
              </a:tr>
              <a:tr h="264160">
                <a:tc>
                  <a:txBody>
                    <a:bodyPr/>
                    <a:lstStyle/>
                    <a:p>
                      <a:pPr marL="38735">
                        <a:spcBef>
                          <a:spcPts val="255"/>
                        </a:spcBef>
                      </a:pPr>
                      <a:r>
                        <a:rPr lang="fr-FR" sz="1000" b="1" dirty="0">
                          <a:effectLst/>
                          <a:latin typeface="Arial" panose="020B0604020202020204" pitchFamily="34" charset="0"/>
                          <a:ea typeface="Arial MT"/>
                          <a:cs typeface="Arial MT"/>
                        </a:rPr>
                        <a:t>Identifiant</a:t>
                      </a:r>
                      <a:r>
                        <a:rPr lang="fr-FR" sz="1000" b="1" spc="-20" dirty="0">
                          <a:effectLst/>
                          <a:latin typeface="Arial" panose="020B0604020202020204" pitchFamily="34" charset="0"/>
                          <a:ea typeface="Arial MT"/>
                          <a:cs typeface="Arial MT"/>
                        </a:rPr>
                        <a:t> </a:t>
                      </a:r>
                      <a:r>
                        <a:rPr lang="fr-FR" sz="1000" b="1" dirty="0">
                          <a:effectLst/>
                          <a:latin typeface="Arial" panose="020B0604020202020204" pitchFamily="34" charset="0"/>
                          <a:ea typeface="Arial MT"/>
                          <a:cs typeface="Arial MT"/>
                        </a:rPr>
                        <a:t>:</a:t>
                      </a:r>
                      <a:r>
                        <a:rPr lang="fr-FR" sz="1000" b="1" spc="-25" dirty="0">
                          <a:effectLst/>
                          <a:latin typeface="Arial" panose="020B0604020202020204" pitchFamily="34" charset="0"/>
                          <a:ea typeface="Arial MT"/>
                          <a:cs typeface="Arial MT"/>
                        </a:rPr>
                        <a:t> </a:t>
                      </a:r>
                      <a:r>
                        <a:rPr lang="fr-FR" sz="1000" b="1" dirty="0">
                          <a:effectLst/>
                          <a:latin typeface="Arial" panose="020B0604020202020204" pitchFamily="34" charset="0"/>
                          <a:ea typeface="Arial MT"/>
                          <a:cs typeface="Arial MT"/>
                        </a:rPr>
                        <a:t>22D0391051</a:t>
                      </a:r>
                      <a:endParaRPr lang="fr-FR" sz="1100" dirty="0">
                        <a:effectLst/>
                        <a:latin typeface="Arial MT"/>
                        <a:ea typeface="Arial MT"/>
                        <a:cs typeface="Arial M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tcPr>
                </a:tc>
                <a:tc>
                  <a:txBody>
                    <a:bodyPr/>
                    <a:lstStyle/>
                    <a:p>
                      <a:pPr marL="40005">
                        <a:spcBef>
                          <a:spcPts val="225"/>
                        </a:spcBef>
                        <a:spcAft>
                          <a:spcPts val="0"/>
                        </a:spcAft>
                      </a:pPr>
                      <a:r>
                        <a:rPr lang="fr-FR" sz="1000" dirty="0">
                          <a:effectLst/>
                          <a:latin typeface="Arial MT"/>
                        </a:rPr>
                        <a:t>Inscription</a:t>
                      </a:r>
                      <a:r>
                        <a:rPr lang="fr-FR" sz="1000" spc="-30" dirty="0">
                          <a:effectLst/>
                          <a:latin typeface="Arial MT"/>
                        </a:rPr>
                        <a:t> </a:t>
                      </a:r>
                      <a:r>
                        <a:rPr lang="fr-FR" sz="1000" dirty="0">
                          <a:effectLst/>
                          <a:latin typeface="Arial MT"/>
                        </a:rPr>
                        <a:t>:</a:t>
                      </a:r>
                      <a:r>
                        <a:rPr lang="fr-FR" sz="1000" spc="-30" dirty="0">
                          <a:effectLst/>
                          <a:latin typeface="Arial MT"/>
                        </a:rPr>
                        <a:t> </a:t>
                      </a:r>
                      <a:r>
                        <a:rPr lang="fr-FR" sz="1000" dirty="0">
                          <a:effectLst/>
                          <a:latin typeface="Arial MT"/>
                        </a:rPr>
                        <a:t>Public</a:t>
                      </a:r>
                      <a:r>
                        <a:rPr lang="fr-FR" sz="1000" spc="-20" dirty="0">
                          <a:effectLst/>
                          <a:latin typeface="Arial MT"/>
                        </a:rPr>
                        <a:t> </a:t>
                      </a:r>
                      <a:r>
                        <a:rPr lang="fr-FR" sz="1000" dirty="0">
                          <a:effectLst/>
                          <a:latin typeface="Arial MT"/>
                        </a:rPr>
                        <a:t>désigné,</a:t>
                      </a:r>
                      <a:r>
                        <a:rPr lang="fr-FR" sz="1000" spc="-25" dirty="0">
                          <a:effectLst/>
                          <a:latin typeface="Arial MT"/>
                        </a:rPr>
                        <a:t> </a:t>
                      </a:r>
                      <a:r>
                        <a:rPr lang="fr-FR" sz="1000" dirty="0">
                          <a:effectLst/>
                          <a:latin typeface="Arial MT"/>
                        </a:rPr>
                        <a:t>ne</a:t>
                      </a:r>
                      <a:r>
                        <a:rPr lang="fr-FR" sz="1000" spc="-30" dirty="0">
                          <a:effectLst/>
                          <a:latin typeface="Arial MT"/>
                        </a:rPr>
                        <a:t> </a:t>
                      </a:r>
                      <a:r>
                        <a:rPr lang="fr-FR" sz="1000" dirty="0">
                          <a:effectLst/>
                          <a:latin typeface="Arial MT"/>
                        </a:rPr>
                        <a:t>pas</a:t>
                      </a:r>
                      <a:r>
                        <a:rPr lang="fr-FR" sz="1000" spc="-20" dirty="0">
                          <a:effectLst/>
                          <a:latin typeface="Arial MT"/>
                        </a:rPr>
                        <a:t> </a:t>
                      </a:r>
                      <a:r>
                        <a:rPr lang="fr-FR" sz="1000" dirty="0">
                          <a:effectLst/>
                          <a:latin typeface="Arial MT"/>
                        </a:rPr>
                        <a:t>s'inscrire</a:t>
                      </a:r>
                      <a:endParaRPr lang="fr-FR" sz="1100" dirty="0">
                        <a:effectLst/>
                        <a:latin typeface="Arial M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05006293"/>
                  </a:ext>
                </a:extLst>
              </a:tr>
              <a:tr h="218440">
                <a:tc gridSpan="2">
                  <a:txBody>
                    <a:bodyPr/>
                    <a:lstStyle/>
                    <a:p>
                      <a:pPr marL="38735">
                        <a:spcBef>
                          <a:spcPts val="45"/>
                        </a:spcBef>
                      </a:pPr>
                      <a:r>
                        <a:rPr lang="fr-FR" sz="1000" dirty="0">
                          <a:effectLst/>
                          <a:latin typeface="Arial MT"/>
                          <a:ea typeface="Arial MT"/>
                          <a:cs typeface="Arial MT"/>
                        </a:rPr>
                        <a:t>Objectifs</a:t>
                      </a:r>
                      <a:r>
                        <a:rPr lang="fr-FR" sz="1000" spc="-25" dirty="0">
                          <a:effectLst/>
                          <a:latin typeface="Arial MT"/>
                          <a:ea typeface="Arial MT"/>
                          <a:cs typeface="Arial MT"/>
                        </a:rPr>
                        <a:t> </a:t>
                      </a:r>
                      <a:r>
                        <a:rPr lang="fr-FR" sz="1000" dirty="0">
                          <a:effectLst/>
                          <a:latin typeface="Arial MT"/>
                          <a:ea typeface="Arial MT"/>
                          <a:cs typeface="Arial MT"/>
                        </a:rPr>
                        <a:t>généraux</a:t>
                      </a:r>
                      <a:r>
                        <a:rPr lang="fr-FR" sz="1000" spc="-25" dirty="0">
                          <a:effectLst/>
                          <a:latin typeface="Arial MT"/>
                          <a:ea typeface="Arial MT"/>
                          <a:cs typeface="Arial MT"/>
                        </a:rPr>
                        <a:t> </a:t>
                      </a:r>
                      <a:r>
                        <a:rPr lang="fr-FR" sz="1000" dirty="0">
                          <a:effectLst/>
                          <a:latin typeface="Arial MT"/>
                          <a:ea typeface="Arial MT"/>
                          <a:cs typeface="Arial MT"/>
                        </a:rPr>
                        <a:t>:</a:t>
                      </a:r>
                      <a:r>
                        <a:rPr lang="fr-FR" sz="1000" spc="-30" dirty="0">
                          <a:effectLst/>
                          <a:latin typeface="Arial MT"/>
                          <a:ea typeface="Arial MT"/>
                          <a:cs typeface="Arial MT"/>
                        </a:rPr>
                        <a:t> </a:t>
                      </a:r>
                      <a:r>
                        <a:rPr lang="fr-FR" sz="1000" dirty="0">
                          <a:effectLst/>
                          <a:latin typeface="Arial MT"/>
                          <a:ea typeface="Arial MT"/>
                          <a:cs typeface="Arial MT"/>
                        </a:rPr>
                        <a:t>Mise</a:t>
                      </a:r>
                      <a:r>
                        <a:rPr lang="fr-FR" sz="1000" spc="-25" dirty="0">
                          <a:effectLst/>
                          <a:latin typeface="Arial MT"/>
                          <a:ea typeface="Arial MT"/>
                          <a:cs typeface="Arial MT"/>
                        </a:rPr>
                        <a:t> </a:t>
                      </a:r>
                      <a:r>
                        <a:rPr lang="fr-FR" sz="1000" dirty="0">
                          <a:effectLst/>
                          <a:latin typeface="Arial MT"/>
                          <a:ea typeface="Arial MT"/>
                          <a:cs typeface="Arial MT"/>
                        </a:rPr>
                        <a:t>en</a:t>
                      </a:r>
                      <a:r>
                        <a:rPr lang="fr-FR" sz="1000" spc="-30" dirty="0">
                          <a:effectLst/>
                          <a:latin typeface="Arial MT"/>
                          <a:ea typeface="Arial MT"/>
                          <a:cs typeface="Arial MT"/>
                        </a:rPr>
                        <a:t> </a:t>
                      </a:r>
                      <a:r>
                        <a:rPr lang="fr-FR" sz="1000" dirty="0">
                          <a:effectLst/>
                          <a:latin typeface="Arial MT"/>
                          <a:ea typeface="Arial MT"/>
                          <a:cs typeface="Arial MT"/>
                        </a:rPr>
                        <a:t>œuvre</a:t>
                      </a:r>
                      <a:r>
                        <a:rPr lang="fr-FR" sz="1000" spc="-30" dirty="0">
                          <a:effectLst/>
                          <a:latin typeface="Arial MT"/>
                          <a:ea typeface="Arial MT"/>
                          <a:cs typeface="Arial MT"/>
                        </a:rPr>
                        <a:t> </a:t>
                      </a:r>
                      <a:r>
                        <a:rPr lang="fr-FR" sz="1000" dirty="0">
                          <a:effectLst/>
                          <a:latin typeface="Arial MT"/>
                          <a:ea typeface="Arial MT"/>
                          <a:cs typeface="Arial MT"/>
                        </a:rPr>
                        <a:t>du</a:t>
                      </a:r>
                      <a:r>
                        <a:rPr lang="fr-FR" sz="1000" spc="-35" dirty="0">
                          <a:effectLst/>
                          <a:latin typeface="Arial MT"/>
                          <a:ea typeface="Arial MT"/>
                          <a:cs typeface="Arial MT"/>
                        </a:rPr>
                        <a:t> </a:t>
                      </a:r>
                      <a:r>
                        <a:rPr lang="fr-FR" sz="1000" dirty="0">
                          <a:effectLst/>
                          <a:latin typeface="Arial MT"/>
                          <a:ea typeface="Arial MT"/>
                          <a:cs typeface="Arial MT"/>
                        </a:rPr>
                        <a:t>projet</a:t>
                      </a:r>
                      <a:r>
                        <a:rPr lang="fr-FR" sz="1000" spc="-25" dirty="0">
                          <a:effectLst/>
                          <a:latin typeface="Arial MT"/>
                          <a:ea typeface="Arial MT"/>
                          <a:cs typeface="Arial MT"/>
                        </a:rPr>
                        <a:t> </a:t>
                      </a:r>
                      <a:r>
                        <a:rPr lang="fr-FR" sz="1000" dirty="0">
                          <a:effectLst/>
                          <a:latin typeface="Arial MT"/>
                          <a:ea typeface="Arial MT"/>
                          <a:cs typeface="Arial MT"/>
                        </a:rPr>
                        <a:t>d'établissement</a:t>
                      </a:r>
                      <a:r>
                        <a:rPr lang="fr-FR" sz="1000" spc="-30" dirty="0">
                          <a:effectLst/>
                          <a:latin typeface="Arial MT"/>
                          <a:ea typeface="Arial MT"/>
                          <a:cs typeface="Arial MT"/>
                        </a:rPr>
                        <a:t> </a:t>
                      </a:r>
                      <a:r>
                        <a:rPr lang="fr-FR" sz="1000" dirty="0">
                          <a:effectLst/>
                          <a:latin typeface="Arial MT"/>
                          <a:ea typeface="Arial MT"/>
                          <a:cs typeface="Arial MT"/>
                        </a:rPr>
                        <a:t>et</a:t>
                      </a:r>
                      <a:r>
                        <a:rPr lang="fr-FR" sz="1000" spc="-30" dirty="0">
                          <a:effectLst/>
                          <a:latin typeface="Arial MT"/>
                          <a:ea typeface="Arial MT"/>
                          <a:cs typeface="Arial MT"/>
                        </a:rPr>
                        <a:t> </a:t>
                      </a:r>
                      <a:r>
                        <a:rPr lang="fr-FR" sz="1000" dirty="0">
                          <a:effectLst/>
                          <a:latin typeface="Arial MT"/>
                          <a:ea typeface="Arial MT"/>
                          <a:cs typeface="Arial MT"/>
                        </a:rPr>
                        <a:t>des</a:t>
                      </a:r>
                      <a:r>
                        <a:rPr lang="fr-FR" sz="1000" spc="-20" dirty="0">
                          <a:effectLst/>
                          <a:latin typeface="Arial MT"/>
                          <a:ea typeface="Arial MT"/>
                          <a:cs typeface="Arial MT"/>
                        </a:rPr>
                        <a:t> </a:t>
                      </a:r>
                      <a:r>
                        <a:rPr lang="fr-FR" sz="1000" dirty="0">
                          <a:effectLst/>
                          <a:latin typeface="Arial MT"/>
                          <a:ea typeface="Arial MT"/>
                          <a:cs typeface="Arial MT"/>
                        </a:rPr>
                        <a:t>projets</a:t>
                      </a:r>
                      <a:r>
                        <a:rPr lang="fr-FR" sz="1000" spc="-25" dirty="0">
                          <a:effectLst/>
                          <a:latin typeface="Arial MT"/>
                          <a:ea typeface="Arial MT"/>
                          <a:cs typeface="Arial MT"/>
                        </a:rPr>
                        <a:t> </a:t>
                      </a:r>
                      <a:r>
                        <a:rPr lang="fr-FR" sz="1000" dirty="0">
                          <a:effectLst/>
                          <a:latin typeface="Arial MT"/>
                          <a:ea typeface="Arial MT"/>
                          <a:cs typeface="Arial MT"/>
                        </a:rPr>
                        <a:t>d'école.</a:t>
                      </a:r>
                      <a:endParaRPr lang="fr-FR" sz="1100" dirty="0">
                        <a:effectLst/>
                        <a:latin typeface="Arial MT"/>
                        <a:ea typeface="Arial MT"/>
                        <a:cs typeface="Arial M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tcPr>
                </a:tc>
                <a:tc hMerge="1">
                  <a:txBody>
                    <a:bodyPr/>
                    <a:lstStyle/>
                    <a:p>
                      <a:endParaRPr lang="fr-FR"/>
                    </a:p>
                  </a:txBody>
                  <a:tcPr/>
                </a:tc>
                <a:extLst>
                  <a:ext uri="{0D108BD9-81ED-4DB2-BD59-A6C34878D82A}">
                    <a16:rowId xmlns:a16="http://schemas.microsoft.com/office/drawing/2014/main" val="2483562336"/>
                  </a:ext>
                </a:extLst>
              </a:tr>
              <a:tr h="265430">
                <a:tc>
                  <a:txBody>
                    <a:bodyPr/>
                    <a:lstStyle/>
                    <a:p>
                      <a:pPr marL="38735">
                        <a:spcBef>
                          <a:spcPts val="225"/>
                        </a:spcBef>
                      </a:pPr>
                      <a:r>
                        <a:rPr lang="fr-FR" sz="1000" dirty="0">
                          <a:effectLst/>
                          <a:latin typeface="Arial MT"/>
                          <a:ea typeface="Arial MT"/>
                          <a:cs typeface="Arial MT"/>
                        </a:rPr>
                        <a:t>Responsable</a:t>
                      </a:r>
                      <a:r>
                        <a:rPr lang="fr-FR" sz="1000" spc="-20" dirty="0">
                          <a:effectLst/>
                          <a:latin typeface="Arial MT"/>
                          <a:ea typeface="Arial MT"/>
                          <a:cs typeface="Arial MT"/>
                        </a:rPr>
                        <a:t> </a:t>
                      </a:r>
                      <a:r>
                        <a:rPr lang="fr-FR" sz="1000" dirty="0">
                          <a:effectLst/>
                          <a:latin typeface="Arial MT"/>
                          <a:ea typeface="Arial MT"/>
                          <a:cs typeface="Arial MT"/>
                        </a:rPr>
                        <a:t>:</a:t>
                      </a:r>
                      <a:r>
                        <a:rPr lang="fr-FR" sz="1000" spc="-25" dirty="0">
                          <a:effectLst/>
                          <a:latin typeface="Arial MT"/>
                          <a:ea typeface="Arial MT"/>
                          <a:cs typeface="Arial MT"/>
                        </a:rPr>
                        <a:t> </a:t>
                      </a:r>
                      <a:r>
                        <a:rPr lang="fr-FR" sz="1000" dirty="0">
                          <a:effectLst/>
                          <a:latin typeface="Arial MT"/>
                          <a:ea typeface="Arial MT"/>
                          <a:cs typeface="Arial MT"/>
                        </a:rPr>
                        <a:t>IEN</a:t>
                      </a:r>
                      <a:r>
                        <a:rPr lang="fr-FR" sz="1000" spc="-20" dirty="0">
                          <a:effectLst/>
                          <a:latin typeface="Arial MT"/>
                          <a:ea typeface="Arial MT"/>
                          <a:cs typeface="Arial MT"/>
                        </a:rPr>
                        <a:t> </a:t>
                      </a:r>
                      <a:r>
                        <a:rPr lang="fr-FR" sz="1000" dirty="0">
                          <a:effectLst/>
                          <a:latin typeface="Arial MT"/>
                          <a:ea typeface="Arial MT"/>
                          <a:cs typeface="Arial MT"/>
                        </a:rPr>
                        <a:t>de</a:t>
                      </a:r>
                      <a:r>
                        <a:rPr lang="fr-FR" sz="1000" spc="-20" dirty="0">
                          <a:effectLst/>
                          <a:latin typeface="Arial MT"/>
                          <a:ea typeface="Arial MT"/>
                          <a:cs typeface="Arial MT"/>
                        </a:rPr>
                        <a:t> </a:t>
                      </a:r>
                      <a:r>
                        <a:rPr lang="fr-FR" sz="1000" dirty="0">
                          <a:effectLst/>
                          <a:latin typeface="Arial MT"/>
                          <a:ea typeface="Arial MT"/>
                          <a:cs typeface="Arial MT"/>
                        </a:rPr>
                        <a:t>la</a:t>
                      </a:r>
                      <a:r>
                        <a:rPr lang="fr-FR" sz="1000" spc="-20" dirty="0">
                          <a:effectLst/>
                          <a:latin typeface="Arial MT"/>
                          <a:ea typeface="Arial MT"/>
                          <a:cs typeface="Arial MT"/>
                        </a:rPr>
                        <a:t> </a:t>
                      </a:r>
                      <a:r>
                        <a:rPr lang="fr-FR" sz="1000" dirty="0">
                          <a:effectLst/>
                          <a:latin typeface="Arial MT"/>
                          <a:ea typeface="Arial MT"/>
                          <a:cs typeface="Arial MT"/>
                        </a:rPr>
                        <a:t>circonscription</a:t>
                      </a:r>
                      <a:endParaRPr lang="fr-FR" sz="1100" dirty="0">
                        <a:effectLst/>
                        <a:latin typeface="Arial MT"/>
                        <a:ea typeface="Arial MT"/>
                        <a:cs typeface="Arial M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tcPr>
                </a:tc>
                <a:tc>
                  <a:txBody>
                    <a:bodyPr/>
                    <a:lstStyle/>
                    <a:p>
                      <a:pPr marL="40005">
                        <a:spcBef>
                          <a:spcPts val="225"/>
                        </a:spcBef>
                        <a:spcAft>
                          <a:spcPts val="0"/>
                        </a:spcAft>
                      </a:pPr>
                      <a:r>
                        <a:rPr lang="fr-FR" sz="1000" dirty="0">
                          <a:effectLst/>
                          <a:latin typeface="Arial MT"/>
                        </a:rPr>
                        <a:t>Nb</a:t>
                      </a:r>
                      <a:r>
                        <a:rPr lang="fr-FR" sz="1000" spc="-20" dirty="0">
                          <a:effectLst/>
                          <a:latin typeface="Arial MT"/>
                        </a:rPr>
                        <a:t> </a:t>
                      </a:r>
                      <a:r>
                        <a:rPr lang="fr-FR" sz="1000" dirty="0">
                          <a:effectLst/>
                          <a:latin typeface="Arial MT"/>
                        </a:rPr>
                        <a:t>de</a:t>
                      </a:r>
                      <a:r>
                        <a:rPr lang="fr-FR" sz="1000" spc="-10" dirty="0">
                          <a:effectLst/>
                          <a:latin typeface="Arial MT"/>
                        </a:rPr>
                        <a:t> </a:t>
                      </a:r>
                      <a:r>
                        <a:rPr lang="fr-FR" sz="1000" dirty="0">
                          <a:effectLst/>
                          <a:latin typeface="Arial MT"/>
                        </a:rPr>
                        <a:t>places</a:t>
                      </a:r>
                      <a:r>
                        <a:rPr lang="fr-FR" sz="1000" spc="-10" dirty="0">
                          <a:effectLst/>
                          <a:latin typeface="Arial MT"/>
                        </a:rPr>
                        <a:t> </a:t>
                      </a:r>
                      <a:r>
                        <a:rPr lang="fr-FR" sz="1000" dirty="0">
                          <a:effectLst/>
                          <a:latin typeface="Arial MT"/>
                        </a:rPr>
                        <a:t>:</a:t>
                      </a:r>
                      <a:r>
                        <a:rPr lang="fr-FR" sz="1000" spc="-15" dirty="0">
                          <a:effectLst/>
                          <a:latin typeface="Arial MT"/>
                        </a:rPr>
                        <a:t> </a:t>
                      </a:r>
                      <a:r>
                        <a:rPr lang="fr-FR" sz="1000" dirty="0">
                          <a:effectLst/>
                          <a:latin typeface="Arial MT"/>
                        </a:rPr>
                        <a:t>40</a:t>
                      </a:r>
                      <a:endParaRPr lang="fr-FR" sz="1100" dirty="0">
                        <a:effectLst/>
                        <a:latin typeface="Arial M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46728424"/>
                  </a:ext>
                </a:extLst>
              </a:tr>
              <a:tr h="229235">
                <a:tc gridSpan="2">
                  <a:txBody>
                    <a:bodyPr/>
                    <a:lstStyle/>
                    <a:p>
                      <a:pPr marL="4445">
                        <a:spcBef>
                          <a:spcPts val="35"/>
                        </a:spcBef>
                        <a:spcAft>
                          <a:spcPts val="0"/>
                        </a:spcAft>
                      </a:pPr>
                      <a:r>
                        <a:rPr lang="fr-FR" sz="1000" dirty="0">
                          <a:effectLst/>
                          <a:latin typeface="Arial MT"/>
                          <a:ea typeface="Arial MT"/>
                          <a:cs typeface="Arial MT"/>
                        </a:rPr>
                        <a:t>Public</a:t>
                      </a:r>
                      <a:r>
                        <a:rPr lang="fr-FR" sz="1000" spc="-25" dirty="0">
                          <a:effectLst/>
                          <a:latin typeface="Arial MT"/>
                          <a:ea typeface="Arial MT"/>
                          <a:cs typeface="Arial MT"/>
                        </a:rPr>
                        <a:t> </a:t>
                      </a:r>
                      <a:r>
                        <a:rPr lang="fr-FR" sz="1000" dirty="0">
                          <a:effectLst/>
                          <a:latin typeface="Arial MT"/>
                          <a:ea typeface="Arial MT"/>
                          <a:cs typeface="Arial MT"/>
                        </a:rPr>
                        <a:t>:</a:t>
                      </a:r>
                      <a:r>
                        <a:rPr lang="fr-FR" sz="1000" spc="-25" dirty="0">
                          <a:effectLst/>
                          <a:latin typeface="Arial MT"/>
                          <a:ea typeface="Arial MT"/>
                          <a:cs typeface="Arial MT"/>
                        </a:rPr>
                        <a:t> </a:t>
                      </a:r>
                      <a:r>
                        <a:rPr lang="fr-FR" sz="1000" dirty="0">
                          <a:effectLst/>
                          <a:latin typeface="Arial MT"/>
                          <a:ea typeface="Arial MT"/>
                          <a:cs typeface="Arial MT"/>
                        </a:rPr>
                        <a:t>Enseignants</a:t>
                      </a:r>
                      <a:r>
                        <a:rPr lang="fr-FR" sz="1000" spc="-25" dirty="0">
                          <a:effectLst/>
                          <a:latin typeface="Arial MT"/>
                          <a:ea typeface="Arial MT"/>
                          <a:cs typeface="Arial MT"/>
                        </a:rPr>
                        <a:t> </a:t>
                      </a:r>
                      <a:r>
                        <a:rPr lang="fr-FR" sz="1000" dirty="0">
                          <a:effectLst/>
                          <a:latin typeface="Arial MT"/>
                          <a:ea typeface="Arial MT"/>
                          <a:cs typeface="Arial MT"/>
                        </a:rPr>
                        <a:t>en</a:t>
                      </a:r>
                      <a:r>
                        <a:rPr lang="fr-FR" sz="1000" spc="-30" dirty="0">
                          <a:effectLst/>
                          <a:latin typeface="Arial MT"/>
                          <a:ea typeface="Arial MT"/>
                          <a:cs typeface="Arial MT"/>
                        </a:rPr>
                        <a:t> </a:t>
                      </a:r>
                      <a:r>
                        <a:rPr lang="fr-FR" sz="1000" dirty="0">
                          <a:effectLst/>
                          <a:latin typeface="Arial MT"/>
                          <a:ea typeface="Arial MT"/>
                          <a:cs typeface="Arial MT"/>
                        </a:rPr>
                        <a:t>école</a:t>
                      </a:r>
                      <a:endParaRPr lang="fr-FR" sz="1100" dirty="0">
                        <a:effectLst/>
                        <a:latin typeface="Arial MT"/>
                        <a:ea typeface="Arial MT"/>
                        <a:cs typeface="Arial M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tcPr>
                </a:tc>
                <a:tc hMerge="1">
                  <a:txBody>
                    <a:bodyPr/>
                    <a:lstStyle/>
                    <a:p>
                      <a:endParaRPr lang="fr-FR"/>
                    </a:p>
                  </a:txBody>
                  <a:tcPr/>
                </a:tc>
                <a:extLst>
                  <a:ext uri="{0D108BD9-81ED-4DB2-BD59-A6C34878D82A}">
                    <a16:rowId xmlns:a16="http://schemas.microsoft.com/office/drawing/2014/main" val="3957260856"/>
                  </a:ext>
                </a:extLst>
              </a:tr>
              <a:tr h="247650">
                <a:tc gridSpan="2">
                  <a:txBody>
                    <a:bodyPr/>
                    <a:lstStyle/>
                    <a:p>
                      <a:pPr marL="43815">
                        <a:spcBef>
                          <a:spcPts val="135"/>
                        </a:spcBef>
                        <a:spcAft>
                          <a:spcPts val="0"/>
                        </a:spcAft>
                      </a:pPr>
                      <a:r>
                        <a:rPr lang="fr-FR" sz="1000" dirty="0">
                          <a:effectLst/>
                          <a:latin typeface="Arial MT"/>
                          <a:ea typeface="Arial MT"/>
                          <a:cs typeface="Arial MT"/>
                        </a:rPr>
                        <a:t>Prérequis</a:t>
                      </a:r>
                      <a:r>
                        <a:rPr lang="fr-FR" sz="1000" spc="-20" dirty="0">
                          <a:effectLst/>
                          <a:latin typeface="Arial MT"/>
                          <a:ea typeface="Arial MT"/>
                          <a:cs typeface="Arial MT"/>
                        </a:rPr>
                        <a:t> </a:t>
                      </a:r>
                      <a:r>
                        <a:rPr lang="fr-FR" sz="1000" dirty="0">
                          <a:effectLst/>
                          <a:latin typeface="Arial MT"/>
                          <a:ea typeface="Arial MT"/>
                          <a:cs typeface="Arial MT"/>
                        </a:rPr>
                        <a:t>:</a:t>
                      </a:r>
                      <a:endParaRPr lang="fr-FR" sz="1100" dirty="0">
                        <a:effectLst/>
                        <a:latin typeface="Arial MT"/>
                        <a:ea typeface="Arial MT"/>
                        <a:cs typeface="Arial M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tcPr>
                </a:tc>
                <a:tc hMerge="1">
                  <a:txBody>
                    <a:bodyPr/>
                    <a:lstStyle/>
                    <a:p>
                      <a:endParaRPr lang="fr-FR"/>
                    </a:p>
                  </a:txBody>
                  <a:tcPr/>
                </a:tc>
                <a:extLst>
                  <a:ext uri="{0D108BD9-81ED-4DB2-BD59-A6C34878D82A}">
                    <a16:rowId xmlns:a16="http://schemas.microsoft.com/office/drawing/2014/main" val="482426099"/>
                  </a:ext>
                </a:extLst>
              </a:tr>
              <a:tr h="254000">
                <a:tc gridSpan="2">
                  <a:txBody>
                    <a:bodyPr/>
                    <a:lstStyle/>
                    <a:p>
                      <a:pPr marL="38735">
                        <a:spcBef>
                          <a:spcPts val="175"/>
                        </a:spcBef>
                      </a:pPr>
                      <a:r>
                        <a:rPr lang="fr-FR" sz="1000" dirty="0">
                          <a:effectLst/>
                          <a:latin typeface="Arial MT"/>
                          <a:ea typeface="Arial MT"/>
                          <a:cs typeface="Arial MT"/>
                        </a:rPr>
                        <a:t>Dates</a:t>
                      </a:r>
                      <a:r>
                        <a:rPr lang="fr-FR" sz="1000" spc="-15" dirty="0">
                          <a:effectLst/>
                          <a:latin typeface="Arial MT"/>
                          <a:ea typeface="Arial MT"/>
                          <a:cs typeface="Arial MT"/>
                        </a:rPr>
                        <a:t> </a:t>
                      </a:r>
                      <a:r>
                        <a:rPr lang="fr-FR" sz="1000" dirty="0">
                          <a:effectLst/>
                          <a:latin typeface="Arial MT"/>
                          <a:ea typeface="Arial MT"/>
                          <a:cs typeface="Arial MT"/>
                        </a:rPr>
                        <a:t>:</a:t>
                      </a:r>
                      <a:r>
                        <a:rPr lang="fr-FR" sz="1000" spc="-15" dirty="0">
                          <a:effectLst/>
                          <a:latin typeface="Arial MT"/>
                          <a:ea typeface="Arial MT"/>
                          <a:cs typeface="Arial MT"/>
                        </a:rPr>
                        <a:t> </a:t>
                      </a:r>
                      <a:r>
                        <a:rPr lang="fr-FR" sz="1000" dirty="0">
                          <a:effectLst/>
                          <a:latin typeface="Arial MT"/>
                          <a:ea typeface="Arial MT"/>
                          <a:cs typeface="Arial MT"/>
                        </a:rPr>
                        <a:t>A</a:t>
                      </a:r>
                      <a:r>
                        <a:rPr lang="fr-FR" sz="1000" spc="-20" dirty="0">
                          <a:effectLst/>
                          <a:latin typeface="Arial MT"/>
                          <a:ea typeface="Arial MT"/>
                          <a:cs typeface="Arial MT"/>
                        </a:rPr>
                        <a:t> </a:t>
                      </a:r>
                      <a:r>
                        <a:rPr lang="fr-FR" sz="1000" dirty="0">
                          <a:effectLst/>
                          <a:latin typeface="Arial MT"/>
                          <a:ea typeface="Arial MT"/>
                          <a:cs typeface="Arial MT"/>
                        </a:rPr>
                        <a:t>définir</a:t>
                      </a:r>
                      <a:endParaRPr lang="fr-FR" sz="1100" dirty="0">
                        <a:effectLst/>
                        <a:latin typeface="Arial MT"/>
                        <a:ea typeface="Arial MT"/>
                        <a:cs typeface="Arial M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tcPr>
                </a:tc>
                <a:tc hMerge="1">
                  <a:txBody>
                    <a:bodyPr/>
                    <a:lstStyle/>
                    <a:p>
                      <a:endParaRPr lang="fr-FR"/>
                    </a:p>
                  </a:txBody>
                  <a:tcPr/>
                </a:tc>
                <a:extLst>
                  <a:ext uri="{0D108BD9-81ED-4DB2-BD59-A6C34878D82A}">
                    <a16:rowId xmlns:a16="http://schemas.microsoft.com/office/drawing/2014/main" val="3564144260"/>
                  </a:ext>
                </a:extLst>
              </a:tr>
              <a:tr h="240665">
                <a:tc gridSpan="2">
                  <a:txBody>
                    <a:bodyPr/>
                    <a:lstStyle/>
                    <a:p>
                      <a:pPr marL="4445">
                        <a:spcBef>
                          <a:spcPts val="225"/>
                        </a:spcBef>
                        <a:spcAft>
                          <a:spcPts val="0"/>
                        </a:spcAft>
                      </a:pPr>
                      <a:r>
                        <a:rPr lang="fr-FR" sz="1100" b="1" dirty="0">
                          <a:solidFill>
                            <a:srgbClr val="000000"/>
                          </a:solidFill>
                          <a:effectLst/>
                          <a:latin typeface="Arial" panose="020B0604020202020204" pitchFamily="34" charset="0"/>
                          <a:ea typeface="Arial MT"/>
                          <a:cs typeface="Arial MT"/>
                        </a:rPr>
                        <a:t>Module</a:t>
                      </a:r>
                      <a:r>
                        <a:rPr lang="fr-FR" sz="1100" b="1" spc="35" dirty="0">
                          <a:solidFill>
                            <a:srgbClr val="000000"/>
                          </a:solidFill>
                          <a:effectLst/>
                          <a:latin typeface="Arial" panose="020B0604020202020204" pitchFamily="34" charset="0"/>
                          <a:ea typeface="Arial MT"/>
                          <a:cs typeface="Arial MT"/>
                        </a:rPr>
                        <a:t> </a:t>
                      </a:r>
                      <a:r>
                        <a:rPr lang="fr-FR" sz="1100" b="1" dirty="0">
                          <a:solidFill>
                            <a:srgbClr val="000000"/>
                          </a:solidFill>
                          <a:effectLst/>
                          <a:latin typeface="Arial" panose="020B0604020202020204" pitchFamily="34" charset="0"/>
                          <a:ea typeface="Arial MT"/>
                          <a:cs typeface="Arial MT"/>
                        </a:rPr>
                        <a:t>:</a:t>
                      </a:r>
                      <a:r>
                        <a:rPr lang="fr-FR" sz="1100" b="1" spc="10" dirty="0">
                          <a:solidFill>
                            <a:srgbClr val="000000"/>
                          </a:solidFill>
                          <a:effectLst/>
                          <a:latin typeface="Arial" panose="020B0604020202020204" pitchFamily="34" charset="0"/>
                          <a:ea typeface="Arial MT"/>
                          <a:cs typeface="Arial MT"/>
                        </a:rPr>
                        <a:t> </a:t>
                      </a:r>
                      <a:r>
                        <a:rPr lang="fr-FR" sz="1100" b="1" dirty="0">
                          <a:solidFill>
                            <a:srgbClr val="000000"/>
                          </a:solidFill>
                          <a:effectLst/>
                          <a:latin typeface="Arial" panose="020B0604020202020204" pitchFamily="34" charset="0"/>
                          <a:ea typeface="Arial MT"/>
                          <a:cs typeface="Arial MT"/>
                        </a:rPr>
                        <a:t>Conseil</a:t>
                      </a:r>
                      <a:r>
                        <a:rPr lang="fr-FR" sz="1100" b="1" spc="20" dirty="0">
                          <a:solidFill>
                            <a:srgbClr val="000000"/>
                          </a:solidFill>
                          <a:effectLst/>
                          <a:latin typeface="Arial" panose="020B0604020202020204" pitchFamily="34" charset="0"/>
                          <a:ea typeface="Arial MT"/>
                          <a:cs typeface="Arial MT"/>
                        </a:rPr>
                        <a:t> </a:t>
                      </a:r>
                      <a:r>
                        <a:rPr lang="fr-FR" sz="1100" b="1" dirty="0">
                          <a:solidFill>
                            <a:srgbClr val="000000"/>
                          </a:solidFill>
                          <a:effectLst/>
                          <a:latin typeface="Arial" panose="020B0604020202020204" pitchFamily="34" charset="0"/>
                          <a:ea typeface="Arial MT"/>
                          <a:cs typeface="Arial MT"/>
                        </a:rPr>
                        <a:t>école-collège</a:t>
                      </a:r>
                      <a:endParaRPr lang="fr-FR" sz="1100" dirty="0">
                        <a:effectLst/>
                        <a:latin typeface="Arial MT"/>
                        <a:ea typeface="Arial MT"/>
                        <a:cs typeface="Arial M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3F3"/>
                    </a:solidFill>
                  </a:tcPr>
                </a:tc>
                <a:tc hMerge="1">
                  <a:txBody>
                    <a:bodyPr/>
                    <a:lstStyle/>
                    <a:p>
                      <a:endParaRPr lang="fr-FR"/>
                    </a:p>
                  </a:txBody>
                  <a:tcPr/>
                </a:tc>
                <a:extLst>
                  <a:ext uri="{0D108BD9-81ED-4DB2-BD59-A6C34878D82A}">
                    <a16:rowId xmlns:a16="http://schemas.microsoft.com/office/drawing/2014/main" val="2849022997"/>
                  </a:ext>
                </a:extLst>
              </a:tr>
            </a:tbl>
          </a:graphicData>
        </a:graphic>
      </p:graphicFrame>
      <p:graphicFrame>
        <p:nvGraphicFramePr>
          <p:cNvPr id="9" name="Tableau 8">
            <a:extLst>
              <a:ext uri="{FF2B5EF4-FFF2-40B4-BE49-F238E27FC236}">
                <a16:creationId xmlns:a16="http://schemas.microsoft.com/office/drawing/2014/main" id="{4BBD1349-0F9F-4A11-8D4E-CE840FA4BF6D}"/>
              </a:ext>
            </a:extLst>
          </p:cNvPr>
          <p:cNvGraphicFramePr>
            <a:graphicFrameLocks noGrp="1"/>
          </p:cNvGraphicFramePr>
          <p:nvPr>
            <p:extLst>
              <p:ext uri="{D42A27DB-BD31-4B8C-83A1-F6EECF244321}">
                <p14:modId xmlns:p14="http://schemas.microsoft.com/office/powerpoint/2010/main" val="1589640163"/>
              </p:ext>
            </p:extLst>
          </p:nvPr>
        </p:nvGraphicFramePr>
        <p:xfrm>
          <a:off x="896450" y="5587683"/>
          <a:ext cx="10457350" cy="708025"/>
        </p:xfrm>
        <a:graphic>
          <a:graphicData uri="http://schemas.openxmlformats.org/drawingml/2006/table">
            <a:tbl>
              <a:tblPr firstRow="1" firstCol="1" lastRow="1" lastCol="1" bandRow="1" bandCol="1"/>
              <a:tblGrid>
                <a:gridCol w="3471770">
                  <a:extLst>
                    <a:ext uri="{9D8B030D-6E8A-4147-A177-3AD203B41FA5}">
                      <a16:colId xmlns:a16="http://schemas.microsoft.com/office/drawing/2014/main" val="630942890"/>
                    </a:ext>
                  </a:extLst>
                </a:gridCol>
                <a:gridCol w="6985580">
                  <a:extLst>
                    <a:ext uri="{9D8B030D-6E8A-4147-A177-3AD203B41FA5}">
                      <a16:colId xmlns:a16="http://schemas.microsoft.com/office/drawing/2014/main" val="949768015"/>
                    </a:ext>
                  </a:extLst>
                </a:gridCol>
              </a:tblGrid>
              <a:tr h="233045">
                <a:tc gridSpan="2">
                  <a:txBody>
                    <a:bodyPr/>
                    <a:lstStyle/>
                    <a:p>
                      <a:pPr marL="38735">
                        <a:spcBef>
                          <a:spcPts val="70"/>
                        </a:spcBef>
                      </a:pPr>
                      <a:r>
                        <a:rPr lang="fr-FR" sz="1000">
                          <a:effectLst/>
                          <a:latin typeface="Arial MT"/>
                          <a:ea typeface="Arial MT"/>
                          <a:cs typeface="Arial MT"/>
                        </a:rPr>
                        <a:t>Contenus</a:t>
                      </a:r>
                      <a:r>
                        <a:rPr lang="fr-FR" sz="1000" spc="-20">
                          <a:effectLst/>
                          <a:latin typeface="Arial MT"/>
                          <a:ea typeface="Arial MT"/>
                          <a:cs typeface="Arial MT"/>
                        </a:rPr>
                        <a:t> </a:t>
                      </a:r>
                      <a:r>
                        <a:rPr lang="fr-FR" sz="1000">
                          <a:effectLst/>
                          <a:latin typeface="Arial MT"/>
                          <a:ea typeface="Arial MT"/>
                          <a:cs typeface="Arial MT"/>
                        </a:rPr>
                        <a:t>:</a:t>
                      </a:r>
                      <a:r>
                        <a:rPr lang="fr-FR" sz="1000" spc="-25">
                          <a:effectLst/>
                          <a:latin typeface="Arial MT"/>
                          <a:ea typeface="Arial MT"/>
                          <a:cs typeface="Arial MT"/>
                        </a:rPr>
                        <a:t> </a:t>
                      </a:r>
                      <a:r>
                        <a:rPr lang="fr-FR" sz="1000">
                          <a:effectLst/>
                          <a:latin typeface="Arial MT"/>
                          <a:ea typeface="Arial MT"/>
                          <a:cs typeface="Arial MT"/>
                        </a:rPr>
                        <a:t>Information</a:t>
                      </a:r>
                      <a:r>
                        <a:rPr lang="fr-FR" sz="1000" spc="-20">
                          <a:effectLst/>
                          <a:latin typeface="Arial MT"/>
                          <a:ea typeface="Arial MT"/>
                          <a:cs typeface="Arial MT"/>
                        </a:rPr>
                        <a:t> </a:t>
                      </a:r>
                      <a:r>
                        <a:rPr lang="fr-FR" sz="1000">
                          <a:effectLst/>
                          <a:latin typeface="Arial MT"/>
                          <a:ea typeface="Arial MT"/>
                          <a:cs typeface="Arial MT"/>
                        </a:rPr>
                        <a:t>et</a:t>
                      </a:r>
                      <a:r>
                        <a:rPr lang="fr-FR" sz="1000" spc="-25">
                          <a:effectLst/>
                          <a:latin typeface="Arial MT"/>
                          <a:ea typeface="Arial MT"/>
                          <a:cs typeface="Arial MT"/>
                        </a:rPr>
                        <a:t> </a:t>
                      </a:r>
                      <a:r>
                        <a:rPr lang="fr-FR" sz="1000">
                          <a:effectLst/>
                          <a:latin typeface="Arial MT"/>
                          <a:ea typeface="Arial MT"/>
                          <a:cs typeface="Arial MT"/>
                        </a:rPr>
                        <a:t>réflexion</a:t>
                      </a:r>
                      <a:r>
                        <a:rPr lang="fr-FR" sz="1000" spc="-25">
                          <a:effectLst/>
                          <a:latin typeface="Arial MT"/>
                          <a:ea typeface="Arial MT"/>
                          <a:cs typeface="Arial MT"/>
                        </a:rPr>
                        <a:t> </a:t>
                      </a:r>
                      <a:r>
                        <a:rPr lang="fr-FR" sz="1000">
                          <a:effectLst/>
                          <a:latin typeface="Arial MT"/>
                          <a:ea typeface="Arial MT"/>
                          <a:cs typeface="Arial MT"/>
                        </a:rPr>
                        <a:t>sur</a:t>
                      </a:r>
                      <a:r>
                        <a:rPr lang="fr-FR" sz="1000" spc="-20">
                          <a:effectLst/>
                          <a:latin typeface="Arial MT"/>
                          <a:ea typeface="Arial MT"/>
                          <a:cs typeface="Arial MT"/>
                        </a:rPr>
                        <a:t> </a:t>
                      </a:r>
                      <a:r>
                        <a:rPr lang="fr-FR" sz="1000">
                          <a:effectLst/>
                          <a:latin typeface="Arial MT"/>
                          <a:ea typeface="Arial MT"/>
                          <a:cs typeface="Arial MT"/>
                        </a:rPr>
                        <a:t>le</a:t>
                      </a:r>
                      <a:r>
                        <a:rPr lang="fr-FR" sz="1000" spc="-25">
                          <a:effectLst/>
                          <a:latin typeface="Arial MT"/>
                          <a:ea typeface="Arial MT"/>
                          <a:cs typeface="Arial MT"/>
                        </a:rPr>
                        <a:t> </a:t>
                      </a:r>
                      <a:r>
                        <a:rPr lang="fr-FR" sz="1000">
                          <a:effectLst/>
                          <a:latin typeface="Arial MT"/>
                          <a:ea typeface="Arial MT"/>
                          <a:cs typeface="Arial MT"/>
                        </a:rPr>
                        <a:t>pilotage</a:t>
                      </a:r>
                      <a:r>
                        <a:rPr lang="fr-FR" sz="1000" spc="-20">
                          <a:effectLst/>
                          <a:latin typeface="Arial MT"/>
                          <a:ea typeface="Arial MT"/>
                          <a:cs typeface="Arial MT"/>
                        </a:rPr>
                        <a:t> </a:t>
                      </a:r>
                      <a:r>
                        <a:rPr lang="fr-FR" sz="1000">
                          <a:effectLst/>
                          <a:latin typeface="Arial MT"/>
                          <a:ea typeface="Arial MT"/>
                          <a:cs typeface="Arial MT"/>
                        </a:rPr>
                        <a:t>des</a:t>
                      </a:r>
                      <a:r>
                        <a:rPr lang="fr-FR" sz="1000" spc="-20">
                          <a:effectLst/>
                          <a:latin typeface="Arial MT"/>
                          <a:ea typeface="Arial MT"/>
                          <a:cs typeface="Arial MT"/>
                        </a:rPr>
                        <a:t> </a:t>
                      </a:r>
                      <a:r>
                        <a:rPr lang="fr-FR" sz="1000">
                          <a:effectLst/>
                          <a:latin typeface="Arial MT"/>
                          <a:ea typeface="Arial MT"/>
                          <a:cs typeface="Arial MT"/>
                        </a:rPr>
                        <a:t>écoles.</a:t>
                      </a:r>
                      <a:endParaRPr lang="fr-FR" sz="1100">
                        <a:effectLst/>
                        <a:latin typeface="Arial MT"/>
                        <a:ea typeface="Arial MT"/>
                        <a:cs typeface="Arial M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tcPr>
                </a:tc>
                <a:tc hMerge="1">
                  <a:txBody>
                    <a:bodyPr/>
                    <a:lstStyle/>
                    <a:p>
                      <a:endParaRPr lang="fr-FR"/>
                    </a:p>
                  </a:txBody>
                  <a:tcPr>
                    <a:lnL w="12700" cap="flat" cmpd="sng" algn="ctr">
                      <a:solidFill>
                        <a:srgbClr val="000000"/>
                      </a:solidFill>
                      <a:prstDash val="solid"/>
                      <a:round/>
                      <a:headEnd type="none" w="med" len="med"/>
                      <a:tailEnd type="none" w="med" len="med"/>
                    </a:lnL>
                  </a:tcPr>
                </a:tc>
                <a:extLst>
                  <a:ext uri="{0D108BD9-81ED-4DB2-BD59-A6C34878D82A}">
                    <a16:rowId xmlns:a16="http://schemas.microsoft.com/office/drawing/2014/main" val="1885189936"/>
                  </a:ext>
                </a:extLst>
              </a:tr>
              <a:tr h="241935">
                <a:tc gridSpan="2">
                  <a:txBody>
                    <a:bodyPr/>
                    <a:lstStyle/>
                    <a:p>
                      <a:pPr marL="38735">
                        <a:spcBef>
                          <a:spcPts val="140"/>
                        </a:spcBef>
                      </a:pPr>
                      <a:r>
                        <a:rPr lang="fr-FR" sz="1000">
                          <a:effectLst/>
                          <a:latin typeface="Arial MT"/>
                          <a:ea typeface="Arial MT"/>
                          <a:cs typeface="Arial MT"/>
                        </a:rPr>
                        <a:t>Observations</a:t>
                      </a:r>
                      <a:r>
                        <a:rPr lang="fr-FR" sz="1000" spc="-20">
                          <a:effectLst/>
                          <a:latin typeface="Arial MT"/>
                          <a:ea typeface="Arial MT"/>
                          <a:cs typeface="Arial MT"/>
                        </a:rPr>
                        <a:t> </a:t>
                      </a:r>
                      <a:r>
                        <a:rPr lang="fr-FR" sz="1000">
                          <a:effectLst/>
                          <a:latin typeface="Arial MT"/>
                          <a:ea typeface="Arial MT"/>
                          <a:cs typeface="Arial MT"/>
                        </a:rPr>
                        <a:t>:</a:t>
                      </a:r>
                      <a:endParaRPr lang="fr-FR" sz="1100">
                        <a:effectLst/>
                        <a:latin typeface="Arial MT"/>
                        <a:ea typeface="Arial MT"/>
                        <a:cs typeface="Arial M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tcPr>
                </a:tc>
                <a:tc hMerge="1">
                  <a:txBody>
                    <a:bodyPr/>
                    <a:lstStyle/>
                    <a:p>
                      <a:endParaRPr lang="fr-FR"/>
                    </a:p>
                  </a:txBody>
                  <a:tcPr>
                    <a:lnL w="12700" cap="flat" cmpd="sng" algn="ctr">
                      <a:solidFill>
                        <a:srgbClr val="000000"/>
                      </a:solidFill>
                      <a:prstDash val="solid"/>
                      <a:round/>
                      <a:headEnd type="none" w="med" len="med"/>
                      <a:tailEnd type="none" w="med" len="med"/>
                    </a:lnL>
                  </a:tcPr>
                </a:tc>
                <a:extLst>
                  <a:ext uri="{0D108BD9-81ED-4DB2-BD59-A6C34878D82A}">
                    <a16:rowId xmlns:a16="http://schemas.microsoft.com/office/drawing/2014/main" val="4105482863"/>
                  </a:ext>
                </a:extLst>
              </a:tr>
              <a:tr h="233045">
                <a:tc>
                  <a:txBody>
                    <a:bodyPr/>
                    <a:lstStyle/>
                    <a:p>
                      <a:pPr marL="38735">
                        <a:spcBef>
                          <a:spcPts val="135"/>
                        </a:spcBef>
                      </a:pPr>
                      <a:r>
                        <a:rPr lang="fr-FR" sz="1000" dirty="0">
                          <a:effectLst/>
                          <a:latin typeface="Arial MT"/>
                          <a:ea typeface="Arial MT"/>
                          <a:cs typeface="Arial MT"/>
                        </a:rPr>
                        <a:t>Durée</a:t>
                      </a:r>
                      <a:r>
                        <a:rPr lang="fr-FR" sz="1000" spc="-15" dirty="0">
                          <a:effectLst/>
                          <a:latin typeface="Arial MT"/>
                          <a:ea typeface="Arial MT"/>
                          <a:cs typeface="Arial MT"/>
                        </a:rPr>
                        <a:t> </a:t>
                      </a:r>
                      <a:r>
                        <a:rPr lang="fr-FR" sz="1000" dirty="0">
                          <a:effectLst/>
                          <a:latin typeface="Arial MT"/>
                          <a:ea typeface="Arial MT"/>
                          <a:cs typeface="Arial MT"/>
                        </a:rPr>
                        <a:t>:</a:t>
                      </a:r>
                      <a:r>
                        <a:rPr lang="fr-FR" sz="1000" spc="-15" dirty="0">
                          <a:effectLst/>
                          <a:latin typeface="Arial MT"/>
                          <a:ea typeface="Arial MT"/>
                          <a:cs typeface="Arial MT"/>
                        </a:rPr>
                        <a:t> </a:t>
                      </a:r>
                      <a:r>
                        <a:rPr lang="fr-FR" sz="1000" dirty="0">
                          <a:effectLst/>
                          <a:latin typeface="Arial MT"/>
                          <a:ea typeface="Arial MT"/>
                          <a:cs typeface="Arial MT"/>
                        </a:rPr>
                        <a:t>3</a:t>
                      </a:r>
                      <a:r>
                        <a:rPr lang="fr-FR" sz="1000" spc="-10" dirty="0">
                          <a:effectLst/>
                          <a:latin typeface="Arial MT"/>
                          <a:ea typeface="Arial MT"/>
                          <a:cs typeface="Arial MT"/>
                        </a:rPr>
                        <a:t> </a:t>
                      </a:r>
                      <a:r>
                        <a:rPr lang="fr-FR" sz="1000" dirty="0">
                          <a:effectLst/>
                          <a:latin typeface="Arial MT"/>
                          <a:ea typeface="Arial MT"/>
                          <a:cs typeface="Arial MT"/>
                        </a:rPr>
                        <a:t>heures</a:t>
                      </a:r>
                      <a:r>
                        <a:rPr lang="fr-FR" sz="1000" dirty="0">
                          <a:effectLst/>
                          <a:latin typeface="Times New Roman" panose="02020603050405020304" pitchFamily="18" charset="0"/>
                        </a:rPr>
                        <a:t> </a:t>
                      </a:r>
                      <a:endParaRPr lang="fr-FR" sz="1100" dirty="0">
                        <a:effectLst/>
                        <a:latin typeface="Arial M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0640">
                        <a:spcBef>
                          <a:spcPts val="130"/>
                        </a:spcBef>
                        <a:spcAft>
                          <a:spcPts val="0"/>
                        </a:spcAft>
                      </a:pPr>
                      <a:r>
                        <a:rPr lang="fr-FR" sz="1000" dirty="0">
                          <a:effectLst/>
                          <a:latin typeface="Arial MT"/>
                          <a:ea typeface="Arial MT"/>
                          <a:cs typeface="Arial MT"/>
                        </a:rPr>
                        <a:t>Lieu</a:t>
                      </a:r>
                      <a:r>
                        <a:rPr lang="fr-FR" sz="1000" spc="-15" dirty="0">
                          <a:effectLst/>
                          <a:latin typeface="Arial MT"/>
                          <a:ea typeface="Arial MT"/>
                          <a:cs typeface="Arial MT"/>
                        </a:rPr>
                        <a:t> </a:t>
                      </a:r>
                      <a:r>
                        <a:rPr lang="fr-FR" sz="1000" dirty="0">
                          <a:effectLst/>
                          <a:latin typeface="Arial MT"/>
                          <a:ea typeface="Arial MT"/>
                          <a:cs typeface="Arial MT"/>
                        </a:rPr>
                        <a:t>:</a:t>
                      </a:r>
                      <a:r>
                        <a:rPr lang="fr-FR" sz="1000" spc="-20" dirty="0">
                          <a:effectLst/>
                          <a:latin typeface="Arial MT"/>
                          <a:ea typeface="Arial MT"/>
                          <a:cs typeface="Arial MT"/>
                        </a:rPr>
                        <a:t> </a:t>
                      </a:r>
                      <a:r>
                        <a:rPr lang="fr-FR" sz="1000" dirty="0">
                          <a:effectLst/>
                          <a:latin typeface="Arial MT"/>
                          <a:ea typeface="Arial MT"/>
                          <a:cs typeface="Arial MT"/>
                        </a:rPr>
                        <a:t>A</a:t>
                      </a:r>
                      <a:r>
                        <a:rPr lang="fr-FR" sz="1000" spc="-20" dirty="0">
                          <a:effectLst/>
                          <a:latin typeface="Arial MT"/>
                          <a:ea typeface="Arial MT"/>
                          <a:cs typeface="Arial MT"/>
                        </a:rPr>
                        <a:t> </a:t>
                      </a:r>
                      <a:r>
                        <a:rPr lang="fr-FR" sz="1000" dirty="0">
                          <a:effectLst/>
                          <a:latin typeface="Arial MT"/>
                          <a:ea typeface="Arial MT"/>
                          <a:cs typeface="Arial MT"/>
                        </a:rPr>
                        <a:t>définir</a:t>
                      </a:r>
                      <a:endParaRPr lang="fr-FR" sz="1100" dirty="0">
                        <a:effectLst/>
                        <a:latin typeface="Arial MT"/>
                        <a:ea typeface="Arial MT"/>
                        <a:cs typeface="Arial M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58162051"/>
                  </a:ext>
                </a:extLst>
              </a:tr>
            </a:tbl>
          </a:graphicData>
        </a:graphic>
      </p:graphicFrame>
      <p:sp>
        <p:nvSpPr>
          <p:cNvPr id="10" name="Rectangle 2">
            <a:extLst>
              <a:ext uri="{FF2B5EF4-FFF2-40B4-BE49-F238E27FC236}">
                <a16:creationId xmlns:a16="http://schemas.microsoft.com/office/drawing/2014/main" id="{7E5CB635-94DC-427F-A199-92444FB2066C}"/>
              </a:ext>
            </a:extLst>
          </p:cNvPr>
          <p:cNvSpPr>
            <a:spLocks noChangeArrowheads="1"/>
          </p:cNvSpPr>
          <p:nvPr/>
        </p:nvSpPr>
        <p:spPr bwMode="auto">
          <a:xfrm>
            <a:off x="2874963" y="3646488"/>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FR"/>
          </a:p>
        </p:txBody>
      </p:sp>
    </p:spTree>
    <p:extLst>
      <p:ext uri="{BB962C8B-B14F-4D97-AF65-F5344CB8AC3E}">
        <p14:creationId xmlns:p14="http://schemas.microsoft.com/office/powerpoint/2010/main" val="314928558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a:extLst>
              <a:ext uri="{FF2B5EF4-FFF2-40B4-BE49-F238E27FC236}">
                <a16:creationId xmlns:a16="http://schemas.microsoft.com/office/drawing/2014/main" id="{8A39102E-C286-4566-BAFA-22DE9780A650}"/>
              </a:ext>
            </a:extLst>
          </p:cNvPr>
          <p:cNvSpPr txBox="1"/>
          <p:nvPr/>
        </p:nvSpPr>
        <p:spPr>
          <a:xfrm>
            <a:off x="4854744" y="167119"/>
            <a:ext cx="2482511" cy="307777"/>
          </a:xfrm>
          <a:prstGeom prst="rect">
            <a:avLst/>
          </a:prstGeom>
          <a:noFill/>
        </p:spPr>
        <p:txBody>
          <a:bodyPr wrap="square" rtlCol="0">
            <a:spAutoFit/>
          </a:bodyPr>
          <a:lstStyle/>
          <a:p>
            <a:r>
              <a:rPr lang="fr-FR" sz="1400" dirty="0"/>
              <a:t>DISPOSITIFS du PAF 2022-2023</a:t>
            </a:r>
          </a:p>
        </p:txBody>
      </p:sp>
      <p:sp>
        <p:nvSpPr>
          <p:cNvPr id="4" name="Espace réservé du numéro de diapositive 3">
            <a:extLst>
              <a:ext uri="{FF2B5EF4-FFF2-40B4-BE49-F238E27FC236}">
                <a16:creationId xmlns:a16="http://schemas.microsoft.com/office/drawing/2014/main" id="{41B3CE3E-370A-452E-9533-B7CD7F51ADDA}"/>
              </a:ext>
            </a:extLst>
          </p:cNvPr>
          <p:cNvSpPr>
            <a:spLocks noGrp="1"/>
          </p:cNvSpPr>
          <p:nvPr>
            <p:ph type="sldNum" sz="quarter" idx="12"/>
          </p:nvPr>
        </p:nvSpPr>
        <p:spPr/>
        <p:txBody>
          <a:bodyPr/>
          <a:lstStyle/>
          <a:p>
            <a:fld id="{B09499B9-A54A-48B6-A9F5-EC93DEB5225B}" type="slidenum">
              <a:rPr lang="fr-FR" smtClean="0"/>
              <a:t>17</a:t>
            </a:fld>
            <a:endParaRPr lang="fr-FR" dirty="0"/>
          </a:p>
        </p:txBody>
      </p:sp>
      <p:graphicFrame>
        <p:nvGraphicFramePr>
          <p:cNvPr id="5" name="Tableau 4">
            <a:extLst>
              <a:ext uri="{FF2B5EF4-FFF2-40B4-BE49-F238E27FC236}">
                <a16:creationId xmlns:a16="http://schemas.microsoft.com/office/drawing/2014/main" id="{F2FD9C1D-5333-451D-85C3-44840FA7ADF8}"/>
              </a:ext>
            </a:extLst>
          </p:cNvPr>
          <p:cNvGraphicFramePr>
            <a:graphicFrameLocks noGrp="1"/>
          </p:cNvGraphicFramePr>
          <p:nvPr>
            <p:extLst>
              <p:ext uri="{D42A27DB-BD31-4B8C-83A1-F6EECF244321}">
                <p14:modId xmlns:p14="http://schemas.microsoft.com/office/powerpoint/2010/main" val="991744590"/>
              </p:ext>
            </p:extLst>
          </p:nvPr>
        </p:nvGraphicFramePr>
        <p:xfrm>
          <a:off x="789609" y="786765"/>
          <a:ext cx="10564190" cy="2023110"/>
        </p:xfrm>
        <a:graphic>
          <a:graphicData uri="http://schemas.openxmlformats.org/drawingml/2006/table">
            <a:tbl>
              <a:tblPr firstRow="1" firstCol="1" lastRow="1" lastCol="1" bandRow="1" bandCol="1"/>
              <a:tblGrid>
                <a:gridCol w="5223249">
                  <a:extLst>
                    <a:ext uri="{9D8B030D-6E8A-4147-A177-3AD203B41FA5}">
                      <a16:colId xmlns:a16="http://schemas.microsoft.com/office/drawing/2014/main" val="1369855499"/>
                    </a:ext>
                  </a:extLst>
                </a:gridCol>
                <a:gridCol w="5340941">
                  <a:extLst>
                    <a:ext uri="{9D8B030D-6E8A-4147-A177-3AD203B41FA5}">
                      <a16:colId xmlns:a16="http://schemas.microsoft.com/office/drawing/2014/main" val="3288763073"/>
                    </a:ext>
                  </a:extLst>
                </a:gridCol>
              </a:tblGrid>
              <a:tr h="219710">
                <a:tc gridSpan="2">
                  <a:txBody>
                    <a:bodyPr/>
                    <a:lstStyle/>
                    <a:p>
                      <a:pPr marL="43180">
                        <a:spcBef>
                          <a:spcPts val="95"/>
                        </a:spcBef>
                        <a:spcAft>
                          <a:spcPts val="0"/>
                        </a:spcAft>
                      </a:pPr>
                      <a:r>
                        <a:rPr lang="fr-FR" sz="1100" b="1" dirty="0">
                          <a:solidFill>
                            <a:schemeClr val="bg1"/>
                          </a:solidFill>
                          <a:effectLst/>
                          <a:latin typeface="Arial" panose="020B0604020202020204" pitchFamily="34" charset="0"/>
                          <a:ea typeface="Arial MT"/>
                          <a:cs typeface="Arial MT"/>
                        </a:rPr>
                        <a:t>Dispositif</a:t>
                      </a:r>
                      <a:r>
                        <a:rPr lang="fr-FR" sz="1100" b="1" spc="15" dirty="0">
                          <a:solidFill>
                            <a:schemeClr val="bg1"/>
                          </a:solidFill>
                          <a:effectLst/>
                          <a:latin typeface="Arial" panose="020B0604020202020204" pitchFamily="34" charset="0"/>
                          <a:ea typeface="Arial MT"/>
                          <a:cs typeface="Arial MT"/>
                        </a:rPr>
                        <a:t> </a:t>
                      </a:r>
                      <a:r>
                        <a:rPr lang="fr-FR" sz="1100" b="1" dirty="0">
                          <a:solidFill>
                            <a:schemeClr val="bg1"/>
                          </a:solidFill>
                          <a:effectLst/>
                          <a:latin typeface="Arial" panose="020B0604020202020204" pitchFamily="34" charset="0"/>
                          <a:ea typeface="Arial MT"/>
                          <a:cs typeface="Arial MT"/>
                        </a:rPr>
                        <a:t>:</a:t>
                      </a:r>
                      <a:r>
                        <a:rPr lang="fr-FR" sz="1100" b="1" spc="15" dirty="0">
                          <a:solidFill>
                            <a:schemeClr val="bg1"/>
                          </a:solidFill>
                          <a:effectLst/>
                          <a:latin typeface="Arial" panose="020B0604020202020204" pitchFamily="34" charset="0"/>
                          <a:ea typeface="Arial MT"/>
                          <a:cs typeface="Arial MT"/>
                        </a:rPr>
                        <a:t> </a:t>
                      </a:r>
                      <a:r>
                        <a:rPr lang="fr-FR" sz="1100" b="1" dirty="0">
                          <a:solidFill>
                            <a:schemeClr val="bg1"/>
                          </a:solidFill>
                          <a:effectLst/>
                          <a:latin typeface="Arial" panose="020B0604020202020204" pitchFamily="34" charset="0"/>
                          <a:ea typeface="Arial MT"/>
                          <a:cs typeface="Arial MT"/>
                        </a:rPr>
                        <a:t>DS01</a:t>
                      </a:r>
                      <a:r>
                        <a:rPr lang="fr-FR" sz="1100" b="1" spc="15" dirty="0">
                          <a:solidFill>
                            <a:schemeClr val="bg1"/>
                          </a:solidFill>
                          <a:effectLst/>
                          <a:latin typeface="Arial" panose="020B0604020202020204" pitchFamily="34" charset="0"/>
                          <a:ea typeface="Arial MT"/>
                          <a:cs typeface="Arial MT"/>
                        </a:rPr>
                        <a:t> </a:t>
                      </a:r>
                      <a:r>
                        <a:rPr lang="fr-FR" sz="1100" b="1" dirty="0">
                          <a:solidFill>
                            <a:schemeClr val="bg1"/>
                          </a:solidFill>
                          <a:effectLst/>
                          <a:latin typeface="Arial" panose="020B0604020202020204" pitchFamily="34" charset="0"/>
                          <a:ea typeface="Arial MT"/>
                          <a:cs typeface="Arial MT"/>
                        </a:rPr>
                        <a:t>-</a:t>
                      </a:r>
                      <a:r>
                        <a:rPr lang="fr-FR" sz="1100" b="1" spc="10" dirty="0">
                          <a:solidFill>
                            <a:schemeClr val="bg1"/>
                          </a:solidFill>
                          <a:effectLst/>
                          <a:latin typeface="Arial" panose="020B0604020202020204" pitchFamily="34" charset="0"/>
                          <a:ea typeface="Arial MT"/>
                          <a:cs typeface="Arial MT"/>
                        </a:rPr>
                        <a:t> </a:t>
                      </a:r>
                      <a:r>
                        <a:rPr lang="fr-FR" sz="1100" b="1" dirty="0">
                          <a:solidFill>
                            <a:schemeClr val="bg1"/>
                          </a:solidFill>
                          <a:effectLst/>
                          <a:latin typeface="Arial" panose="020B0604020202020204" pitchFamily="34" charset="0"/>
                          <a:ea typeface="Arial MT"/>
                          <a:cs typeface="Arial MT"/>
                        </a:rPr>
                        <a:t>Élèves</a:t>
                      </a:r>
                      <a:r>
                        <a:rPr lang="fr-FR" sz="1100" b="1" spc="15" dirty="0">
                          <a:solidFill>
                            <a:schemeClr val="bg1"/>
                          </a:solidFill>
                          <a:effectLst/>
                          <a:latin typeface="Arial" panose="020B0604020202020204" pitchFamily="34" charset="0"/>
                          <a:ea typeface="Arial MT"/>
                          <a:cs typeface="Arial MT"/>
                        </a:rPr>
                        <a:t> </a:t>
                      </a:r>
                      <a:r>
                        <a:rPr lang="fr-FR" sz="1100" b="1" dirty="0">
                          <a:solidFill>
                            <a:schemeClr val="bg1"/>
                          </a:solidFill>
                          <a:effectLst/>
                          <a:latin typeface="Arial" panose="020B0604020202020204" pitchFamily="34" charset="0"/>
                          <a:ea typeface="Arial MT"/>
                          <a:cs typeface="Arial MT"/>
                        </a:rPr>
                        <a:t>en</a:t>
                      </a:r>
                      <a:r>
                        <a:rPr lang="fr-FR" sz="1100" b="1" spc="10" dirty="0">
                          <a:solidFill>
                            <a:schemeClr val="bg1"/>
                          </a:solidFill>
                          <a:effectLst/>
                          <a:latin typeface="Arial" panose="020B0604020202020204" pitchFamily="34" charset="0"/>
                          <a:ea typeface="Arial MT"/>
                          <a:cs typeface="Arial MT"/>
                        </a:rPr>
                        <a:t> </a:t>
                      </a:r>
                      <a:r>
                        <a:rPr lang="fr-FR" sz="1100" b="1" dirty="0">
                          <a:solidFill>
                            <a:schemeClr val="bg1"/>
                          </a:solidFill>
                          <a:effectLst/>
                          <a:latin typeface="Arial" panose="020B0604020202020204" pitchFamily="34" charset="0"/>
                          <a:ea typeface="Arial MT"/>
                          <a:cs typeface="Arial MT"/>
                        </a:rPr>
                        <a:t>difficulté</a:t>
                      </a:r>
                      <a:r>
                        <a:rPr lang="fr-FR" sz="1100" b="1" spc="5" dirty="0">
                          <a:solidFill>
                            <a:schemeClr val="bg1"/>
                          </a:solidFill>
                          <a:effectLst/>
                          <a:latin typeface="Arial" panose="020B0604020202020204" pitchFamily="34" charset="0"/>
                          <a:ea typeface="Arial MT"/>
                          <a:cs typeface="Arial MT"/>
                        </a:rPr>
                        <a:t> </a:t>
                      </a:r>
                      <a:r>
                        <a:rPr lang="fr-FR" sz="1100" b="1" dirty="0">
                          <a:solidFill>
                            <a:schemeClr val="bg1"/>
                          </a:solidFill>
                          <a:effectLst/>
                          <a:latin typeface="Arial" panose="020B0604020202020204" pitchFamily="34" charset="0"/>
                          <a:ea typeface="Arial MT"/>
                          <a:cs typeface="Arial MT"/>
                        </a:rPr>
                        <a:t>en</a:t>
                      </a:r>
                      <a:r>
                        <a:rPr lang="fr-FR" sz="1100" b="1" spc="15" dirty="0">
                          <a:solidFill>
                            <a:schemeClr val="bg1"/>
                          </a:solidFill>
                          <a:effectLst/>
                          <a:latin typeface="Arial" panose="020B0604020202020204" pitchFamily="34" charset="0"/>
                          <a:ea typeface="Arial MT"/>
                          <a:cs typeface="Arial MT"/>
                        </a:rPr>
                        <a:t> </a:t>
                      </a:r>
                      <a:r>
                        <a:rPr lang="fr-FR" sz="1100" b="1" dirty="0">
                          <a:solidFill>
                            <a:schemeClr val="bg1"/>
                          </a:solidFill>
                          <a:effectLst/>
                          <a:latin typeface="Arial" panose="020B0604020202020204" pitchFamily="34" charset="0"/>
                          <a:ea typeface="Arial MT"/>
                          <a:cs typeface="Arial MT"/>
                        </a:rPr>
                        <a:t>mathématiques</a:t>
                      </a:r>
                      <a:endParaRPr lang="fr-FR" sz="1100" dirty="0">
                        <a:solidFill>
                          <a:schemeClr val="bg1"/>
                        </a:solidFill>
                        <a:effectLst/>
                        <a:latin typeface="Arial MT"/>
                        <a:ea typeface="Arial MT"/>
                        <a:cs typeface="Arial M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solidFill>
                      <a:srgbClr val="328BCB"/>
                    </a:solidFill>
                  </a:tcPr>
                </a:tc>
                <a:tc hMerge="1">
                  <a:txBody>
                    <a:bodyPr/>
                    <a:lstStyle/>
                    <a:p>
                      <a:endParaRPr lang="fr-FR"/>
                    </a:p>
                  </a:txBody>
                  <a:tcPr/>
                </a:tc>
                <a:extLst>
                  <a:ext uri="{0D108BD9-81ED-4DB2-BD59-A6C34878D82A}">
                    <a16:rowId xmlns:a16="http://schemas.microsoft.com/office/drawing/2014/main" val="248793690"/>
                  </a:ext>
                </a:extLst>
              </a:tr>
              <a:tr h="265430">
                <a:tc>
                  <a:txBody>
                    <a:bodyPr/>
                    <a:lstStyle/>
                    <a:p>
                      <a:pPr marL="38735">
                        <a:spcBef>
                          <a:spcPts val="265"/>
                        </a:spcBef>
                      </a:pPr>
                      <a:r>
                        <a:rPr lang="fr-FR" sz="1000" b="1" dirty="0">
                          <a:effectLst/>
                          <a:latin typeface="Arial" panose="020B0604020202020204" pitchFamily="34" charset="0"/>
                          <a:ea typeface="Arial MT"/>
                          <a:cs typeface="Arial MT"/>
                        </a:rPr>
                        <a:t>Identifiant</a:t>
                      </a:r>
                      <a:r>
                        <a:rPr lang="fr-FR" sz="1000" b="1" spc="-20" dirty="0">
                          <a:effectLst/>
                          <a:latin typeface="Arial" panose="020B0604020202020204" pitchFamily="34" charset="0"/>
                          <a:ea typeface="Arial MT"/>
                          <a:cs typeface="Arial MT"/>
                        </a:rPr>
                        <a:t> </a:t>
                      </a:r>
                      <a:r>
                        <a:rPr lang="fr-FR" sz="1000" b="1" dirty="0">
                          <a:effectLst/>
                          <a:latin typeface="Arial" panose="020B0604020202020204" pitchFamily="34" charset="0"/>
                          <a:ea typeface="Arial MT"/>
                          <a:cs typeface="Arial MT"/>
                        </a:rPr>
                        <a:t>:</a:t>
                      </a:r>
                      <a:r>
                        <a:rPr lang="fr-FR" sz="1000" b="1" spc="-25" dirty="0">
                          <a:effectLst/>
                          <a:latin typeface="Arial" panose="020B0604020202020204" pitchFamily="34" charset="0"/>
                          <a:ea typeface="Arial MT"/>
                          <a:cs typeface="Arial MT"/>
                        </a:rPr>
                        <a:t> </a:t>
                      </a:r>
                      <a:r>
                        <a:rPr lang="fr-FR" sz="1000" b="1" dirty="0">
                          <a:effectLst/>
                          <a:latin typeface="Arial" panose="020B0604020202020204" pitchFamily="34" charset="0"/>
                          <a:ea typeface="Arial MT"/>
                          <a:cs typeface="Arial MT"/>
                        </a:rPr>
                        <a:t>22D0392096</a:t>
                      </a:r>
                      <a:endParaRPr lang="fr-FR" sz="1100" dirty="0">
                        <a:effectLst/>
                        <a:latin typeface="Arial MT"/>
                        <a:ea typeface="Arial MT"/>
                        <a:cs typeface="Arial M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tcPr>
                </a:tc>
                <a:tc>
                  <a:txBody>
                    <a:bodyPr/>
                    <a:lstStyle/>
                    <a:p>
                      <a:pPr marL="38735"/>
                      <a:r>
                        <a:rPr lang="fr-FR" sz="1000" dirty="0">
                          <a:effectLst/>
                          <a:latin typeface="Times New Roman" panose="02020603050405020304" pitchFamily="18" charset="0"/>
                          <a:ea typeface="Arial MT"/>
                          <a:cs typeface="Arial MT"/>
                        </a:rPr>
                        <a:t> </a:t>
                      </a:r>
                      <a:r>
                        <a:rPr lang="fr-FR" sz="1000" dirty="0">
                          <a:effectLst/>
                          <a:latin typeface="Arial MT"/>
                        </a:rPr>
                        <a:t>Inscription</a:t>
                      </a:r>
                      <a:r>
                        <a:rPr lang="fr-FR" sz="1000" spc="-25" dirty="0">
                          <a:effectLst/>
                          <a:latin typeface="Arial MT"/>
                        </a:rPr>
                        <a:t> </a:t>
                      </a:r>
                      <a:r>
                        <a:rPr lang="fr-FR" sz="1000" dirty="0">
                          <a:effectLst/>
                          <a:latin typeface="Arial MT"/>
                        </a:rPr>
                        <a:t>:</a:t>
                      </a:r>
                      <a:r>
                        <a:rPr lang="fr-FR" sz="1000" spc="-30" dirty="0">
                          <a:effectLst/>
                          <a:latin typeface="Arial MT"/>
                        </a:rPr>
                        <a:t> </a:t>
                      </a:r>
                      <a:r>
                        <a:rPr lang="fr-FR" sz="1000" dirty="0">
                          <a:effectLst/>
                          <a:latin typeface="Arial MT"/>
                        </a:rPr>
                        <a:t>du</a:t>
                      </a:r>
                      <a:r>
                        <a:rPr lang="fr-FR" sz="1000" spc="-25" dirty="0">
                          <a:effectLst/>
                          <a:latin typeface="Arial MT"/>
                        </a:rPr>
                        <a:t> </a:t>
                      </a:r>
                      <a:r>
                        <a:rPr lang="fr-FR" sz="1000" dirty="0">
                          <a:effectLst/>
                          <a:latin typeface="Arial MT"/>
                        </a:rPr>
                        <a:t>19/10 au 09/11/2022</a:t>
                      </a:r>
                      <a:endParaRPr lang="fr-FR" sz="1100" dirty="0">
                        <a:effectLst/>
                        <a:latin typeface="Arial M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19429000"/>
                  </a:ext>
                </a:extLst>
              </a:tr>
              <a:tr h="302260">
                <a:tc gridSpan="2">
                  <a:txBody>
                    <a:bodyPr/>
                    <a:lstStyle/>
                    <a:p>
                      <a:pPr marL="4445" marR="107315" indent="34290">
                        <a:lnSpc>
                          <a:spcPts val="1130"/>
                        </a:lnSpc>
                        <a:spcBef>
                          <a:spcPts val="20"/>
                        </a:spcBef>
                        <a:spcAft>
                          <a:spcPts val="0"/>
                        </a:spcAft>
                      </a:pPr>
                      <a:r>
                        <a:rPr lang="fr-FR" sz="1000" dirty="0">
                          <a:effectLst/>
                          <a:latin typeface="Arial MT"/>
                          <a:ea typeface="Arial MT"/>
                          <a:cs typeface="Arial MT"/>
                        </a:rPr>
                        <a:t>Objectifs généraux : Identifier la difficulté et la caractériser en terme de besoin. Identifier les pratiques</a:t>
                      </a:r>
                      <a:r>
                        <a:rPr lang="fr-FR" sz="1000" spc="5" dirty="0">
                          <a:effectLst/>
                          <a:latin typeface="Arial MT"/>
                          <a:ea typeface="Arial MT"/>
                          <a:cs typeface="Arial MT"/>
                        </a:rPr>
                        <a:t> </a:t>
                      </a:r>
                      <a:r>
                        <a:rPr lang="fr-FR" sz="1000" dirty="0">
                          <a:effectLst/>
                          <a:latin typeface="Arial MT"/>
                          <a:ea typeface="Arial MT"/>
                          <a:cs typeface="Arial MT"/>
                        </a:rPr>
                        <a:t>pertinentes</a:t>
                      </a:r>
                      <a:r>
                        <a:rPr lang="fr-FR" sz="1000" spc="-35" dirty="0">
                          <a:effectLst/>
                          <a:latin typeface="Arial MT"/>
                          <a:ea typeface="Arial MT"/>
                          <a:cs typeface="Arial MT"/>
                        </a:rPr>
                        <a:t> </a:t>
                      </a:r>
                      <a:r>
                        <a:rPr lang="fr-FR" sz="1000" dirty="0">
                          <a:effectLst/>
                          <a:latin typeface="Arial MT"/>
                          <a:ea typeface="Arial MT"/>
                          <a:cs typeface="Arial MT"/>
                        </a:rPr>
                        <a:t>en</a:t>
                      </a:r>
                      <a:r>
                        <a:rPr lang="fr-FR" sz="1000" spc="-40" dirty="0">
                          <a:effectLst/>
                          <a:latin typeface="Arial MT"/>
                          <a:ea typeface="Arial MT"/>
                          <a:cs typeface="Arial MT"/>
                        </a:rPr>
                        <a:t> </a:t>
                      </a:r>
                      <a:r>
                        <a:rPr lang="fr-FR" sz="1000" dirty="0">
                          <a:effectLst/>
                          <a:latin typeface="Arial MT"/>
                          <a:ea typeface="Arial MT"/>
                          <a:cs typeface="Arial MT"/>
                        </a:rPr>
                        <a:t>contexte</a:t>
                      </a:r>
                      <a:r>
                        <a:rPr lang="fr-FR" sz="1000" spc="-35" dirty="0">
                          <a:effectLst/>
                          <a:latin typeface="Arial MT"/>
                          <a:ea typeface="Arial MT"/>
                          <a:cs typeface="Arial MT"/>
                        </a:rPr>
                        <a:t> </a:t>
                      </a:r>
                      <a:r>
                        <a:rPr lang="fr-FR" sz="1000" dirty="0">
                          <a:effectLst/>
                          <a:latin typeface="Arial MT"/>
                          <a:ea typeface="Arial MT"/>
                          <a:cs typeface="Arial MT"/>
                        </a:rPr>
                        <a:t>ordinaire</a:t>
                      </a:r>
                      <a:r>
                        <a:rPr lang="fr-FR" sz="1000" spc="-35" dirty="0">
                          <a:effectLst/>
                          <a:latin typeface="Arial MT"/>
                          <a:ea typeface="Arial MT"/>
                          <a:cs typeface="Arial MT"/>
                        </a:rPr>
                        <a:t> </a:t>
                      </a:r>
                      <a:r>
                        <a:rPr lang="fr-FR" sz="1000" dirty="0">
                          <a:effectLst/>
                          <a:latin typeface="Arial MT"/>
                          <a:ea typeface="Arial MT"/>
                          <a:cs typeface="Arial MT"/>
                        </a:rPr>
                        <a:t>et</a:t>
                      </a:r>
                      <a:r>
                        <a:rPr lang="fr-FR" sz="1000" spc="-35" dirty="0">
                          <a:effectLst/>
                          <a:latin typeface="Arial MT"/>
                          <a:ea typeface="Arial MT"/>
                          <a:cs typeface="Arial MT"/>
                        </a:rPr>
                        <a:t> </a:t>
                      </a:r>
                      <a:r>
                        <a:rPr lang="fr-FR" sz="1000" dirty="0">
                          <a:effectLst/>
                          <a:latin typeface="Arial MT"/>
                          <a:ea typeface="Arial MT"/>
                          <a:cs typeface="Arial MT"/>
                        </a:rPr>
                        <a:t>élaborer</a:t>
                      </a:r>
                      <a:r>
                        <a:rPr lang="fr-FR" sz="1000" spc="-35" dirty="0">
                          <a:effectLst/>
                          <a:latin typeface="Arial MT"/>
                          <a:ea typeface="Arial MT"/>
                          <a:cs typeface="Arial MT"/>
                        </a:rPr>
                        <a:t> </a:t>
                      </a:r>
                      <a:r>
                        <a:rPr lang="fr-FR" sz="1000" dirty="0">
                          <a:effectLst/>
                          <a:latin typeface="Arial MT"/>
                          <a:ea typeface="Arial MT"/>
                          <a:cs typeface="Arial MT"/>
                        </a:rPr>
                        <a:t>une</a:t>
                      </a:r>
                      <a:r>
                        <a:rPr lang="fr-FR" sz="1000" spc="-35" dirty="0">
                          <a:effectLst/>
                          <a:latin typeface="Arial MT"/>
                          <a:ea typeface="Arial MT"/>
                          <a:cs typeface="Arial MT"/>
                        </a:rPr>
                        <a:t> </a:t>
                      </a:r>
                      <a:r>
                        <a:rPr lang="fr-FR" sz="1000" dirty="0">
                          <a:effectLst/>
                          <a:latin typeface="Arial MT"/>
                          <a:ea typeface="Arial MT"/>
                          <a:cs typeface="Arial MT"/>
                        </a:rPr>
                        <a:t>palette</a:t>
                      </a:r>
                      <a:r>
                        <a:rPr lang="fr-FR" sz="1000" spc="-40" dirty="0">
                          <a:effectLst/>
                          <a:latin typeface="Arial MT"/>
                          <a:ea typeface="Arial MT"/>
                          <a:cs typeface="Arial MT"/>
                        </a:rPr>
                        <a:t> </a:t>
                      </a:r>
                      <a:r>
                        <a:rPr lang="fr-FR" sz="1000" dirty="0">
                          <a:effectLst/>
                          <a:latin typeface="Arial MT"/>
                          <a:ea typeface="Arial MT"/>
                          <a:cs typeface="Arial MT"/>
                        </a:rPr>
                        <a:t>d</a:t>
                      </a:r>
                      <a:r>
                        <a:rPr lang="fr-FR" sz="1000" spc="-35" dirty="0">
                          <a:effectLst/>
                          <a:latin typeface="Arial MT"/>
                          <a:ea typeface="Arial MT"/>
                          <a:cs typeface="Arial MT"/>
                        </a:rPr>
                        <a:t> </a:t>
                      </a:r>
                      <a:r>
                        <a:rPr lang="fr-FR" sz="1000" dirty="0">
                          <a:effectLst/>
                          <a:latin typeface="Arial MT"/>
                          <a:ea typeface="Arial MT"/>
                          <a:cs typeface="Arial MT"/>
                        </a:rPr>
                        <a:t>adaptations</a:t>
                      </a:r>
                      <a:r>
                        <a:rPr lang="fr-FR" sz="1000" spc="-30" dirty="0">
                          <a:effectLst/>
                          <a:latin typeface="Arial MT"/>
                          <a:ea typeface="Arial MT"/>
                          <a:cs typeface="Arial MT"/>
                        </a:rPr>
                        <a:t> </a:t>
                      </a:r>
                      <a:r>
                        <a:rPr lang="fr-FR" sz="1000" dirty="0">
                          <a:effectLst/>
                          <a:latin typeface="Arial MT"/>
                          <a:ea typeface="Arial MT"/>
                          <a:cs typeface="Arial MT"/>
                        </a:rPr>
                        <a:t>pédagogiques.</a:t>
                      </a:r>
                      <a:r>
                        <a:rPr lang="fr-FR" sz="1000" spc="-35" dirty="0">
                          <a:effectLst/>
                          <a:latin typeface="Arial MT"/>
                          <a:ea typeface="Arial MT"/>
                          <a:cs typeface="Arial MT"/>
                        </a:rPr>
                        <a:t> </a:t>
                      </a:r>
                      <a:r>
                        <a:rPr lang="fr-FR" sz="1000" dirty="0">
                          <a:effectLst/>
                          <a:latin typeface="Arial MT"/>
                          <a:ea typeface="Arial MT"/>
                          <a:cs typeface="Arial MT"/>
                        </a:rPr>
                        <a:t>Analyser</a:t>
                      </a:r>
                      <a:r>
                        <a:rPr lang="fr-FR" sz="1000" spc="-30" dirty="0">
                          <a:effectLst/>
                          <a:latin typeface="Arial MT"/>
                          <a:ea typeface="Arial MT"/>
                          <a:cs typeface="Arial MT"/>
                        </a:rPr>
                        <a:t> </a:t>
                      </a:r>
                      <a:r>
                        <a:rPr lang="fr-FR" sz="1000" dirty="0">
                          <a:effectLst/>
                          <a:latin typeface="Arial MT"/>
                          <a:ea typeface="Arial MT"/>
                          <a:cs typeface="Arial MT"/>
                        </a:rPr>
                        <a:t>son</a:t>
                      </a:r>
                      <a:r>
                        <a:rPr lang="fr-FR" sz="1000" spc="-35" dirty="0">
                          <a:effectLst/>
                          <a:latin typeface="Arial MT"/>
                          <a:ea typeface="Arial MT"/>
                          <a:cs typeface="Arial MT"/>
                        </a:rPr>
                        <a:t> </a:t>
                      </a:r>
                      <a:r>
                        <a:rPr lang="fr-FR" sz="1000" dirty="0">
                          <a:effectLst/>
                          <a:latin typeface="Arial MT"/>
                          <a:ea typeface="Arial MT"/>
                          <a:cs typeface="Arial MT"/>
                        </a:rPr>
                        <a:t>action.</a:t>
                      </a:r>
                      <a:endParaRPr lang="fr-FR" sz="1100" dirty="0">
                        <a:effectLst/>
                        <a:latin typeface="Arial MT"/>
                        <a:ea typeface="Arial MT"/>
                        <a:cs typeface="Arial M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tcPr>
                </a:tc>
                <a:tc hMerge="1">
                  <a:txBody>
                    <a:bodyPr/>
                    <a:lstStyle/>
                    <a:p>
                      <a:endParaRPr lang="fr-FR"/>
                    </a:p>
                  </a:txBody>
                  <a:tcPr/>
                </a:tc>
                <a:extLst>
                  <a:ext uri="{0D108BD9-81ED-4DB2-BD59-A6C34878D82A}">
                    <a16:rowId xmlns:a16="http://schemas.microsoft.com/office/drawing/2014/main" val="3259699101"/>
                  </a:ext>
                </a:extLst>
              </a:tr>
              <a:tr h="264160">
                <a:tc>
                  <a:txBody>
                    <a:bodyPr/>
                    <a:lstStyle/>
                    <a:p>
                      <a:pPr marL="38735">
                        <a:spcBef>
                          <a:spcPts val="225"/>
                        </a:spcBef>
                      </a:pPr>
                      <a:r>
                        <a:rPr lang="fr-FR" sz="1000" dirty="0">
                          <a:effectLst/>
                          <a:latin typeface="Arial MT"/>
                          <a:ea typeface="Arial MT"/>
                          <a:cs typeface="Arial MT"/>
                        </a:rPr>
                        <a:t>Responsable</a:t>
                      </a:r>
                      <a:r>
                        <a:rPr lang="fr-FR" sz="1000" spc="-20" dirty="0">
                          <a:effectLst/>
                          <a:latin typeface="Arial MT"/>
                          <a:ea typeface="Arial MT"/>
                          <a:cs typeface="Arial MT"/>
                        </a:rPr>
                        <a:t> </a:t>
                      </a:r>
                      <a:r>
                        <a:rPr lang="fr-FR" sz="1000" dirty="0">
                          <a:effectLst/>
                          <a:latin typeface="Arial MT"/>
                          <a:ea typeface="Arial MT"/>
                          <a:cs typeface="Arial MT"/>
                        </a:rPr>
                        <a:t>:</a:t>
                      </a:r>
                      <a:r>
                        <a:rPr lang="fr-FR" sz="1000" spc="-25" dirty="0">
                          <a:effectLst/>
                          <a:latin typeface="Arial MT"/>
                          <a:ea typeface="Arial MT"/>
                          <a:cs typeface="Arial MT"/>
                        </a:rPr>
                        <a:t> </a:t>
                      </a:r>
                      <a:r>
                        <a:rPr lang="fr-FR" sz="1000" dirty="0">
                          <a:effectLst/>
                          <a:latin typeface="Arial MT"/>
                          <a:ea typeface="Arial MT"/>
                          <a:cs typeface="Arial MT"/>
                        </a:rPr>
                        <a:t>IEN</a:t>
                      </a:r>
                      <a:r>
                        <a:rPr lang="fr-FR" sz="1000" spc="-20" dirty="0">
                          <a:effectLst/>
                          <a:latin typeface="Arial MT"/>
                          <a:ea typeface="Arial MT"/>
                          <a:cs typeface="Arial MT"/>
                        </a:rPr>
                        <a:t> </a:t>
                      </a:r>
                      <a:r>
                        <a:rPr lang="fr-FR" sz="1000" dirty="0">
                          <a:effectLst/>
                          <a:latin typeface="Arial MT"/>
                          <a:ea typeface="Arial MT"/>
                          <a:cs typeface="Arial MT"/>
                        </a:rPr>
                        <a:t>en</a:t>
                      </a:r>
                      <a:r>
                        <a:rPr lang="fr-FR" sz="1000" spc="-20" dirty="0">
                          <a:effectLst/>
                          <a:latin typeface="Arial MT"/>
                          <a:ea typeface="Arial MT"/>
                          <a:cs typeface="Arial MT"/>
                        </a:rPr>
                        <a:t> </a:t>
                      </a:r>
                      <a:r>
                        <a:rPr lang="fr-FR" sz="1000" dirty="0">
                          <a:effectLst/>
                          <a:latin typeface="Arial MT"/>
                          <a:ea typeface="Arial MT"/>
                          <a:cs typeface="Arial MT"/>
                        </a:rPr>
                        <a:t>charge</a:t>
                      </a:r>
                      <a:r>
                        <a:rPr lang="fr-FR" sz="1000" spc="-20" dirty="0">
                          <a:effectLst/>
                          <a:latin typeface="Arial MT"/>
                          <a:ea typeface="Arial MT"/>
                          <a:cs typeface="Arial MT"/>
                        </a:rPr>
                        <a:t> </a:t>
                      </a:r>
                      <a:r>
                        <a:rPr lang="fr-FR" sz="1000" dirty="0">
                          <a:effectLst/>
                          <a:latin typeface="Arial MT"/>
                          <a:ea typeface="Arial MT"/>
                          <a:cs typeface="Arial MT"/>
                        </a:rPr>
                        <a:t>du</a:t>
                      </a:r>
                      <a:r>
                        <a:rPr lang="fr-FR" sz="1000" spc="-20" dirty="0">
                          <a:effectLst/>
                          <a:latin typeface="Arial MT"/>
                          <a:ea typeface="Arial MT"/>
                          <a:cs typeface="Arial MT"/>
                        </a:rPr>
                        <a:t> </a:t>
                      </a:r>
                      <a:r>
                        <a:rPr lang="fr-FR" sz="1000" dirty="0">
                          <a:effectLst/>
                          <a:latin typeface="Arial MT"/>
                          <a:ea typeface="Arial MT"/>
                          <a:cs typeface="Arial MT"/>
                        </a:rPr>
                        <a:t>dossier</a:t>
                      </a:r>
                      <a:endParaRPr lang="fr-FR" sz="1100" dirty="0">
                        <a:effectLst/>
                        <a:latin typeface="Arial MT"/>
                        <a:ea typeface="Arial MT"/>
                        <a:cs typeface="Arial M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tcPr>
                </a:tc>
                <a:tc>
                  <a:txBody>
                    <a:bodyPr/>
                    <a:lstStyle/>
                    <a:p>
                      <a:pPr marL="40005">
                        <a:spcBef>
                          <a:spcPts val="225"/>
                        </a:spcBef>
                        <a:spcAft>
                          <a:spcPts val="0"/>
                        </a:spcAft>
                      </a:pPr>
                      <a:r>
                        <a:rPr lang="fr-FR" sz="1000" dirty="0">
                          <a:effectLst/>
                          <a:latin typeface="Arial MT"/>
                        </a:rPr>
                        <a:t>Nb</a:t>
                      </a:r>
                      <a:r>
                        <a:rPr lang="fr-FR" sz="1000" spc="-20" dirty="0">
                          <a:effectLst/>
                          <a:latin typeface="Arial MT"/>
                        </a:rPr>
                        <a:t> </a:t>
                      </a:r>
                      <a:r>
                        <a:rPr lang="fr-FR" sz="1000" dirty="0">
                          <a:effectLst/>
                          <a:latin typeface="Arial MT"/>
                        </a:rPr>
                        <a:t>de</a:t>
                      </a:r>
                      <a:r>
                        <a:rPr lang="fr-FR" sz="1000" spc="-15" dirty="0">
                          <a:effectLst/>
                          <a:latin typeface="Arial MT"/>
                        </a:rPr>
                        <a:t> </a:t>
                      </a:r>
                      <a:r>
                        <a:rPr lang="fr-FR" sz="1000" dirty="0">
                          <a:effectLst/>
                          <a:latin typeface="Arial MT"/>
                        </a:rPr>
                        <a:t>places</a:t>
                      </a:r>
                      <a:r>
                        <a:rPr lang="fr-FR" sz="1000" spc="-10" dirty="0">
                          <a:effectLst/>
                          <a:latin typeface="Arial MT"/>
                        </a:rPr>
                        <a:t> </a:t>
                      </a:r>
                      <a:r>
                        <a:rPr lang="fr-FR" sz="1000" dirty="0">
                          <a:effectLst/>
                          <a:latin typeface="Arial MT"/>
                        </a:rPr>
                        <a:t>:</a:t>
                      </a:r>
                      <a:r>
                        <a:rPr lang="fr-FR" sz="1000" spc="-20" dirty="0">
                          <a:effectLst/>
                          <a:latin typeface="Arial MT"/>
                        </a:rPr>
                        <a:t> </a:t>
                      </a:r>
                      <a:r>
                        <a:rPr lang="fr-FR" sz="1000" dirty="0">
                          <a:effectLst/>
                          <a:latin typeface="Arial MT"/>
                        </a:rPr>
                        <a:t>100</a:t>
                      </a:r>
                      <a:endParaRPr lang="fr-FR" sz="1100" dirty="0">
                        <a:effectLst/>
                        <a:latin typeface="Arial M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27195992"/>
                  </a:ext>
                </a:extLst>
              </a:tr>
              <a:tr h="229870">
                <a:tc gridSpan="2">
                  <a:txBody>
                    <a:bodyPr/>
                    <a:lstStyle/>
                    <a:p>
                      <a:pPr marL="4445">
                        <a:spcBef>
                          <a:spcPts val="45"/>
                        </a:spcBef>
                        <a:spcAft>
                          <a:spcPts val="0"/>
                        </a:spcAft>
                      </a:pPr>
                      <a:r>
                        <a:rPr lang="fr-FR" sz="1000" dirty="0">
                          <a:effectLst/>
                          <a:latin typeface="Arial MT"/>
                          <a:ea typeface="Arial MT"/>
                          <a:cs typeface="Arial MT"/>
                        </a:rPr>
                        <a:t>Public</a:t>
                      </a:r>
                      <a:r>
                        <a:rPr lang="fr-FR" sz="1000" spc="-20" dirty="0">
                          <a:effectLst/>
                          <a:latin typeface="Arial MT"/>
                          <a:ea typeface="Arial MT"/>
                          <a:cs typeface="Arial MT"/>
                        </a:rPr>
                        <a:t> </a:t>
                      </a:r>
                      <a:r>
                        <a:rPr lang="fr-FR" sz="1000" dirty="0">
                          <a:effectLst/>
                          <a:latin typeface="Arial MT"/>
                          <a:ea typeface="Arial MT"/>
                          <a:cs typeface="Arial MT"/>
                        </a:rPr>
                        <a:t>:</a:t>
                      </a:r>
                      <a:r>
                        <a:rPr lang="fr-FR" sz="1000" spc="-20" dirty="0">
                          <a:effectLst/>
                          <a:latin typeface="Arial MT"/>
                          <a:ea typeface="Arial MT"/>
                          <a:cs typeface="Arial MT"/>
                        </a:rPr>
                        <a:t> </a:t>
                      </a:r>
                      <a:r>
                        <a:rPr lang="fr-FR" sz="1000" dirty="0">
                          <a:effectLst/>
                          <a:latin typeface="Arial MT"/>
                          <a:ea typeface="Arial MT"/>
                          <a:cs typeface="Arial MT"/>
                        </a:rPr>
                        <a:t>tous</a:t>
                      </a:r>
                      <a:endParaRPr lang="fr-FR" sz="1100" dirty="0">
                        <a:effectLst/>
                        <a:latin typeface="Arial MT"/>
                        <a:ea typeface="Arial MT"/>
                        <a:cs typeface="Arial M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tcPr>
                </a:tc>
                <a:tc hMerge="1">
                  <a:txBody>
                    <a:bodyPr/>
                    <a:lstStyle/>
                    <a:p>
                      <a:endParaRPr lang="fr-FR"/>
                    </a:p>
                  </a:txBody>
                  <a:tcPr/>
                </a:tc>
                <a:extLst>
                  <a:ext uri="{0D108BD9-81ED-4DB2-BD59-A6C34878D82A}">
                    <a16:rowId xmlns:a16="http://schemas.microsoft.com/office/drawing/2014/main" val="2670488609"/>
                  </a:ext>
                </a:extLst>
              </a:tr>
              <a:tr h="247650">
                <a:tc gridSpan="2">
                  <a:txBody>
                    <a:bodyPr/>
                    <a:lstStyle/>
                    <a:p>
                      <a:pPr marL="43815">
                        <a:spcBef>
                          <a:spcPts val="140"/>
                        </a:spcBef>
                        <a:spcAft>
                          <a:spcPts val="0"/>
                        </a:spcAft>
                      </a:pPr>
                      <a:r>
                        <a:rPr lang="fr-FR" sz="1000" dirty="0">
                          <a:effectLst/>
                          <a:latin typeface="Arial MT"/>
                          <a:ea typeface="Arial MT"/>
                          <a:cs typeface="Arial MT"/>
                        </a:rPr>
                        <a:t>Prérequis</a:t>
                      </a:r>
                      <a:r>
                        <a:rPr lang="fr-FR" sz="1000" spc="-25" dirty="0">
                          <a:effectLst/>
                          <a:latin typeface="Arial MT"/>
                          <a:ea typeface="Arial MT"/>
                          <a:cs typeface="Arial MT"/>
                        </a:rPr>
                        <a:t> </a:t>
                      </a:r>
                      <a:r>
                        <a:rPr lang="fr-FR" sz="1000" dirty="0">
                          <a:effectLst/>
                          <a:latin typeface="Arial MT"/>
                          <a:ea typeface="Arial MT"/>
                          <a:cs typeface="Arial MT"/>
                        </a:rPr>
                        <a:t>:</a:t>
                      </a:r>
                      <a:r>
                        <a:rPr lang="fr-FR" sz="1000" spc="-25" dirty="0">
                          <a:effectLst/>
                          <a:latin typeface="Arial MT"/>
                          <a:ea typeface="Arial MT"/>
                          <a:cs typeface="Arial MT"/>
                        </a:rPr>
                        <a:t> </a:t>
                      </a:r>
                      <a:r>
                        <a:rPr lang="fr-FR" sz="1000" dirty="0">
                          <a:effectLst/>
                          <a:latin typeface="Arial MT"/>
                          <a:ea typeface="Arial MT"/>
                          <a:cs typeface="Arial MT"/>
                        </a:rPr>
                        <a:t>Pouvoir</a:t>
                      </a:r>
                      <a:r>
                        <a:rPr lang="fr-FR" sz="1000" spc="-20" dirty="0">
                          <a:effectLst/>
                          <a:latin typeface="Arial MT"/>
                          <a:ea typeface="Arial MT"/>
                          <a:cs typeface="Arial MT"/>
                        </a:rPr>
                        <a:t> </a:t>
                      </a:r>
                      <a:r>
                        <a:rPr lang="fr-FR" sz="1000" dirty="0">
                          <a:effectLst/>
                          <a:latin typeface="Arial MT"/>
                          <a:ea typeface="Arial MT"/>
                          <a:cs typeface="Arial MT"/>
                        </a:rPr>
                        <a:t>expérimenter</a:t>
                      </a:r>
                      <a:r>
                        <a:rPr lang="fr-FR" sz="1000" spc="-15" dirty="0">
                          <a:effectLst/>
                          <a:latin typeface="Arial MT"/>
                          <a:ea typeface="Arial MT"/>
                          <a:cs typeface="Arial MT"/>
                        </a:rPr>
                        <a:t> </a:t>
                      </a:r>
                      <a:r>
                        <a:rPr lang="fr-FR" sz="1000" dirty="0">
                          <a:effectLst/>
                          <a:latin typeface="Arial MT"/>
                          <a:ea typeface="Arial MT"/>
                          <a:cs typeface="Arial MT"/>
                        </a:rPr>
                        <a:t>avec</a:t>
                      </a:r>
                      <a:r>
                        <a:rPr lang="fr-FR" sz="1000" spc="-20" dirty="0">
                          <a:effectLst/>
                          <a:latin typeface="Arial MT"/>
                          <a:ea typeface="Arial MT"/>
                          <a:cs typeface="Arial MT"/>
                        </a:rPr>
                        <a:t> </a:t>
                      </a:r>
                      <a:r>
                        <a:rPr lang="fr-FR" sz="1000" dirty="0">
                          <a:effectLst/>
                          <a:latin typeface="Arial MT"/>
                          <a:ea typeface="Arial MT"/>
                          <a:cs typeface="Arial MT"/>
                        </a:rPr>
                        <a:t>un</a:t>
                      </a:r>
                      <a:r>
                        <a:rPr lang="fr-FR" sz="1000" spc="-25" dirty="0">
                          <a:effectLst/>
                          <a:latin typeface="Arial MT"/>
                          <a:ea typeface="Arial MT"/>
                          <a:cs typeface="Arial MT"/>
                        </a:rPr>
                        <a:t> </a:t>
                      </a:r>
                      <a:r>
                        <a:rPr lang="fr-FR" sz="1000" dirty="0">
                          <a:effectLst/>
                          <a:latin typeface="Arial MT"/>
                          <a:ea typeface="Arial MT"/>
                          <a:cs typeface="Arial MT"/>
                        </a:rPr>
                        <a:t>groupe</a:t>
                      </a:r>
                      <a:r>
                        <a:rPr lang="fr-FR" sz="1000" spc="-30" dirty="0">
                          <a:effectLst/>
                          <a:latin typeface="Arial MT"/>
                          <a:ea typeface="Arial MT"/>
                          <a:cs typeface="Arial MT"/>
                        </a:rPr>
                        <a:t> </a:t>
                      </a:r>
                      <a:r>
                        <a:rPr lang="fr-FR" sz="1000" dirty="0">
                          <a:effectLst/>
                          <a:latin typeface="Arial MT"/>
                          <a:ea typeface="Arial MT"/>
                          <a:cs typeface="Arial MT"/>
                        </a:rPr>
                        <a:t>d</a:t>
                      </a:r>
                      <a:r>
                        <a:rPr lang="fr-FR" sz="1000" spc="-25" dirty="0">
                          <a:effectLst/>
                          <a:latin typeface="Arial MT"/>
                          <a:ea typeface="Arial MT"/>
                          <a:cs typeface="Arial MT"/>
                        </a:rPr>
                        <a:t>’élè</a:t>
                      </a:r>
                      <a:r>
                        <a:rPr lang="fr-FR" sz="1000" dirty="0">
                          <a:effectLst/>
                          <a:latin typeface="Arial MT"/>
                          <a:ea typeface="Arial MT"/>
                          <a:cs typeface="Arial MT"/>
                        </a:rPr>
                        <a:t>ves</a:t>
                      </a:r>
                      <a:r>
                        <a:rPr lang="fr-FR" sz="1000" spc="-20" dirty="0">
                          <a:effectLst/>
                          <a:latin typeface="Arial MT"/>
                          <a:ea typeface="Arial MT"/>
                          <a:cs typeface="Arial MT"/>
                        </a:rPr>
                        <a:t> </a:t>
                      </a:r>
                      <a:r>
                        <a:rPr lang="fr-FR" sz="1000" dirty="0">
                          <a:effectLst/>
                          <a:latin typeface="Arial MT"/>
                          <a:ea typeface="Arial MT"/>
                          <a:cs typeface="Arial MT"/>
                        </a:rPr>
                        <a:t>constant.</a:t>
                      </a:r>
                      <a:endParaRPr lang="fr-FR" sz="1100" dirty="0">
                        <a:effectLst/>
                        <a:latin typeface="Arial MT"/>
                        <a:ea typeface="Arial MT"/>
                        <a:cs typeface="Arial M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tcPr>
                </a:tc>
                <a:tc hMerge="1">
                  <a:txBody>
                    <a:bodyPr/>
                    <a:lstStyle/>
                    <a:p>
                      <a:endParaRPr lang="fr-FR"/>
                    </a:p>
                  </a:txBody>
                  <a:tcPr/>
                </a:tc>
                <a:extLst>
                  <a:ext uri="{0D108BD9-81ED-4DB2-BD59-A6C34878D82A}">
                    <a16:rowId xmlns:a16="http://schemas.microsoft.com/office/drawing/2014/main" val="2954357887"/>
                  </a:ext>
                </a:extLst>
              </a:tr>
              <a:tr h="254635">
                <a:tc gridSpan="2">
                  <a:txBody>
                    <a:bodyPr/>
                    <a:lstStyle/>
                    <a:p>
                      <a:pPr marL="38735">
                        <a:spcBef>
                          <a:spcPts val="180"/>
                        </a:spcBef>
                      </a:pPr>
                      <a:r>
                        <a:rPr lang="fr-FR" sz="1000" dirty="0">
                          <a:effectLst/>
                          <a:latin typeface="Arial MT"/>
                          <a:ea typeface="Arial MT"/>
                          <a:cs typeface="Arial MT"/>
                        </a:rPr>
                        <a:t>Dates</a:t>
                      </a:r>
                      <a:r>
                        <a:rPr lang="fr-FR" sz="1000" spc="-15" dirty="0">
                          <a:effectLst/>
                          <a:latin typeface="Arial MT"/>
                          <a:ea typeface="Arial MT"/>
                          <a:cs typeface="Arial MT"/>
                        </a:rPr>
                        <a:t> </a:t>
                      </a:r>
                      <a:r>
                        <a:rPr lang="fr-FR" sz="1000" dirty="0">
                          <a:effectLst/>
                          <a:latin typeface="Arial MT"/>
                          <a:ea typeface="Arial MT"/>
                          <a:cs typeface="Arial MT"/>
                        </a:rPr>
                        <a:t>:</a:t>
                      </a:r>
                      <a:r>
                        <a:rPr lang="fr-FR" sz="1000" spc="-15" dirty="0">
                          <a:effectLst/>
                          <a:latin typeface="Arial MT"/>
                          <a:ea typeface="Arial MT"/>
                          <a:cs typeface="Arial MT"/>
                        </a:rPr>
                        <a:t> </a:t>
                      </a:r>
                      <a:r>
                        <a:rPr lang="fr-FR" sz="1000" dirty="0">
                          <a:effectLst/>
                          <a:latin typeface="Arial MT"/>
                          <a:ea typeface="Arial MT"/>
                          <a:cs typeface="Arial MT"/>
                        </a:rPr>
                        <a:t>A</a:t>
                      </a:r>
                      <a:r>
                        <a:rPr lang="fr-FR" sz="1000" spc="-20" dirty="0">
                          <a:effectLst/>
                          <a:latin typeface="Arial MT"/>
                          <a:ea typeface="Arial MT"/>
                          <a:cs typeface="Arial MT"/>
                        </a:rPr>
                        <a:t> </a:t>
                      </a:r>
                      <a:r>
                        <a:rPr lang="fr-FR" sz="1000" dirty="0">
                          <a:effectLst/>
                          <a:latin typeface="Arial MT"/>
                          <a:ea typeface="Arial MT"/>
                          <a:cs typeface="Arial MT"/>
                        </a:rPr>
                        <a:t>définir</a:t>
                      </a:r>
                      <a:endParaRPr lang="fr-FR" sz="1100" dirty="0">
                        <a:effectLst/>
                        <a:latin typeface="Arial MT"/>
                        <a:ea typeface="Arial MT"/>
                        <a:cs typeface="Arial M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tcPr>
                </a:tc>
                <a:tc hMerge="1">
                  <a:txBody>
                    <a:bodyPr/>
                    <a:lstStyle/>
                    <a:p>
                      <a:endParaRPr lang="fr-FR"/>
                    </a:p>
                  </a:txBody>
                  <a:tcPr/>
                </a:tc>
                <a:extLst>
                  <a:ext uri="{0D108BD9-81ED-4DB2-BD59-A6C34878D82A}">
                    <a16:rowId xmlns:a16="http://schemas.microsoft.com/office/drawing/2014/main" val="676354826"/>
                  </a:ext>
                </a:extLst>
              </a:tr>
              <a:tr h="239395">
                <a:tc gridSpan="2">
                  <a:txBody>
                    <a:bodyPr/>
                    <a:lstStyle/>
                    <a:p>
                      <a:pPr marL="4445">
                        <a:spcBef>
                          <a:spcPts val="220"/>
                        </a:spcBef>
                        <a:spcAft>
                          <a:spcPts val="0"/>
                        </a:spcAft>
                      </a:pPr>
                      <a:r>
                        <a:rPr lang="fr-FR" sz="1100" b="1" dirty="0">
                          <a:solidFill>
                            <a:srgbClr val="000000"/>
                          </a:solidFill>
                          <a:effectLst/>
                          <a:latin typeface="Arial" panose="020B0604020202020204" pitchFamily="34" charset="0"/>
                          <a:ea typeface="Arial MT"/>
                          <a:cs typeface="Arial MT"/>
                        </a:rPr>
                        <a:t>Module</a:t>
                      </a:r>
                      <a:r>
                        <a:rPr lang="fr-FR" sz="1100" b="1" spc="35" dirty="0">
                          <a:solidFill>
                            <a:srgbClr val="000000"/>
                          </a:solidFill>
                          <a:effectLst/>
                          <a:latin typeface="Arial" panose="020B0604020202020204" pitchFamily="34" charset="0"/>
                          <a:ea typeface="Arial MT"/>
                          <a:cs typeface="Arial MT"/>
                        </a:rPr>
                        <a:t> </a:t>
                      </a:r>
                      <a:r>
                        <a:rPr lang="fr-FR" sz="1100" b="1" dirty="0">
                          <a:solidFill>
                            <a:srgbClr val="000000"/>
                          </a:solidFill>
                          <a:effectLst/>
                          <a:latin typeface="Arial" panose="020B0604020202020204" pitchFamily="34" charset="0"/>
                          <a:ea typeface="Arial MT"/>
                          <a:cs typeface="Arial MT"/>
                        </a:rPr>
                        <a:t>:</a:t>
                      </a:r>
                      <a:r>
                        <a:rPr lang="fr-FR" sz="1100" b="1" spc="10" dirty="0">
                          <a:solidFill>
                            <a:srgbClr val="000000"/>
                          </a:solidFill>
                          <a:effectLst/>
                          <a:latin typeface="Arial" panose="020B0604020202020204" pitchFamily="34" charset="0"/>
                          <a:ea typeface="Arial MT"/>
                          <a:cs typeface="Arial MT"/>
                        </a:rPr>
                        <a:t> </a:t>
                      </a:r>
                      <a:r>
                        <a:rPr lang="fr-FR" sz="1100" b="1" dirty="0">
                          <a:solidFill>
                            <a:srgbClr val="000000"/>
                          </a:solidFill>
                          <a:effectLst/>
                          <a:latin typeface="Arial" panose="020B0604020202020204" pitchFamily="34" charset="0"/>
                          <a:ea typeface="Arial MT"/>
                          <a:cs typeface="Arial MT"/>
                        </a:rPr>
                        <a:t>La</a:t>
                      </a:r>
                      <a:r>
                        <a:rPr lang="fr-FR" sz="1100" b="1" spc="10" dirty="0">
                          <a:solidFill>
                            <a:srgbClr val="000000"/>
                          </a:solidFill>
                          <a:effectLst/>
                          <a:latin typeface="Arial" panose="020B0604020202020204" pitchFamily="34" charset="0"/>
                          <a:ea typeface="Arial MT"/>
                          <a:cs typeface="Arial MT"/>
                        </a:rPr>
                        <a:t> </a:t>
                      </a:r>
                      <a:r>
                        <a:rPr lang="fr-FR" sz="1100" b="1" dirty="0">
                          <a:solidFill>
                            <a:srgbClr val="000000"/>
                          </a:solidFill>
                          <a:effectLst/>
                          <a:latin typeface="Arial" panose="020B0604020202020204" pitchFamily="34" charset="0"/>
                          <a:ea typeface="Arial MT"/>
                          <a:cs typeface="Arial MT"/>
                        </a:rPr>
                        <a:t>difficulté</a:t>
                      </a:r>
                      <a:r>
                        <a:rPr lang="fr-FR" sz="1100" b="1" spc="15" dirty="0">
                          <a:solidFill>
                            <a:srgbClr val="000000"/>
                          </a:solidFill>
                          <a:effectLst/>
                          <a:latin typeface="Arial" panose="020B0604020202020204" pitchFamily="34" charset="0"/>
                          <a:ea typeface="Arial MT"/>
                          <a:cs typeface="Arial MT"/>
                        </a:rPr>
                        <a:t> </a:t>
                      </a:r>
                      <a:r>
                        <a:rPr lang="fr-FR" sz="1100" b="1" dirty="0">
                          <a:solidFill>
                            <a:srgbClr val="000000"/>
                          </a:solidFill>
                          <a:effectLst/>
                          <a:latin typeface="Arial" panose="020B0604020202020204" pitchFamily="34" charset="0"/>
                          <a:ea typeface="Arial MT"/>
                          <a:cs typeface="Arial MT"/>
                        </a:rPr>
                        <a:t>et</a:t>
                      </a:r>
                      <a:r>
                        <a:rPr lang="fr-FR" sz="1100" b="1" spc="10" dirty="0">
                          <a:solidFill>
                            <a:srgbClr val="000000"/>
                          </a:solidFill>
                          <a:effectLst/>
                          <a:latin typeface="Arial" panose="020B0604020202020204" pitchFamily="34" charset="0"/>
                          <a:ea typeface="Arial MT"/>
                          <a:cs typeface="Arial MT"/>
                        </a:rPr>
                        <a:t> </a:t>
                      </a:r>
                      <a:r>
                        <a:rPr lang="fr-FR" sz="1100" b="1" dirty="0">
                          <a:solidFill>
                            <a:srgbClr val="000000"/>
                          </a:solidFill>
                          <a:effectLst/>
                          <a:latin typeface="Arial" panose="020B0604020202020204" pitchFamily="34" charset="0"/>
                          <a:ea typeface="Arial MT"/>
                          <a:cs typeface="Arial MT"/>
                        </a:rPr>
                        <a:t>les</a:t>
                      </a:r>
                      <a:r>
                        <a:rPr lang="fr-FR" sz="1100" b="1" spc="15" dirty="0">
                          <a:solidFill>
                            <a:srgbClr val="000000"/>
                          </a:solidFill>
                          <a:effectLst/>
                          <a:latin typeface="Arial" panose="020B0604020202020204" pitchFamily="34" charset="0"/>
                          <a:ea typeface="Arial MT"/>
                          <a:cs typeface="Arial MT"/>
                        </a:rPr>
                        <a:t> </a:t>
                      </a:r>
                      <a:r>
                        <a:rPr lang="fr-FR" sz="1100" b="1" dirty="0">
                          <a:solidFill>
                            <a:srgbClr val="000000"/>
                          </a:solidFill>
                          <a:effectLst/>
                          <a:latin typeface="Arial" panose="020B0604020202020204" pitchFamily="34" charset="0"/>
                          <a:ea typeface="Arial MT"/>
                          <a:cs typeface="Arial MT"/>
                        </a:rPr>
                        <a:t>besoins</a:t>
                      </a:r>
                      <a:r>
                        <a:rPr lang="fr-FR" sz="1100" b="1" spc="10" dirty="0">
                          <a:solidFill>
                            <a:srgbClr val="000000"/>
                          </a:solidFill>
                          <a:effectLst/>
                          <a:latin typeface="Arial" panose="020B0604020202020204" pitchFamily="34" charset="0"/>
                          <a:ea typeface="Arial MT"/>
                          <a:cs typeface="Arial MT"/>
                        </a:rPr>
                        <a:t> </a:t>
                      </a:r>
                      <a:r>
                        <a:rPr lang="fr-FR" sz="1100" b="1" dirty="0">
                          <a:solidFill>
                            <a:srgbClr val="000000"/>
                          </a:solidFill>
                          <a:effectLst/>
                          <a:latin typeface="Arial" panose="020B0604020202020204" pitchFamily="34" charset="0"/>
                          <a:ea typeface="Arial MT"/>
                          <a:cs typeface="Arial MT"/>
                        </a:rPr>
                        <a:t>en</a:t>
                      </a:r>
                      <a:r>
                        <a:rPr lang="fr-FR" sz="1100" b="1" spc="15" dirty="0">
                          <a:solidFill>
                            <a:srgbClr val="000000"/>
                          </a:solidFill>
                          <a:effectLst/>
                          <a:latin typeface="Arial" panose="020B0604020202020204" pitchFamily="34" charset="0"/>
                          <a:ea typeface="Arial MT"/>
                          <a:cs typeface="Arial MT"/>
                        </a:rPr>
                        <a:t> </a:t>
                      </a:r>
                      <a:r>
                        <a:rPr lang="fr-FR" sz="1100" b="1" dirty="0">
                          <a:solidFill>
                            <a:srgbClr val="000000"/>
                          </a:solidFill>
                          <a:effectLst/>
                          <a:latin typeface="Arial" panose="020B0604020202020204" pitchFamily="34" charset="0"/>
                          <a:ea typeface="Arial MT"/>
                          <a:cs typeface="Arial MT"/>
                        </a:rPr>
                        <a:t>mathématiques</a:t>
                      </a:r>
                      <a:endParaRPr lang="fr-FR" sz="1100" dirty="0">
                        <a:effectLst/>
                        <a:latin typeface="Arial MT"/>
                        <a:ea typeface="Arial MT"/>
                        <a:cs typeface="Arial MT"/>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3F3"/>
                    </a:solidFill>
                  </a:tcPr>
                </a:tc>
                <a:tc hMerge="1">
                  <a:txBody>
                    <a:bodyPr/>
                    <a:lstStyle/>
                    <a:p>
                      <a:endParaRPr lang="fr-FR"/>
                    </a:p>
                  </a:txBody>
                  <a:tcPr/>
                </a:tc>
                <a:extLst>
                  <a:ext uri="{0D108BD9-81ED-4DB2-BD59-A6C34878D82A}">
                    <a16:rowId xmlns:a16="http://schemas.microsoft.com/office/drawing/2014/main" val="795156630"/>
                  </a:ext>
                </a:extLst>
              </a:tr>
            </a:tbl>
          </a:graphicData>
        </a:graphic>
      </p:graphicFrame>
      <p:graphicFrame>
        <p:nvGraphicFramePr>
          <p:cNvPr id="6" name="Tableau 5">
            <a:extLst>
              <a:ext uri="{FF2B5EF4-FFF2-40B4-BE49-F238E27FC236}">
                <a16:creationId xmlns:a16="http://schemas.microsoft.com/office/drawing/2014/main" id="{3CE30EC1-87E9-427F-98F7-55E9B0A401C8}"/>
              </a:ext>
            </a:extLst>
          </p:cNvPr>
          <p:cNvGraphicFramePr>
            <a:graphicFrameLocks noGrp="1"/>
          </p:cNvGraphicFramePr>
          <p:nvPr>
            <p:extLst>
              <p:ext uri="{D42A27DB-BD31-4B8C-83A1-F6EECF244321}">
                <p14:modId xmlns:p14="http://schemas.microsoft.com/office/powerpoint/2010/main" val="1178962347"/>
              </p:ext>
            </p:extLst>
          </p:nvPr>
        </p:nvGraphicFramePr>
        <p:xfrm>
          <a:off x="789609" y="2838721"/>
          <a:ext cx="10564190" cy="1511300"/>
        </p:xfrm>
        <a:graphic>
          <a:graphicData uri="http://schemas.openxmlformats.org/drawingml/2006/table">
            <a:tbl>
              <a:tblPr firstRow="1" firstCol="1" lastRow="1" lastCol="1" bandRow="1" bandCol="1"/>
              <a:tblGrid>
                <a:gridCol w="4177558">
                  <a:extLst>
                    <a:ext uri="{9D8B030D-6E8A-4147-A177-3AD203B41FA5}">
                      <a16:colId xmlns:a16="http://schemas.microsoft.com/office/drawing/2014/main" val="748194350"/>
                    </a:ext>
                  </a:extLst>
                </a:gridCol>
                <a:gridCol w="6386632">
                  <a:extLst>
                    <a:ext uri="{9D8B030D-6E8A-4147-A177-3AD203B41FA5}">
                      <a16:colId xmlns:a16="http://schemas.microsoft.com/office/drawing/2014/main" val="1101582729"/>
                    </a:ext>
                  </a:extLst>
                </a:gridCol>
              </a:tblGrid>
              <a:tr h="459740">
                <a:tc gridSpan="2">
                  <a:txBody>
                    <a:bodyPr/>
                    <a:lstStyle/>
                    <a:p>
                      <a:pPr marL="4445" marR="107315" indent="34290">
                        <a:lnSpc>
                          <a:spcPct val="97000"/>
                        </a:lnSpc>
                        <a:spcBef>
                          <a:spcPts val="85"/>
                        </a:spcBef>
                        <a:spcAft>
                          <a:spcPts val="0"/>
                        </a:spcAft>
                      </a:pPr>
                      <a:r>
                        <a:rPr lang="fr-FR" sz="1000" dirty="0">
                          <a:effectLst/>
                          <a:latin typeface="Arial MT"/>
                          <a:ea typeface="Arial MT"/>
                          <a:cs typeface="Arial MT"/>
                        </a:rPr>
                        <a:t>Contenus</a:t>
                      </a:r>
                      <a:r>
                        <a:rPr lang="fr-FR" sz="1000" spc="-20" dirty="0">
                          <a:effectLst/>
                          <a:latin typeface="Arial MT"/>
                          <a:ea typeface="Arial MT"/>
                          <a:cs typeface="Arial MT"/>
                        </a:rPr>
                        <a:t> </a:t>
                      </a:r>
                      <a:r>
                        <a:rPr lang="fr-FR" sz="1000" dirty="0">
                          <a:effectLst/>
                          <a:latin typeface="Arial MT"/>
                          <a:ea typeface="Arial MT"/>
                          <a:cs typeface="Arial MT"/>
                        </a:rPr>
                        <a:t>:</a:t>
                      </a:r>
                      <a:r>
                        <a:rPr lang="fr-FR" sz="1000" spc="-25" dirty="0">
                          <a:effectLst/>
                          <a:latin typeface="Arial MT"/>
                          <a:ea typeface="Arial MT"/>
                          <a:cs typeface="Arial MT"/>
                        </a:rPr>
                        <a:t> </a:t>
                      </a:r>
                      <a:r>
                        <a:rPr lang="fr-FR" sz="1000" dirty="0">
                          <a:effectLst/>
                          <a:latin typeface="Arial MT"/>
                          <a:ea typeface="Arial MT"/>
                          <a:cs typeface="Arial MT"/>
                        </a:rPr>
                        <a:t>Ce</a:t>
                      </a:r>
                      <a:r>
                        <a:rPr lang="fr-FR" sz="1000" spc="-30" dirty="0">
                          <a:effectLst/>
                          <a:latin typeface="Arial MT"/>
                          <a:ea typeface="Arial MT"/>
                          <a:cs typeface="Arial MT"/>
                        </a:rPr>
                        <a:t> </a:t>
                      </a:r>
                      <a:r>
                        <a:rPr lang="fr-FR" sz="1000" dirty="0">
                          <a:effectLst/>
                          <a:latin typeface="Arial MT"/>
                          <a:ea typeface="Arial MT"/>
                          <a:cs typeface="Arial MT"/>
                        </a:rPr>
                        <a:t>niveau</a:t>
                      </a:r>
                      <a:r>
                        <a:rPr lang="fr-FR" sz="1000" spc="-20" dirty="0">
                          <a:effectLst/>
                          <a:latin typeface="Arial MT"/>
                          <a:ea typeface="Arial MT"/>
                          <a:cs typeface="Arial MT"/>
                        </a:rPr>
                        <a:t> </a:t>
                      </a:r>
                      <a:r>
                        <a:rPr lang="fr-FR" sz="1000" dirty="0">
                          <a:effectLst/>
                          <a:latin typeface="Arial MT"/>
                          <a:ea typeface="Arial MT"/>
                          <a:cs typeface="Arial MT"/>
                        </a:rPr>
                        <a:t>1</a:t>
                      </a:r>
                      <a:r>
                        <a:rPr lang="fr-FR" sz="1000" spc="-30" dirty="0">
                          <a:effectLst/>
                          <a:latin typeface="Arial MT"/>
                          <a:ea typeface="Arial MT"/>
                          <a:cs typeface="Arial MT"/>
                        </a:rPr>
                        <a:t> </a:t>
                      </a:r>
                      <a:r>
                        <a:rPr lang="fr-FR" sz="1000" dirty="0">
                          <a:effectLst/>
                          <a:latin typeface="Arial MT"/>
                          <a:ea typeface="Arial MT"/>
                          <a:cs typeface="Arial MT"/>
                        </a:rPr>
                        <a:t>correspond</a:t>
                      </a:r>
                      <a:r>
                        <a:rPr lang="fr-FR" sz="1000" spc="-25" dirty="0">
                          <a:effectLst/>
                          <a:latin typeface="Arial MT"/>
                          <a:ea typeface="Arial MT"/>
                          <a:cs typeface="Arial MT"/>
                        </a:rPr>
                        <a:t> </a:t>
                      </a:r>
                      <a:r>
                        <a:rPr lang="fr-FR" sz="1000" dirty="0">
                          <a:effectLst/>
                          <a:latin typeface="Arial MT"/>
                          <a:ea typeface="Arial MT"/>
                          <a:cs typeface="Arial MT"/>
                        </a:rPr>
                        <a:t>a</a:t>
                      </a:r>
                      <a:r>
                        <a:rPr lang="fr-FR" sz="1000" spc="-20" dirty="0">
                          <a:effectLst/>
                          <a:latin typeface="Arial MT"/>
                          <a:ea typeface="Arial MT"/>
                          <a:cs typeface="Arial MT"/>
                        </a:rPr>
                        <a:t> </a:t>
                      </a:r>
                      <a:r>
                        <a:rPr lang="fr-FR" sz="1000" dirty="0">
                          <a:effectLst/>
                          <a:latin typeface="Arial MT"/>
                          <a:ea typeface="Arial MT"/>
                          <a:cs typeface="Arial MT"/>
                        </a:rPr>
                        <a:t>des</a:t>
                      </a:r>
                      <a:r>
                        <a:rPr lang="fr-FR" sz="1000" spc="-20" dirty="0">
                          <a:effectLst/>
                          <a:latin typeface="Arial MT"/>
                          <a:ea typeface="Arial MT"/>
                          <a:cs typeface="Arial MT"/>
                        </a:rPr>
                        <a:t> </a:t>
                      </a:r>
                      <a:r>
                        <a:rPr lang="fr-FR" sz="1000" dirty="0">
                          <a:effectLst/>
                          <a:latin typeface="Arial MT"/>
                          <a:ea typeface="Arial MT"/>
                          <a:cs typeface="Arial MT"/>
                        </a:rPr>
                        <a:t>enseignants</a:t>
                      </a:r>
                      <a:r>
                        <a:rPr lang="fr-FR" sz="1000" spc="-20" dirty="0">
                          <a:effectLst/>
                          <a:latin typeface="Arial MT"/>
                          <a:ea typeface="Arial MT"/>
                          <a:cs typeface="Arial MT"/>
                        </a:rPr>
                        <a:t> </a:t>
                      </a:r>
                      <a:r>
                        <a:rPr lang="fr-FR" sz="1000" dirty="0">
                          <a:effectLst/>
                          <a:latin typeface="Arial MT"/>
                          <a:ea typeface="Arial MT"/>
                          <a:cs typeface="Arial MT"/>
                        </a:rPr>
                        <a:t>souhaitant</a:t>
                      </a:r>
                      <a:r>
                        <a:rPr lang="fr-FR" sz="1000" spc="-25" dirty="0">
                          <a:effectLst/>
                          <a:latin typeface="Arial MT"/>
                          <a:ea typeface="Arial MT"/>
                          <a:cs typeface="Arial MT"/>
                        </a:rPr>
                        <a:t> </a:t>
                      </a:r>
                      <a:r>
                        <a:rPr lang="fr-FR" sz="1000" dirty="0">
                          <a:effectLst/>
                          <a:latin typeface="Arial MT"/>
                          <a:ea typeface="Arial MT"/>
                          <a:cs typeface="Arial MT"/>
                        </a:rPr>
                        <a:t>s</a:t>
                      </a:r>
                      <a:r>
                        <a:rPr lang="fr-FR" sz="1000" spc="-20" dirty="0">
                          <a:effectLst/>
                          <a:latin typeface="Arial MT"/>
                          <a:ea typeface="Arial MT"/>
                          <a:cs typeface="Arial MT"/>
                        </a:rPr>
                        <a:t> </a:t>
                      </a:r>
                      <a:r>
                        <a:rPr lang="fr-FR" sz="1000" dirty="0">
                          <a:effectLst/>
                          <a:latin typeface="Arial MT"/>
                          <a:ea typeface="Arial MT"/>
                          <a:cs typeface="Arial MT"/>
                        </a:rPr>
                        <a:t>appuyer</a:t>
                      </a:r>
                      <a:r>
                        <a:rPr lang="fr-FR" sz="1000" spc="-25" dirty="0">
                          <a:effectLst/>
                          <a:latin typeface="Arial MT"/>
                          <a:ea typeface="Arial MT"/>
                          <a:cs typeface="Arial MT"/>
                        </a:rPr>
                        <a:t> </a:t>
                      </a:r>
                      <a:r>
                        <a:rPr lang="fr-FR" sz="1000" dirty="0">
                          <a:effectLst/>
                          <a:latin typeface="Arial MT"/>
                          <a:ea typeface="Arial MT"/>
                          <a:cs typeface="Arial MT"/>
                        </a:rPr>
                        <a:t>sur</a:t>
                      </a:r>
                      <a:r>
                        <a:rPr lang="fr-FR" sz="1000" spc="-20" dirty="0">
                          <a:effectLst/>
                          <a:latin typeface="Arial MT"/>
                          <a:ea typeface="Arial MT"/>
                          <a:cs typeface="Arial MT"/>
                        </a:rPr>
                        <a:t> </a:t>
                      </a:r>
                      <a:r>
                        <a:rPr lang="fr-FR" sz="1000" dirty="0">
                          <a:effectLst/>
                          <a:latin typeface="Arial MT"/>
                          <a:ea typeface="Arial MT"/>
                          <a:cs typeface="Arial MT"/>
                        </a:rPr>
                        <a:t>l</a:t>
                      </a:r>
                      <a:r>
                        <a:rPr lang="fr-FR" sz="1000" spc="-30" dirty="0">
                          <a:effectLst/>
                          <a:latin typeface="Arial MT"/>
                          <a:ea typeface="Arial MT"/>
                          <a:cs typeface="Arial MT"/>
                        </a:rPr>
                        <a:t> </a:t>
                      </a:r>
                      <a:r>
                        <a:rPr lang="fr-FR" sz="1000" dirty="0">
                          <a:effectLst/>
                          <a:latin typeface="Arial MT"/>
                          <a:ea typeface="Arial MT"/>
                          <a:cs typeface="Arial MT"/>
                        </a:rPr>
                        <a:t>observation</a:t>
                      </a:r>
                      <a:r>
                        <a:rPr lang="fr-FR" sz="1000" spc="-25" dirty="0">
                          <a:effectLst/>
                          <a:latin typeface="Arial MT"/>
                          <a:ea typeface="Arial MT"/>
                          <a:cs typeface="Arial MT"/>
                        </a:rPr>
                        <a:t> </a:t>
                      </a:r>
                      <a:r>
                        <a:rPr lang="fr-FR" sz="1000" dirty="0">
                          <a:effectLst/>
                          <a:latin typeface="Arial MT"/>
                          <a:ea typeface="Arial MT"/>
                          <a:cs typeface="Arial MT"/>
                        </a:rPr>
                        <a:t>des</a:t>
                      </a:r>
                      <a:r>
                        <a:rPr lang="fr-FR" sz="1000" spc="-20" dirty="0">
                          <a:effectLst/>
                          <a:latin typeface="Arial MT"/>
                          <a:ea typeface="Arial MT"/>
                          <a:cs typeface="Arial MT"/>
                        </a:rPr>
                        <a:t> </a:t>
                      </a:r>
                      <a:r>
                        <a:rPr lang="fr-FR" sz="1000" dirty="0">
                          <a:effectLst/>
                          <a:latin typeface="Arial MT"/>
                          <a:ea typeface="Arial MT"/>
                          <a:cs typeface="Arial MT"/>
                        </a:rPr>
                        <a:t>difficultés</a:t>
                      </a:r>
                      <a:r>
                        <a:rPr lang="fr-FR" sz="1000" spc="-15" dirty="0">
                          <a:effectLst/>
                          <a:latin typeface="Arial MT"/>
                          <a:ea typeface="Arial MT"/>
                          <a:cs typeface="Arial MT"/>
                        </a:rPr>
                        <a:t> en </a:t>
                      </a:r>
                      <a:r>
                        <a:rPr lang="fr-FR" sz="1000" dirty="0">
                          <a:effectLst/>
                          <a:latin typeface="Arial MT"/>
                          <a:ea typeface="Arial MT"/>
                          <a:cs typeface="Arial MT"/>
                        </a:rPr>
                        <a:t>mathématiques pour formuler des hypothèses de besoins.</a:t>
                      </a:r>
                    </a:p>
                    <a:p>
                      <a:pPr marL="4445" marR="107315" lvl="0" indent="34290" algn="l" defTabSz="914400" rtl="0" eaLnBrk="1" fontAlgn="auto" latinLnBrk="0" hangingPunct="1">
                        <a:lnSpc>
                          <a:spcPct val="97000"/>
                        </a:lnSpc>
                        <a:spcBef>
                          <a:spcPts val="85"/>
                        </a:spcBef>
                        <a:spcAft>
                          <a:spcPts val="0"/>
                        </a:spcAft>
                        <a:buClrTx/>
                        <a:buSzTx/>
                        <a:buFontTx/>
                        <a:buNone/>
                        <a:tabLst/>
                        <a:defRPr/>
                      </a:pPr>
                      <a:r>
                        <a:rPr kumimoji="0" lang="fr-FR" sz="1000" b="0" i="0" u="none" strike="noStrike" kern="1200" cap="none" spc="0" normalizeH="0" baseline="0" noProof="0" dirty="0">
                          <a:ln>
                            <a:noFill/>
                          </a:ln>
                          <a:solidFill>
                            <a:prstClr val="black"/>
                          </a:solidFill>
                          <a:effectLst/>
                          <a:uLnTx/>
                          <a:uFillTx/>
                          <a:latin typeface="Arial MT"/>
                          <a:ea typeface="Arial MT"/>
                          <a:cs typeface="Arial MT"/>
                        </a:rPr>
                        <a:t>Temps 1 en présentiel : il s agit de définir les</a:t>
                      </a:r>
                      <a:r>
                        <a:rPr kumimoji="0" lang="fr-FR" sz="1000" b="0" i="0" u="none" strike="noStrike" kern="1200" cap="none" spc="5" normalizeH="0" baseline="0" noProof="0" dirty="0">
                          <a:ln>
                            <a:noFill/>
                          </a:ln>
                          <a:solidFill>
                            <a:prstClr val="black"/>
                          </a:solidFill>
                          <a:effectLst/>
                          <a:uLnTx/>
                          <a:uFillTx/>
                          <a:latin typeface="Arial MT"/>
                          <a:ea typeface="Arial MT"/>
                          <a:cs typeface="Arial MT"/>
                        </a:rPr>
                        <a:t> </a:t>
                      </a:r>
                      <a:r>
                        <a:rPr kumimoji="0" lang="fr-FR" sz="1000" b="0" i="0" u="none" strike="noStrike" kern="1200" cap="none" spc="0" normalizeH="0" baseline="0" noProof="0" dirty="0">
                          <a:ln>
                            <a:noFill/>
                          </a:ln>
                          <a:solidFill>
                            <a:prstClr val="black"/>
                          </a:solidFill>
                          <a:effectLst/>
                          <a:uLnTx/>
                          <a:uFillTx/>
                          <a:latin typeface="Arial MT"/>
                          <a:ea typeface="Arial MT"/>
                          <a:cs typeface="Arial MT"/>
                        </a:rPr>
                        <a:t>principales</a:t>
                      </a:r>
                      <a:r>
                        <a:rPr kumimoji="0" lang="fr-FR" sz="1000" b="0" i="0" u="none" strike="noStrike" kern="1200" cap="none" spc="-5" normalizeH="0" baseline="0" noProof="0" dirty="0">
                          <a:ln>
                            <a:noFill/>
                          </a:ln>
                          <a:solidFill>
                            <a:prstClr val="black"/>
                          </a:solidFill>
                          <a:effectLst/>
                          <a:uLnTx/>
                          <a:uFillTx/>
                          <a:latin typeface="Arial MT"/>
                          <a:ea typeface="Arial MT"/>
                          <a:cs typeface="Arial MT"/>
                        </a:rPr>
                        <a:t> </a:t>
                      </a:r>
                      <a:r>
                        <a:rPr kumimoji="0" lang="fr-FR" sz="1000" b="0" i="0" u="none" strike="noStrike" kern="1200" cap="none" spc="0" normalizeH="0" baseline="0" noProof="0" dirty="0">
                          <a:ln>
                            <a:noFill/>
                          </a:ln>
                          <a:solidFill>
                            <a:prstClr val="black"/>
                          </a:solidFill>
                          <a:effectLst/>
                          <a:uLnTx/>
                          <a:uFillTx/>
                          <a:latin typeface="Arial MT"/>
                          <a:ea typeface="Arial MT"/>
                          <a:cs typeface="Arial MT"/>
                        </a:rPr>
                        <a:t>difficultés en</a:t>
                      </a:r>
                      <a:r>
                        <a:rPr kumimoji="0" lang="fr-FR" sz="1000" b="0" i="0" u="none" strike="noStrike" kern="1200" cap="none" spc="-10" normalizeH="0" baseline="0" noProof="0" dirty="0">
                          <a:ln>
                            <a:noFill/>
                          </a:ln>
                          <a:solidFill>
                            <a:prstClr val="black"/>
                          </a:solidFill>
                          <a:effectLst/>
                          <a:uLnTx/>
                          <a:uFillTx/>
                          <a:latin typeface="Arial MT"/>
                          <a:ea typeface="Arial MT"/>
                          <a:cs typeface="Arial MT"/>
                        </a:rPr>
                        <a:t> </a:t>
                      </a:r>
                      <a:r>
                        <a:rPr kumimoji="0" lang="fr-FR" sz="1000" b="0" i="0" u="none" strike="noStrike" kern="1200" cap="none" spc="0" normalizeH="0" baseline="0" noProof="0" dirty="0">
                          <a:ln>
                            <a:noFill/>
                          </a:ln>
                          <a:solidFill>
                            <a:prstClr val="black"/>
                          </a:solidFill>
                          <a:effectLst/>
                          <a:uLnTx/>
                          <a:uFillTx/>
                          <a:latin typeface="Arial MT"/>
                          <a:ea typeface="Arial MT"/>
                          <a:cs typeface="Arial MT"/>
                        </a:rPr>
                        <a:t>mathématiques puis</a:t>
                      </a:r>
                      <a:r>
                        <a:rPr kumimoji="0" lang="fr-FR" sz="1000" b="0" i="0" u="none" strike="noStrike" kern="1200" cap="none" spc="-5" normalizeH="0" baseline="0" noProof="0" dirty="0">
                          <a:ln>
                            <a:noFill/>
                          </a:ln>
                          <a:solidFill>
                            <a:prstClr val="black"/>
                          </a:solidFill>
                          <a:effectLst/>
                          <a:uLnTx/>
                          <a:uFillTx/>
                          <a:latin typeface="Arial MT"/>
                          <a:ea typeface="Arial MT"/>
                          <a:cs typeface="Arial MT"/>
                        </a:rPr>
                        <a:t> </a:t>
                      </a:r>
                      <a:r>
                        <a:rPr kumimoji="0" lang="fr-FR" sz="1000" b="0" i="0" u="none" strike="noStrike" kern="1200" cap="none" spc="0" normalizeH="0" baseline="0" noProof="0" dirty="0">
                          <a:ln>
                            <a:noFill/>
                          </a:ln>
                          <a:solidFill>
                            <a:prstClr val="black"/>
                          </a:solidFill>
                          <a:effectLst/>
                          <a:uLnTx/>
                          <a:uFillTx/>
                          <a:latin typeface="Arial MT"/>
                          <a:ea typeface="Arial MT"/>
                          <a:cs typeface="Arial MT"/>
                        </a:rPr>
                        <a:t>de</a:t>
                      </a:r>
                      <a:r>
                        <a:rPr kumimoji="0" lang="fr-FR" sz="1000" b="0" i="0" u="none" strike="noStrike" kern="1200" cap="none" spc="-5" normalizeH="0" baseline="0" noProof="0" dirty="0">
                          <a:ln>
                            <a:noFill/>
                          </a:ln>
                          <a:solidFill>
                            <a:prstClr val="black"/>
                          </a:solidFill>
                          <a:effectLst/>
                          <a:uLnTx/>
                          <a:uFillTx/>
                          <a:latin typeface="Arial MT"/>
                          <a:ea typeface="Arial MT"/>
                          <a:cs typeface="Arial MT"/>
                        </a:rPr>
                        <a:t> </a:t>
                      </a:r>
                      <a:r>
                        <a:rPr kumimoji="0" lang="fr-FR" sz="1000" b="0" i="0" u="none" strike="noStrike" kern="1200" cap="none" spc="0" normalizeH="0" baseline="0" noProof="0" dirty="0">
                          <a:ln>
                            <a:noFill/>
                          </a:ln>
                          <a:solidFill>
                            <a:prstClr val="black"/>
                          </a:solidFill>
                          <a:effectLst/>
                          <a:uLnTx/>
                          <a:uFillTx/>
                          <a:latin typeface="Arial MT"/>
                          <a:ea typeface="Arial MT"/>
                          <a:cs typeface="Arial MT"/>
                        </a:rPr>
                        <a:t>formuler des hypothèses sur les besoins spécifiques lies a ces difficultés.</a:t>
                      </a:r>
                    </a:p>
                    <a:p>
                      <a:pPr marL="4445" marR="107315" lvl="0" indent="34290" algn="l" defTabSz="914400" rtl="0" eaLnBrk="1" fontAlgn="auto" latinLnBrk="0" hangingPunct="1">
                        <a:lnSpc>
                          <a:spcPct val="97000"/>
                        </a:lnSpc>
                        <a:spcBef>
                          <a:spcPts val="85"/>
                        </a:spcBef>
                        <a:spcAft>
                          <a:spcPts val="0"/>
                        </a:spcAft>
                        <a:buClrTx/>
                        <a:buSzTx/>
                        <a:buFontTx/>
                        <a:buNone/>
                        <a:tabLst/>
                        <a:defRPr/>
                      </a:pPr>
                      <a:r>
                        <a:rPr kumimoji="0" lang="fr-FR" sz="1000" b="0" i="0" u="none" strike="noStrike" kern="1200" cap="none" spc="0" normalizeH="0" baseline="0" noProof="0" dirty="0">
                          <a:ln>
                            <a:noFill/>
                          </a:ln>
                          <a:solidFill>
                            <a:prstClr val="black"/>
                          </a:solidFill>
                          <a:effectLst/>
                          <a:uLnTx/>
                          <a:uFillTx/>
                          <a:latin typeface="Arial MT"/>
                          <a:ea typeface="Arial MT"/>
                          <a:cs typeface="Arial MT"/>
                        </a:rPr>
                        <a:t>Temps 2 en distanciel autonome : appréhender des outils d observation et d analyse des difficultés.</a:t>
                      </a:r>
                    </a:p>
                    <a:p>
                      <a:pPr marL="4445" marR="107315" lvl="0" indent="34290" algn="l" defTabSz="914400" rtl="0" eaLnBrk="1" fontAlgn="auto" latinLnBrk="0" hangingPunct="1">
                        <a:lnSpc>
                          <a:spcPct val="97000"/>
                        </a:lnSpc>
                        <a:spcBef>
                          <a:spcPts val="85"/>
                        </a:spcBef>
                        <a:spcAft>
                          <a:spcPts val="0"/>
                        </a:spcAft>
                        <a:buClrTx/>
                        <a:buSzTx/>
                        <a:buFontTx/>
                        <a:buNone/>
                        <a:tabLst/>
                        <a:defRPr/>
                      </a:pPr>
                      <a:r>
                        <a:rPr kumimoji="0" lang="fr-FR" sz="1000" b="0" i="0" u="none" strike="noStrike" kern="1200" cap="none" spc="0" normalizeH="0" baseline="0" noProof="0" dirty="0">
                          <a:ln>
                            <a:noFill/>
                          </a:ln>
                          <a:solidFill>
                            <a:prstClr val="black"/>
                          </a:solidFill>
                          <a:effectLst/>
                          <a:uLnTx/>
                          <a:uFillTx/>
                          <a:latin typeface="Arial MT"/>
                          <a:ea typeface="Arial MT"/>
                          <a:cs typeface="Arial MT"/>
                        </a:rPr>
                        <a:t>Temps 3 : expérimentation en classe. </a:t>
                      </a:r>
                    </a:p>
                    <a:p>
                      <a:pPr marL="4445" marR="107315" lvl="0" indent="34290" algn="l" defTabSz="914400" rtl="0" eaLnBrk="1" fontAlgn="auto" latinLnBrk="0" hangingPunct="1">
                        <a:lnSpc>
                          <a:spcPct val="97000"/>
                        </a:lnSpc>
                        <a:spcBef>
                          <a:spcPts val="85"/>
                        </a:spcBef>
                        <a:spcAft>
                          <a:spcPts val="0"/>
                        </a:spcAft>
                        <a:buClrTx/>
                        <a:buSzTx/>
                        <a:buFontTx/>
                        <a:buNone/>
                        <a:tabLst/>
                        <a:defRPr/>
                      </a:pPr>
                      <a:r>
                        <a:rPr kumimoji="0" lang="fr-FR" sz="1000" b="0" i="0" u="none" strike="noStrike" kern="1200" cap="none" spc="0" normalizeH="0" baseline="0" noProof="0" dirty="0">
                          <a:ln>
                            <a:noFill/>
                          </a:ln>
                          <a:solidFill>
                            <a:prstClr val="black"/>
                          </a:solidFill>
                          <a:effectLst/>
                          <a:uLnTx/>
                          <a:uFillTx/>
                          <a:latin typeface="Arial MT"/>
                          <a:ea typeface="Arial MT"/>
                          <a:cs typeface="Arial MT"/>
                        </a:rPr>
                        <a:t>Temps 4 : mutualiser les analyses en visioconférence.</a:t>
                      </a:r>
                      <a:endParaRPr lang="fr-FR" sz="1000" dirty="0">
                        <a:effectLst/>
                        <a:latin typeface="Arial MT"/>
                        <a:ea typeface="Arial MT"/>
                        <a:cs typeface="Arial M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tcPr>
                </a:tc>
                <a:tc hMerge="1">
                  <a:txBody>
                    <a:bodyPr/>
                    <a:lstStyle/>
                    <a:p>
                      <a:endParaRPr lang="fr-FR"/>
                    </a:p>
                  </a:txBody>
                  <a:tcPr>
                    <a:lnL w="12700" cap="flat" cmpd="sng" algn="ctr">
                      <a:solidFill>
                        <a:srgbClr val="000000"/>
                      </a:solidFill>
                      <a:prstDash val="solid"/>
                      <a:round/>
                      <a:headEnd type="none" w="med" len="med"/>
                      <a:tailEnd type="none" w="med" len="med"/>
                    </a:lnL>
                  </a:tcPr>
                </a:tc>
                <a:extLst>
                  <a:ext uri="{0D108BD9-81ED-4DB2-BD59-A6C34878D82A}">
                    <a16:rowId xmlns:a16="http://schemas.microsoft.com/office/drawing/2014/main" val="2734045665"/>
                  </a:ext>
                </a:extLst>
              </a:tr>
              <a:tr h="241300">
                <a:tc gridSpan="2">
                  <a:txBody>
                    <a:bodyPr/>
                    <a:lstStyle/>
                    <a:p>
                      <a:pPr marL="38735">
                        <a:spcBef>
                          <a:spcPts val="135"/>
                        </a:spcBef>
                      </a:pPr>
                      <a:r>
                        <a:rPr lang="fr-FR" sz="1000" dirty="0">
                          <a:effectLst/>
                          <a:latin typeface="Arial MT"/>
                          <a:ea typeface="Arial MT"/>
                          <a:cs typeface="Arial MT"/>
                        </a:rPr>
                        <a:t>Observations</a:t>
                      </a:r>
                      <a:r>
                        <a:rPr lang="fr-FR" sz="1000" spc="-20" dirty="0">
                          <a:effectLst/>
                          <a:latin typeface="Arial MT"/>
                          <a:ea typeface="Arial MT"/>
                          <a:cs typeface="Arial MT"/>
                        </a:rPr>
                        <a:t> </a:t>
                      </a:r>
                      <a:r>
                        <a:rPr lang="fr-FR" sz="1000" dirty="0">
                          <a:effectLst/>
                          <a:latin typeface="Arial MT"/>
                          <a:ea typeface="Arial MT"/>
                          <a:cs typeface="Arial MT"/>
                        </a:rPr>
                        <a:t>:</a:t>
                      </a:r>
                      <a:endParaRPr lang="fr-FR" sz="1100" dirty="0">
                        <a:effectLst/>
                        <a:latin typeface="Arial MT"/>
                        <a:ea typeface="Arial MT"/>
                        <a:cs typeface="Arial M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tcPr>
                </a:tc>
                <a:tc hMerge="1">
                  <a:txBody>
                    <a:bodyPr/>
                    <a:lstStyle/>
                    <a:p>
                      <a:endParaRPr lang="fr-FR"/>
                    </a:p>
                  </a:txBody>
                  <a:tcPr>
                    <a:lnL w="12700" cap="flat" cmpd="sng" algn="ctr">
                      <a:solidFill>
                        <a:srgbClr val="000000"/>
                      </a:solidFill>
                      <a:prstDash val="solid"/>
                      <a:round/>
                      <a:headEnd type="none" w="med" len="med"/>
                      <a:tailEnd type="none" w="med" len="med"/>
                    </a:lnL>
                  </a:tcPr>
                </a:tc>
                <a:extLst>
                  <a:ext uri="{0D108BD9-81ED-4DB2-BD59-A6C34878D82A}">
                    <a16:rowId xmlns:a16="http://schemas.microsoft.com/office/drawing/2014/main" val="3801072420"/>
                  </a:ext>
                </a:extLst>
              </a:tr>
              <a:tr h="243840">
                <a:tc>
                  <a:txBody>
                    <a:bodyPr/>
                    <a:lstStyle/>
                    <a:p>
                      <a:pPr marL="38735">
                        <a:spcBef>
                          <a:spcPts val="140"/>
                        </a:spcBef>
                      </a:pPr>
                      <a:r>
                        <a:rPr lang="fr-FR" sz="1000" dirty="0">
                          <a:effectLst/>
                          <a:latin typeface="Arial MT"/>
                          <a:ea typeface="Arial MT"/>
                          <a:cs typeface="Arial MT"/>
                        </a:rPr>
                        <a:t>Durée</a:t>
                      </a:r>
                      <a:r>
                        <a:rPr lang="fr-FR" sz="1000" spc="-15" dirty="0">
                          <a:effectLst/>
                          <a:latin typeface="Arial MT"/>
                          <a:ea typeface="Arial MT"/>
                          <a:cs typeface="Arial MT"/>
                        </a:rPr>
                        <a:t> </a:t>
                      </a:r>
                      <a:r>
                        <a:rPr lang="fr-FR" sz="1000" dirty="0">
                          <a:effectLst/>
                          <a:latin typeface="Arial MT"/>
                          <a:ea typeface="Arial MT"/>
                          <a:cs typeface="Arial MT"/>
                        </a:rPr>
                        <a:t>:</a:t>
                      </a:r>
                      <a:r>
                        <a:rPr lang="fr-FR" sz="1000" spc="-15" dirty="0">
                          <a:effectLst/>
                          <a:latin typeface="Arial MT"/>
                          <a:ea typeface="Arial MT"/>
                          <a:cs typeface="Arial MT"/>
                        </a:rPr>
                        <a:t> </a:t>
                      </a:r>
                      <a:r>
                        <a:rPr lang="fr-FR" sz="1000" dirty="0">
                          <a:effectLst/>
                          <a:latin typeface="Arial MT"/>
                          <a:ea typeface="Arial MT"/>
                          <a:cs typeface="Arial MT"/>
                        </a:rPr>
                        <a:t>6</a:t>
                      </a:r>
                      <a:r>
                        <a:rPr lang="fr-FR" sz="1000" spc="-10" dirty="0">
                          <a:effectLst/>
                          <a:latin typeface="Arial MT"/>
                          <a:ea typeface="Arial MT"/>
                          <a:cs typeface="Arial MT"/>
                        </a:rPr>
                        <a:t> </a:t>
                      </a:r>
                      <a:r>
                        <a:rPr lang="fr-FR" sz="1000" dirty="0">
                          <a:effectLst/>
                          <a:latin typeface="Arial MT"/>
                          <a:ea typeface="Arial MT"/>
                          <a:cs typeface="Arial MT"/>
                        </a:rPr>
                        <a:t>heures</a:t>
                      </a:r>
                      <a:r>
                        <a:rPr lang="fr-FR" sz="1000" dirty="0">
                          <a:effectLst/>
                          <a:latin typeface="Times New Roman" panose="02020603050405020304" pitchFamily="18" charset="0"/>
                        </a:rPr>
                        <a:t> </a:t>
                      </a:r>
                      <a:endParaRPr lang="fr-FR" sz="1100" dirty="0">
                        <a:effectLst/>
                        <a:latin typeface="Arial M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tcPr>
                </a:tc>
                <a:tc>
                  <a:txBody>
                    <a:bodyPr/>
                    <a:lstStyle/>
                    <a:p>
                      <a:pPr marL="40640">
                        <a:spcBef>
                          <a:spcPts val="135"/>
                        </a:spcBef>
                        <a:spcAft>
                          <a:spcPts val="0"/>
                        </a:spcAft>
                      </a:pPr>
                      <a:r>
                        <a:rPr lang="fr-FR" sz="1000" dirty="0">
                          <a:effectLst/>
                          <a:latin typeface="Arial MT"/>
                          <a:ea typeface="Arial MT"/>
                          <a:cs typeface="Arial MT"/>
                        </a:rPr>
                        <a:t>Lieu</a:t>
                      </a:r>
                      <a:r>
                        <a:rPr lang="fr-FR" sz="1000" spc="-15" dirty="0">
                          <a:effectLst/>
                          <a:latin typeface="Arial MT"/>
                          <a:ea typeface="Arial MT"/>
                          <a:cs typeface="Arial MT"/>
                        </a:rPr>
                        <a:t> </a:t>
                      </a:r>
                      <a:r>
                        <a:rPr lang="fr-FR" sz="1000" dirty="0">
                          <a:effectLst/>
                          <a:latin typeface="Arial MT"/>
                          <a:ea typeface="Arial MT"/>
                          <a:cs typeface="Arial MT"/>
                        </a:rPr>
                        <a:t>:</a:t>
                      </a:r>
                      <a:r>
                        <a:rPr lang="fr-FR" sz="1000" spc="-20" dirty="0">
                          <a:effectLst/>
                          <a:latin typeface="Arial MT"/>
                          <a:ea typeface="Arial MT"/>
                          <a:cs typeface="Arial MT"/>
                        </a:rPr>
                        <a:t> </a:t>
                      </a:r>
                      <a:r>
                        <a:rPr lang="fr-FR" sz="1000" dirty="0">
                          <a:effectLst/>
                          <a:latin typeface="Arial MT"/>
                          <a:ea typeface="Arial MT"/>
                          <a:cs typeface="Arial MT"/>
                        </a:rPr>
                        <a:t>A</a:t>
                      </a:r>
                      <a:r>
                        <a:rPr lang="fr-FR" sz="1000" spc="-20" dirty="0">
                          <a:effectLst/>
                          <a:latin typeface="Arial MT"/>
                          <a:ea typeface="Arial MT"/>
                          <a:cs typeface="Arial MT"/>
                        </a:rPr>
                        <a:t> </a:t>
                      </a:r>
                      <a:r>
                        <a:rPr lang="fr-FR" sz="1000" dirty="0">
                          <a:effectLst/>
                          <a:latin typeface="Arial MT"/>
                          <a:ea typeface="Arial MT"/>
                          <a:cs typeface="Arial MT"/>
                        </a:rPr>
                        <a:t>définir</a:t>
                      </a:r>
                      <a:endParaRPr lang="fr-FR" sz="1100" dirty="0">
                        <a:effectLst/>
                        <a:latin typeface="Arial MT"/>
                        <a:ea typeface="Arial MT"/>
                        <a:cs typeface="Arial M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dbl" algn="ctr">
                      <a:solidFill>
                        <a:srgbClr val="000000"/>
                      </a:solidFill>
                      <a:prstDash val="solid"/>
                      <a:round/>
                      <a:headEnd type="none" w="med" len="med"/>
                      <a:tailEnd type="none" w="med" len="med"/>
                    </a:lnB>
                  </a:tcPr>
                </a:tc>
                <a:extLst>
                  <a:ext uri="{0D108BD9-81ED-4DB2-BD59-A6C34878D82A}">
                    <a16:rowId xmlns:a16="http://schemas.microsoft.com/office/drawing/2014/main" val="870089714"/>
                  </a:ext>
                </a:extLst>
              </a:tr>
              <a:tr h="236220">
                <a:tc gridSpan="2">
                  <a:txBody>
                    <a:bodyPr/>
                    <a:lstStyle/>
                    <a:p>
                      <a:pPr marL="4445">
                        <a:spcBef>
                          <a:spcPts val="190"/>
                        </a:spcBef>
                        <a:spcAft>
                          <a:spcPts val="0"/>
                        </a:spcAft>
                      </a:pPr>
                      <a:r>
                        <a:rPr lang="fr-FR" sz="1100" b="1" dirty="0">
                          <a:solidFill>
                            <a:srgbClr val="000000"/>
                          </a:solidFill>
                          <a:effectLst/>
                          <a:latin typeface="Arial" panose="020B0604020202020204" pitchFamily="34" charset="0"/>
                          <a:ea typeface="Arial MT"/>
                          <a:cs typeface="Arial MT"/>
                        </a:rPr>
                        <a:t>Module</a:t>
                      </a:r>
                      <a:r>
                        <a:rPr lang="fr-FR" sz="1100" b="1" spc="40" dirty="0">
                          <a:solidFill>
                            <a:srgbClr val="000000"/>
                          </a:solidFill>
                          <a:effectLst/>
                          <a:latin typeface="Arial" panose="020B0604020202020204" pitchFamily="34" charset="0"/>
                          <a:ea typeface="Arial MT"/>
                          <a:cs typeface="Arial MT"/>
                        </a:rPr>
                        <a:t> </a:t>
                      </a:r>
                      <a:r>
                        <a:rPr lang="fr-FR" sz="1100" b="1" dirty="0">
                          <a:solidFill>
                            <a:srgbClr val="000000"/>
                          </a:solidFill>
                          <a:effectLst/>
                          <a:latin typeface="Arial" panose="020B0604020202020204" pitchFamily="34" charset="0"/>
                          <a:ea typeface="Arial MT"/>
                          <a:cs typeface="Arial MT"/>
                        </a:rPr>
                        <a:t>:</a:t>
                      </a:r>
                      <a:r>
                        <a:rPr lang="fr-FR" sz="1100" b="1" spc="15" dirty="0">
                          <a:solidFill>
                            <a:srgbClr val="000000"/>
                          </a:solidFill>
                          <a:effectLst/>
                          <a:latin typeface="Arial" panose="020B0604020202020204" pitchFamily="34" charset="0"/>
                          <a:ea typeface="Arial MT"/>
                          <a:cs typeface="Arial MT"/>
                        </a:rPr>
                        <a:t> </a:t>
                      </a:r>
                      <a:r>
                        <a:rPr lang="fr-FR" sz="1100" b="1" dirty="0">
                          <a:solidFill>
                            <a:srgbClr val="000000"/>
                          </a:solidFill>
                          <a:effectLst/>
                          <a:latin typeface="Arial" panose="020B0604020202020204" pitchFamily="34" charset="0"/>
                          <a:ea typeface="Arial MT"/>
                          <a:cs typeface="Arial MT"/>
                        </a:rPr>
                        <a:t>Des</a:t>
                      </a:r>
                      <a:r>
                        <a:rPr lang="fr-FR" sz="1100" b="1" spc="15" dirty="0">
                          <a:solidFill>
                            <a:srgbClr val="000000"/>
                          </a:solidFill>
                          <a:effectLst/>
                          <a:latin typeface="Arial" panose="020B0604020202020204" pitchFamily="34" charset="0"/>
                          <a:ea typeface="Arial MT"/>
                          <a:cs typeface="Arial MT"/>
                        </a:rPr>
                        <a:t> </a:t>
                      </a:r>
                      <a:r>
                        <a:rPr lang="fr-FR" sz="1100" b="1" dirty="0">
                          <a:solidFill>
                            <a:srgbClr val="000000"/>
                          </a:solidFill>
                          <a:effectLst/>
                          <a:latin typeface="Arial" panose="020B0604020202020204" pitchFamily="34" charset="0"/>
                          <a:ea typeface="Arial MT"/>
                          <a:cs typeface="Arial MT"/>
                        </a:rPr>
                        <a:t>adaptations</a:t>
                      </a:r>
                      <a:r>
                        <a:rPr lang="fr-FR" sz="1100" b="1" spc="15" dirty="0">
                          <a:solidFill>
                            <a:srgbClr val="000000"/>
                          </a:solidFill>
                          <a:effectLst/>
                          <a:latin typeface="Arial" panose="020B0604020202020204" pitchFamily="34" charset="0"/>
                          <a:ea typeface="Arial MT"/>
                          <a:cs typeface="Arial MT"/>
                        </a:rPr>
                        <a:t> </a:t>
                      </a:r>
                      <a:r>
                        <a:rPr lang="fr-FR" sz="1100" b="1" dirty="0">
                          <a:solidFill>
                            <a:srgbClr val="000000"/>
                          </a:solidFill>
                          <a:effectLst/>
                          <a:latin typeface="Arial" panose="020B0604020202020204" pitchFamily="34" charset="0"/>
                          <a:ea typeface="Arial MT"/>
                          <a:cs typeface="Arial MT"/>
                        </a:rPr>
                        <a:t>aux</a:t>
                      </a:r>
                      <a:r>
                        <a:rPr lang="fr-FR" sz="1100" b="1" spc="10" dirty="0">
                          <a:solidFill>
                            <a:srgbClr val="000000"/>
                          </a:solidFill>
                          <a:effectLst/>
                          <a:latin typeface="Arial" panose="020B0604020202020204" pitchFamily="34" charset="0"/>
                          <a:ea typeface="Arial MT"/>
                          <a:cs typeface="Arial MT"/>
                        </a:rPr>
                        <a:t> </a:t>
                      </a:r>
                      <a:r>
                        <a:rPr lang="fr-FR" sz="1100" b="1" dirty="0">
                          <a:solidFill>
                            <a:srgbClr val="000000"/>
                          </a:solidFill>
                          <a:effectLst/>
                          <a:latin typeface="Arial" panose="020B0604020202020204" pitchFamily="34" charset="0"/>
                          <a:ea typeface="Arial MT"/>
                          <a:cs typeface="Arial MT"/>
                        </a:rPr>
                        <a:t>difficultés</a:t>
                      </a:r>
                      <a:r>
                        <a:rPr lang="fr-FR" sz="1100" b="1" spc="15" dirty="0">
                          <a:solidFill>
                            <a:srgbClr val="000000"/>
                          </a:solidFill>
                          <a:effectLst/>
                          <a:latin typeface="Arial" panose="020B0604020202020204" pitchFamily="34" charset="0"/>
                          <a:ea typeface="Arial MT"/>
                          <a:cs typeface="Arial MT"/>
                        </a:rPr>
                        <a:t> </a:t>
                      </a:r>
                      <a:r>
                        <a:rPr lang="fr-FR" sz="1100" b="1" dirty="0">
                          <a:solidFill>
                            <a:srgbClr val="000000"/>
                          </a:solidFill>
                          <a:effectLst/>
                          <a:latin typeface="Arial" panose="020B0604020202020204" pitchFamily="34" charset="0"/>
                          <a:ea typeface="Arial MT"/>
                          <a:cs typeface="Arial MT"/>
                        </a:rPr>
                        <a:t>en</a:t>
                      </a:r>
                      <a:r>
                        <a:rPr lang="fr-FR" sz="1100" b="1" spc="10" dirty="0">
                          <a:solidFill>
                            <a:srgbClr val="000000"/>
                          </a:solidFill>
                          <a:effectLst/>
                          <a:latin typeface="Arial" panose="020B0604020202020204" pitchFamily="34" charset="0"/>
                          <a:ea typeface="Arial MT"/>
                          <a:cs typeface="Arial MT"/>
                        </a:rPr>
                        <a:t> </a:t>
                      </a:r>
                      <a:r>
                        <a:rPr lang="fr-FR" sz="1100" b="1" dirty="0">
                          <a:solidFill>
                            <a:srgbClr val="000000"/>
                          </a:solidFill>
                          <a:effectLst/>
                          <a:latin typeface="Arial" panose="020B0604020202020204" pitchFamily="34" charset="0"/>
                          <a:ea typeface="Arial MT"/>
                          <a:cs typeface="Arial MT"/>
                        </a:rPr>
                        <a:t>mathématiques</a:t>
                      </a:r>
                      <a:endParaRPr lang="fr-FR" sz="1100" dirty="0">
                        <a:effectLst/>
                        <a:latin typeface="Arial MT"/>
                        <a:ea typeface="Arial MT"/>
                        <a:cs typeface="Arial M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3F3"/>
                    </a:solidFill>
                  </a:tcPr>
                </a:tc>
                <a:tc hMerge="1">
                  <a:txBody>
                    <a:bodyPr/>
                    <a:lstStyle/>
                    <a:p>
                      <a:endParaRPr lang="fr-FR"/>
                    </a:p>
                  </a:txBody>
                  <a:tcPr>
                    <a:lnL w="12700" cap="flat" cmpd="sng" algn="ctr">
                      <a:solidFill>
                        <a:srgbClr val="000000"/>
                      </a:solidFill>
                      <a:prstDash val="solid"/>
                      <a:round/>
                      <a:headEnd type="none" w="med" len="med"/>
                      <a:tailEnd type="none" w="med" len="med"/>
                    </a:lnL>
                    <a:lnT w="12700" cap="flat" cmpd="dbl" algn="ctr">
                      <a:solidFill>
                        <a:srgbClr val="000000"/>
                      </a:solidFill>
                      <a:prstDash val="solid"/>
                      <a:round/>
                      <a:headEnd type="none" w="med" len="med"/>
                      <a:tailEnd type="none" w="med" len="med"/>
                    </a:lnT>
                  </a:tcPr>
                </a:tc>
                <a:extLst>
                  <a:ext uri="{0D108BD9-81ED-4DB2-BD59-A6C34878D82A}">
                    <a16:rowId xmlns:a16="http://schemas.microsoft.com/office/drawing/2014/main" val="2355543498"/>
                  </a:ext>
                </a:extLst>
              </a:tr>
            </a:tbl>
          </a:graphicData>
        </a:graphic>
      </p:graphicFrame>
      <p:graphicFrame>
        <p:nvGraphicFramePr>
          <p:cNvPr id="7" name="Tableau 6">
            <a:extLst>
              <a:ext uri="{FF2B5EF4-FFF2-40B4-BE49-F238E27FC236}">
                <a16:creationId xmlns:a16="http://schemas.microsoft.com/office/drawing/2014/main" id="{DFECA6B2-AD36-44E3-B181-5F144A6718E6}"/>
              </a:ext>
            </a:extLst>
          </p:cNvPr>
          <p:cNvGraphicFramePr>
            <a:graphicFrameLocks noGrp="1"/>
          </p:cNvGraphicFramePr>
          <p:nvPr>
            <p:extLst>
              <p:ext uri="{D42A27DB-BD31-4B8C-83A1-F6EECF244321}">
                <p14:modId xmlns:p14="http://schemas.microsoft.com/office/powerpoint/2010/main" val="287222883"/>
              </p:ext>
            </p:extLst>
          </p:nvPr>
        </p:nvGraphicFramePr>
        <p:xfrm>
          <a:off x="789609" y="4378868"/>
          <a:ext cx="10564190" cy="1264920"/>
        </p:xfrm>
        <a:graphic>
          <a:graphicData uri="http://schemas.openxmlformats.org/drawingml/2006/table">
            <a:tbl>
              <a:tblPr firstRow="1" firstCol="1" lastRow="1" lastCol="1" bandRow="1" bandCol="1"/>
              <a:tblGrid>
                <a:gridCol w="4177558">
                  <a:extLst>
                    <a:ext uri="{9D8B030D-6E8A-4147-A177-3AD203B41FA5}">
                      <a16:colId xmlns:a16="http://schemas.microsoft.com/office/drawing/2014/main" val="1457528934"/>
                    </a:ext>
                  </a:extLst>
                </a:gridCol>
                <a:gridCol w="6386632">
                  <a:extLst>
                    <a:ext uri="{9D8B030D-6E8A-4147-A177-3AD203B41FA5}">
                      <a16:colId xmlns:a16="http://schemas.microsoft.com/office/drawing/2014/main" val="1206990644"/>
                    </a:ext>
                  </a:extLst>
                </a:gridCol>
              </a:tblGrid>
              <a:tr h="460375">
                <a:tc gridSpan="2">
                  <a:txBody>
                    <a:bodyPr/>
                    <a:lstStyle/>
                    <a:p>
                      <a:pPr marL="4445" indent="34290">
                        <a:lnSpc>
                          <a:spcPct val="97000"/>
                        </a:lnSpc>
                        <a:spcBef>
                          <a:spcPts val="95"/>
                        </a:spcBef>
                        <a:spcAft>
                          <a:spcPts val="0"/>
                        </a:spcAft>
                      </a:pPr>
                      <a:r>
                        <a:rPr lang="fr-FR" sz="1000" dirty="0">
                          <a:effectLst/>
                          <a:latin typeface="Arial MT"/>
                          <a:ea typeface="Arial MT"/>
                          <a:cs typeface="Arial MT"/>
                        </a:rPr>
                        <a:t>Contenus</a:t>
                      </a:r>
                      <a:r>
                        <a:rPr lang="fr-FR" sz="1000" spc="-20" dirty="0">
                          <a:effectLst/>
                          <a:latin typeface="Arial MT"/>
                          <a:ea typeface="Arial MT"/>
                          <a:cs typeface="Arial MT"/>
                        </a:rPr>
                        <a:t> </a:t>
                      </a:r>
                      <a:r>
                        <a:rPr lang="fr-FR" sz="1000" dirty="0">
                          <a:effectLst/>
                          <a:latin typeface="Arial MT"/>
                          <a:ea typeface="Arial MT"/>
                          <a:cs typeface="Arial MT"/>
                        </a:rPr>
                        <a:t>:</a:t>
                      </a:r>
                      <a:r>
                        <a:rPr lang="fr-FR" sz="1000" spc="-20" dirty="0">
                          <a:effectLst/>
                          <a:latin typeface="Arial MT"/>
                          <a:ea typeface="Arial MT"/>
                          <a:cs typeface="Arial MT"/>
                        </a:rPr>
                        <a:t> </a:t>
                      </a:r>
                      <a:r>
                        <a:rPr lang="fr-FR" sz="1000" dirty="0">
                          <a:effectLst/>
                          <a:latin typeface="Arial MT"/>
                          <a:ea typeface="Arial MT"/>
                          <a:cs typeface="Arial MT"/>
                        </a:rPr>
                        <a:t>Ce</a:t>
                      </a:r>
                      <a:r>
                        <a:rPr lang="fr-FR" sz="1000" spc="-25" dirty="0">
                          <a:effectLst/>
                          <a:latin typeface="Arial MT"/>
                          <a:ea typeface="Arial MT"/>
                          <a:cs typeface="Arial MT"/>
                        </a:rPr>
                        <a:t> </a:t>
                      </a:r>
                      <a:r>
                        <a:rPr lang="fr-FR" sz="1000" dirty="0">
                          <a:effectLst/>
                          <a:latin typeface="Arial MT"/>
                          <a:ea typeface="Arial MT"/>
                          <a:cs typeface="Arial MT"/>
                        </a:rPr>
                        <a:t>niveau</a:t>
                      </a:r>
                      <a:r>
                        <a:rPr lang="fr-FR" sz="1000" spc="-20" dirty="0">
                          <a:effectLst/>
                          <a:latin typeface="Arial MT"/>
                          <a:ea typeface="Arial MT"/>
                          <a:cs typeface="Arial MT"/>
                        </a:rPr>
                        <a:t> </a:t>
                      </a:r>
                      <a:r>
                        <a:rPr lang="fr-FR" sz="1000" dirty="0">
                          <a:effectLst/>
                          <a:latin typeface="Arial MT"/>
                          <a:ea typeface="Arial MT"/>
                          <a:cs typeface="Arial MT"/>
                        </a:rPr>
                        <a:t>2</a:t>
                      </a:r>
                      <a:r>
                        <a:rPr lang="fr-FR" sz="1000" spc="-25" dirty="0">
                          <a:effectLst/>
                          <a:latin typeface="Arial MT"/>
                          <a:ea typeface="Arial MT"/>
                          <a:cs typeface="Arial MT"/>
                        </a:rPr>
                        <a:t> </a:t>
                      </a:r>
                      <a:r>
                        <a:rPr lang="fr-FR" sz="1000" dirty="0">
                          <a:effectLst/>
                          <a:latin typeface="Arial MT"/>
                          <a:ea typeface="Arial MT"/>
                          <a:cs typeface="Arial MT"/>
                        </a:rPr>
                        <a:t>s</a:t>
                      </a:r>
                      <a:r>
                        <a:rPr lang="fr-FR" sz="1000" spc="-15" dirty="0">
                          <a:effectLst/>
                          <a:latin typeface="Arial MT"/>
                          <a:ea typeface="Arial MT"/>
                          <a:cs typeface="Arial MT"/>
                        </a:rPr>
                        <a:t>’</a:t>
                      </a:r>
                      <a:r>
                        <a:rPr lang="fr-FR" sz="1000" dirty="0">
                          <a:effectLst/>
                          <a:latin typeface="Arial MT"/>
                          <a:ea typeface="Arial MT"/>
                          <a:cs typeface="Arial MT"/>
                        </a:rPr>
                        <a:t>adresse</a:t>
                      </a:r>
                      <a:r>
                        <a:rPr lang="fr-FR" sz="1000" spc="-25" dirty="0">
                          <a:effectLst/>
                          <a:latin typeface="Arial MT"/>
                          <a:ea typeface="Arial MT"/>
                          <a:cs typeface="Arial MT"/>
                        </a:rPr>
                        <a:t> </a:t>
                      </a:r>
                      <a:r>
                        <a:rPr lang="fr-FR" sz="1000" dirty="0">
                          <a:effectLst/>
                          <a:latin typeface="Arial MT"/>
                          <a:ea typeface="Arial MT"/>
                          <a:cs typeface="Arial MT"/>
                        </a:rPr>
                        <a:t>aux</a:t>
                      </a:r>
                      <a:r>
                        <a:rPr lang="fr-FR" sz="1000" spc="-15" dirty="0">
                          <a:effectLst/>
                          <a:latin typeface="Arial MT"/>
                          <a:ea typeface="Arial MT"/>
                          <a:cs typeface="Arial MT"/>
                        </a:rPr>
                        <a:t> </a:t>
                      </a:r>
                      <a:r>
                        <a:rPr lang="fr-FR" sz="1000" dirty="0">
                          <a:effectLst/>
                          <a:latin typeface="Arial MT"/>
                          <a:ea typeface="Arial MT"/>
                          <a:cs typeface="Arial MT"/>
                        </a:rPr>
                        <a:t>enseignants</a:t>
                      </a:r>
                      <a:r>
                        <a:rPr lang="fr-FR" sz="1000" spc="-15" dirty="0">
                          <a:effectLst/>
                          <a:latin typeface="Arial MT"/>
                          <a:ea typeface="Arial MT"/>
                          <a:cs typeface="Arial MT"/>
                        </a:rPr>
                        <a:t> </a:t>
                      </a:r>
                      <a:r>
                        <a:rPr lang="fr-FR" sz="1000" dirty="0">
                          <a:effectLst/>
                          <a:latin typeface="Arial MT"/>
                          <a:ea typeface="Arial MT"/>
                          <a:cs typeface="Arial MT"/>
                        </a:rPr>
                        <a:t>capables</a:t>
                      </a:r>
                      <a:r>
                        <a:rPr lang="fr-FR" sz="1000" spc="-15" dirty="0">
                          <a:effectLst/>
                          <a:latin typeface="Arial MT"/>
                          <a:ea typeface="Arial MT"/>
                          <a:cs typeface="Arial MT"/>
                        </a:rPr>
                        <a:t> </a:t>
                      </a:r>
                      <a:r>
                        <a:rPr lang="fr-FR" sz="1000" dirty="0">
                          <a:effectLst/>
                          <a:latin typeface="Arial MT"/>
                          <a:ea typeface="Arial MT"/>
                          <a:cs typeface="Arial MT"/>
                        </a:rPr>
                        <a:t>d’identifier</a:t>
                      </a:r>
                      <a:r>
                        <a:rPr lang="fr-FR" sz="1000" spc="-20" dirty="0">
                          <a:effectLst/>
                          <a:latin typeface="Arial MT"/>
                          <a:ea typeface="Arial MT"/>
                          <a:cs typeface="Arial MT"/>
                        </a:rPr>
                        <a:t> </a:t>
                      </a:r>
                      <a:r>
                        <a:rPr lang="fr-FR" sz="1000" dirty="0">
                          <a:effectLst/>
                          <a:latin typeface="Arial MT"/>
                          <a:ea typeface="Arial MT"/>
                          <a:cs typeface="Arial MT"/>
                        </a:rPr>
                        <a:t>précisément</a:t>
                      </a:r>
                      <a:r>
                        <a:rPr lang="fr-FR" sz="1000" spc="-20" dirty="0">
                          <a:effectLst/>
                          <a:latin typeface="Arial MT"/>
                          <a:ea typeface="Arial MT"/>
                          <a:cs typeface="Arial MT"/>
                        </a:rPr>
                        <a:t> </a:t>
                      </a:r>
                      <a:r>
                        <a:rPr lang="fr-FR" sz="1000" dirty="0">
                          <a:effectLst/>
                          <a:latin typeface="Arial MT"/>
                          <a:ea typeface="Arial MT"/>
                          <a:cs typeface="Arial MT"/>
                        </a:rPr>
                        <a:t>le</a:t>
                      </a:r>
                      <a:r>
                        <a:rPr lang="fr-FR" sz="1000" spc="-25" dirty="0">
                          <a:effectLst/>
                          <a:latin typeface="Arial MT"/>
                          <a:ea typeface="Arial MT"/>
                          <a:cs typeface="Arial MT"/>
                        </a:rPr>
                        <a:t> </a:t>
                      </a:r>
                      <a:r>
                        <a:rPr lang="fr-FR" sz="1000" dirty="0">
                          <a:effectLst/>
                          <a:latin typeface="Arial MT"/>
                          <a:ea typeface="Arial MT"/>
                          <a:cs typeface="Arial MT"/>
                        </a:rPr>
                        <a:t>ou</a:t>
                      </a:r>
                      <a:r>
                        <a:rPr lang="fr-FR" sz="1000" spc="-25" dirty="0">
                          <a:effectLst/>
                          <a:latin typeface="Arial MT"/>
                          <a:ea typeface="Arial MT"/>
                          <a:cs typeface="Arial MT"/>
                        </a:rPr>
                        <a:t> </a:t>
                      </a:r>
                      <a:r>
                        <a:rPr lang="fr-FR" sz="1000" dirty="0">
                          <a:effectLst/>
                          <a:latin typeface="Arial MT"/>
                          <a:ea typeface="Arial MT"/>
                          <a:cs typeface="Arial MT"/>
                        </a:rPr>
                        <a:t>les</a:t>
                      </a:r>
                      <a:r>
                        <a:rPr lang="fr-FR" sz="1000" spc="-15" dirty="0">
                          <a:effectLst/>
                          <a:latin typeface="Arial MT"/>
                          <a:ea typeface="Arial MT"/>
                          <a:cs typeface="Arial MT"/>
                        </a:rPr>
                        <a:t> </a:t>
                      </a:r>
                      <a:r>
                        <a:rPr lang="fr-FR" sz="1000" dirty="0">
                          <a:effectLst/>
                          <a:latin typeface="Arial MT"/>
                          <a:ea typeface="Arial MT"/>
                          <a:cs typeface="Arial MT"/>
                        </a:rPr>
                        <a:t>besoins</a:t>
                      </a:r>
                      <a:r>
                        <a:rPr lang="fr-FR" sz="1000" spc="-15" dirty="0">
                          <a:effectLst/>
                          <a:latin typeface="Arial MT"/>
                          <a:ea typeface="Arial MT"/>
                          <a:cs typeface="Arial MT"/>
                        </a:rPr>
                        <a:t> </a:t>
                      </a:r>
                      <a:r>
                        <a:rPr lang="fr-FR" sz="1000" dirty="0">
                          <a:effectLst/>
                          <a:latin typeface="Arial MT"/>
                          <a:ea typeface="Arial MT"/>
                          <a:cs typeface="Arial MT"/>
                        </a:rPr>
                        <a:t>liés</a:t>
                      </a:r>
                      <a:r>
                        <a:rPr lang="fr-FR" sz="1000" spc="-20" dirty="0">
                          <a:effectLst/>
                          <a:latin typeface="Arial MT"/>
                          <a:ea typeface="Arial MT"/>
                          <a:cs typeface="Arial MT"/>
                        </a:rPr>
                        <a:t> </a:t>
                      </a:r>
                      <a:r>
                        <a:rPr lang="fr-FR" sz="1000" dirty="0">
                          <a:effectLst/>
                          <a:latin typeface="Arial MT"/>
                          <a:ea typeface="Arial MT"/>
                          <a:cs typeface="Arial MT"/>
                        </a:rPr>
                        <a:t>a</a:t>
                      </a:r>
                      <a:r>
                        <a:rPr lang="fr-FR" sz="1000" spc="-20" dirty="0">
                          <a:effectLst/>
                          <a:latin typeface="Arial MT"/>
                          <a:ea typeface="Arial MT"/>
                          <a:cs typeface="Arial MT"/>
                        </a:rPr>
                        <a:t> une </a:t>
                      </a:r>
                      <a:r>
                        <a:rPr lang="fr-FR" sz="1000" dirty="0">
                          <a:effectLst/>
                          <a:latin typeface="Arial MT"/>
                          <a:ea typeface="Arial MT"/>
                          <a:cs typeface="Arial MT"/>
                        </a:rPr>
                        <a:t>difficulté en mathématiques</a:t>
                      </a:r>
                    </a:p>
                    <a:p>
                      <a:pPr marL="4445" marR="0" lvl="0" indent="34290" algn="l" defTabSz="914400" rtl="0" eaLnBrk="1" fontAlgn="auto" latinLnBrk="0" hangingPunct="1">
                        <a:lnSpc>
                          <a:spcPct val="97000"/>
                        </a:lnSpc>
                        <a:spcBef>
                          <a:spcPts val="95"/>
                        </a:spcBef>
                        <a:spcAft>
                          <a:spcPts val="0"/>
                        </a:spcAft>
                        <a:buClrTx/>
                        <a:buSzTx/>
                        <a:buFontTx/>
                        <a:buNone/>
                        <a:tabLst/>
                        <a:defRPr/>
                      </a:pPr>
                      <a:r>
                        <a:rPr kumimoji="0" lang="fr-FR" sz="1000" b="0" i="0" u="none" strike="noStrike" kern="1200" cap="none" spc="0" normalizeH="0" baseline="0" noProof="0" dirty="0">
                          <a:ln>
                            <a:noFill/>
                          </a:ln>
                          <a:solidFill>
                            <a:prstClr val="black"/>
                          </a:solidFill>
                          <a:effectLst/>
                          <a:uLnTx/>
                          <a:uFillTx/>
                          <a:latin typeface="Arial MT"/>
                          <a:ea typeface="Arial MT"/>
                          <a:cs typeface="Arial MT"/>
                        </a:rPr>
                        <a:t>Temps 1 en présentiel : appréhender différentes adaptations et les corréler aux</a:t>
                      </a:r>
                      <a:r>
                        <a:rPr kumimoji="0" lang="fr-FR" sz="1000" b="0" i="0" u="none" strike="noStrike" kern="1200" cap="none" spc="5" normalizeH="0" baseline="0" noProof="0" dirty="0">
                          <a:ln>
                            <a:noFill/>
                          </a:ln>
                          <a:solidFill>
                            <a:prstClr val="black"/>
                          </a:solidFill>
                          <a:effectLst/>
                          <a:uLnTx/>
                          <a:uFillTx/>
                          <a:latin typeface="Arial MT"/>
                          <a:ea typeface="Arial MT"/>
                          <a:cs typeface="Arial MT"/>
                        </a:rPr>
                        <a:t> </a:t>
                      </a:r>
                      <a:r>
                        <a:rPr kumimoji="0" lang="fr-FR" sz="1000" b="0" i="0" u="none" strike="noStrike" kern="1200" cap="none" spc="0" normalizeH="0" baseline="0" noProof="0" dirty="0">
                          <a:ln>
                            <a:noFill/>
                          </a:ln>
                          <a:solidFill>
                            <a:prstClr val="black"/>
                          </a:solidFill>
                          <a:effectLst/>
                          <a:uLnTx/>
                          <a:uFillTx/>
                          <a:latin typeface="Arial MT"/>
                          <a:ea typeface="Arial MT"/>
                          <a:cs typeface="Arial MT"/>
                        </a:rPr>
                        <a:t>besoins</a:t>
                      </a:r>
                      <a:r>
                        <a:rPr kumimoji="0" lang="fr-FR" sz="1000" b="0" i="0" u="none" strike="noStrike" kern="1200" cap="none" spc="-5" normalizeH="0" baseline="0" noProof="0" dirty="0">
                          <a:ln>
                            <a:noFill/>
                          </a:ln>
                          <a:solidFill>
                            <a:prstClr val="black"/>
                          </a:solidFill>
                          <a:effectLst/>
                          <a:uLnTx/>
                          <a:uFillTx/>
                          <a:latin typeface="Arial MT"/>
                          <a:ea typeface="Arial MT"/>
                          <a:cs typeface="Arial MT"/>
                        </a:rPr>
                        <a:t> </a:t>
                      </a:r>
                      <a:r>
                        <a:rPr kumimoji="0" lang="fr-FR" sz="1000" b="0" i="0" u="none" strike="noStrike" kern="1200" cap="none" spc="0" normalizeH="0" baseline="0" noProof="0" dirty="0">
                          <a:ln>
                            <a:noFill/>
                          </a:ln>
                          <a:solidFill>
                            <a:prstClr val="black"/>
                          </a:solidFill>
                          <a:effectLst/>
                          <a:uLnTx/>
                          <a:uFillTx/>
                          <a:latin typeface="Arial MT"/>
                          <a:ea typeface="Arial MT"/>
                          <a:cs typeface="Arial MT"/>
                        </a:rPr>
                        <a:t>de</a:t>
                      </a:r>
                      <a:r>
                        <a:rPr kumimoji="0" lang="fr-FR" sz="1000" b="0" i="0" u="none" strike="noStrike" kern="1200" cap="none" spc="-10" normalizeH="0" baseline="0" noProof="0" dirty="0">
                          <a:ln>
                            <a:noFill/>
                          </a:ln>
                          <a:solidFill>
                            <a:prstClr val="black"/>
                          </a:solidFill>
                          <a:effectLst/>
                          <a:uLnTx/>
                          <a:uFillTx/>
                          <a:latin typeface="Arial MT"/>
                          <a:ea typeface="Arial MT"/>
                          <a:cs typeface="Arial MT"/>
                        </a:rPr>
                        <a:t> </a:t>
                      </a:r>
                      <a:r>
                        <a:rPr kumimoji="0" lang="fr-FR" sz="1000" b="0" i="0" u="none" strike="noStrike" kern="1200" cap="none" spc="0" normalizeH="0" baseline="0" noProof="0" dirty="0">
                          <a:ln>
                            <a:noFill/>
                          </a:ln>
                          <a:solidFill>
                            <a:prstClr val="black"/>
                          </a:solidFill>
                          <a:effectLst/>
                          <a:uLnTx/>
                          <a:uFillTx/>
                          <a:latin typeface="Arial MT"/>
                          <a:ea typeface="Arial MT"/>
                          <a:cs typeface="Arial MT"/>
                        </a:rPr>
                        <a:t>l’élève.</a:t>
                      </a:r>
                      <a:r>
                        <a:rPr kumimoji="0" lang="fr-FR" sz="1000" b="0" i="0" u="none" strike="noStrike" kern="1200" cap="none" spc="-10" normalizeH="0" baseline="0" noProof="0" dirty="0">
                          <a:ln>
                            <a:noFill/>
                          </a:ln>
                          <a:solidFill>
                            <a:prstClr val="black"/>
                          </a:solidFill>
                          <a:effectLst/>
                          <a:uLnTx/>
                          <a:uFillTx/>
                          <a:latin typeface="Arial MT"/>
                          <a:ea typeface="Arial MT"/>
                          <a:cs typeface="Arial MT"/>
                        </a:rPr>
                        <a:t> </a:t>
                      </a:r>
                    </a:p>
                    <a:p>
                      <a:pPr marL="4445" marR="0" lvl="0" indent="34290" algn="l" defTabSz="914400" rtl="0" eaLnBrk="1" fontAlgn="auto" latinLnBrk="0" hangingPunct="1">
                        <a:lnSpc>
                          <a:spcPct val="97000"/>
                        </a:lnSpc>
                        <a:spcBef>
                          <a:spcPts val="95"/>
                        </a:spcBef>
                        <a:spcAft>
                          <a:spcPts val="0"/>
                        </a:spcAft>
                        <a:buClrTx/>
                        <a:buSzTx/>
                        <a:buFontTx/>
                        <a:buNone/>
                        <a:tabLst/>
                        <a:defRPr/>
                      </a:pPr>
                      <a:r>
                        <a:rPr kumimoji="0" lang="fr-FR" sz="1000" b="0" i="0" u="none" strike="noStrike" kern="1200" cap="none" spc="0" normalizeH="0" baseline="0" noProof="0" dirty="0">
                          <a:ln>
                            <a:noFill/>
                          </a:ln>
                          <a:solidFill>
                            <a:prstClr val="black"/>
                          </a:solidFill>
                          <a:effectLst/>
                          <a:uLnTx/>
                          <a:uFillTx/>
                          <a:latin typeface="Arial MT"/>
                          <a:ea typeface="Arial MT"/>
                          <a:cs typeface="Arial MT"/>
                        </a:rPr>
                        <a:t>Temps 2</a:t>
                      </a:r>
                      <a:r>
                        <a:rPr kumimoji="0" lang="fr-FR" sz="1000" b="0" i="0" u="none" strike="noStrike" kern="1200" cap="none" spc="-10" normalizeH="0" baseline="0" noProof="0" dirty="0">
                          <a:ln>
                            <a:noFill/>
                          </a:ln>
                          <a:solidFill>
                            <a:prstClr val="black"/>
                          </a:solidFill>
                          <a:effectLst/>
                          <a:uLnTx/>
                          <a:uFillTx/>
                          <a:latin typeface="Arial MT"/>
                          <a:ea typeface="Arial MT"/>
                          <a:cs typeface="Arial MT"/>
                        </a:rPr>
                        <a:t> </a:t>
                      </a:r>
                      <a:r>
                        <a:rPr kumimoji="0" lang="fr-FR" sz="1000" b="0" i="0" u="none" strike="noStrike" kern="1200" cap="none" spc="0" normalizeH="0" baseline="0" noProof="0" dirty="0">
                          <a:ln>
                            <a:noFill/>
                          </a:ln>
                          <a:solidFill>
                            <a:prstClr val="black"/>
                          </a:solidFill>
                          <a:effectLst/>
                          <a:uLnTx/>
                          <a:uFillTx/>
                          <a:latin typeface="Arial MT"/>
                          <a:ea typeface="Arial MT"/>
                          <a:cs typeface="Arial MT"/>
                        </a:rPr>
                        <a:t>:</a:t>
                      </a:r>
                      <a:r>
                        <a:rPr kumimoji="0" lang="fr-FR" sz="1000" b="0" i="0" u="none" strike="noStrike" kern="1200" cap="none" spc="-10" normalizeH="0" baseline="0" noProof="0" dirty="0">
                          <a:ln>
                            <a:noFill/>
                          </a:ln>
                          <a:solidFill>
                            <a:prstClr val="black"/>
                          </a:solidFill>
                          <a:effectLst/>
                          <a:uLnTx/>
                          <a:uFillTx/>
                          <a:latin typeface="Arial MT"/>
                          <a:ea typeface="Arial MT"/>
                          <a:cs typeface="Arial MT"/>
                        </a:rPr>
                        <a:t> </a:t>
                      </a:r>
                      <a:r>
                        <a:rPr kumimoji="0" lang="fr-FR" sz="1000" b="0" i="0" u="none" strike="noStrike" kern="1200" cap="none" spc="0" normalizeH="0" baseline="0" noProof="0" dirty="0">
                          <a:ln>
                            <a:noFill/>
                          </a:ln>
                          <a:solidFill>
                            <a:prstClr val="black"/>
                          </a:solidFill>
                          <a:effectLst/>
                          <a:uLnTx/>
                          <a:uFillTx/>
                          <a:latin typeface="Arial MT"/>
                          <a:ea typeface="Arial MT"/>
                          <a:cs typeface="Arial MT"/>
                        </a:rPr>
                        <a:t>analyser des séances pour mettre en évidence des gestes professionnels pertinents avec des analyses de vidéos.</a:t>
                      </a:r>
                    </a:p>
                    <a:p>
                      <a:pPr marL="4445" marR="0" lvl="0" indent="34290" algn="l" defTabSz="914400" rtl="0" eaLnBrk="1" fontAlgn="auto" latinLnBrk="0" hangingPunct="1">
                        <a:lnSpc>
                          <a:spcPct val="97000"/>
                        </a:lnSpc>
                        <a:spcBef>
                          <a:spcPts val="95"/>
                        </a:spcBef>
                        <a:spcAft>
                          <a:spcPts val="0"/>
                        </a:spcAft>
                        <a:buClrTx/>
                        <a:buSzTx/>
                        <a:buFontTx/>
                        <a:buNone/>
                        <a:tabLst/>
                        <a:defRPr/>
                      </a:pPr>
                      <a:r>
                        <a:rPr kumimoji="0" lang="fr-FR" sz="1000" b="0" i="0" u="none" strike="noStrike" kern="1200" cap="none" spc="0" normalizeH="0" baseline="0" noProof="0" dirty="0">
                          <a:ln>
                            <a:noFill/>
                          </a:ln>
                          <a:solidFill>
                            <a:prstClr val="black"/>
                          </a:solidFill>
                          <a:effectLst/>
                          <a:uLnTx/>
                          <a:uFillTx/>
                          <a:latin typeface="Arial MT"/>
                          <a:ea typeface="Arial MT"/>
                          <a:cs typeface="Arial MT"/>
                        </a:rPr>
                        <a:t>Temps 3 : expérimentation en classe.</a:t>
                      </a:r>
                    </a:p>
                    <a:p>
                      <a:pPr marL="4445" marR="0" lvl="0" indent="34290" algn="l" defTabSz="914400" rtl="0" eaLnBrk="1" fontAlgn="auto" latinLnBrk="0" hangingPunct="1">
                        <a:lnSpc>
                          <a:spcPct val="97000"/>
                        </a:lnSpc>
                        <a:spcBef>
                          <a:spcPts val="95"/>
                        </a:spcBef>
                        <a:spcAft>
                          <a:spcPts val="0"/>
                        </a:spcAft>
                        <a:buClrTx/>
                        <a:buSzTx/>
                        <a:buFontTx/>
                        <a:buNone/>
                        <a:tabLst/>
                        <a:defRPr/>
                      </a:pPr>
                      <a:r>
                        <a:rPr kumimoji="0" lang="fr-FR" sz="1000" b="0" i="0" u="none" strike="noStrike" kern="1200" cap="none" spc="0" normalizeH="0" baseline="0" noProof="0" dirty="0">
                          <a:ln>
                            <a:noFill/>
                          </a:ln>
                          <a:solidFill>
                            <a:prstClr val="black"/>
                          </a:solidFill>
                          <a:effectLst/>
                          <a:uLnTx/>
                          <a:uFillTx/>
                          <a:latin typeface="Arial MT"/>
                          <a:ea typeface="Arial MT"/>
                          <a:cs typeface="Arial MT"/>
                        </a:rPr>
                        <a:t>Temps 4 : analyse et mutualisation des expérimentations.</a:t>
                      </a:r>
                      <a:endParaRPr lang="fr-FR" sz="1100" dirty="0">
                        <a:effectLst/>
                        <a:latin typeface="Arial MT"/>
                        <a:ea typeface="Arial MT"/>
                        <a:cs typeface="Arial MT"/>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tcPr>
                </a:tc>
                <a:tc hMerge="1">
                  <a:txBody>
                    <a:bodyPr/>
                    <a:lstStyle/>
                    <a:p>
                      <a:endParaRPr lang="fr-FR"/>
                    </a:p>
                  </a:txBody>
                  <a:tcPr>
                    <a:lnL w="12700" cap="flat" cmpd="sng" algn="ctr">
                      <a:solidFill>
                        <a:srgbClr val="000000"/>
                      </a:solidFill>
                      <a:prstDash val="solid"/>
                      <a:round/>
                      <a:headEnd type="none" w="med" len="med"/>
                      <a:tailEnd type="none" w="med" len="med"/>
                    </a:lnL>
                  </a:tcPr>
                </a:tc>
                <a:extLst>
                  <a:ext uri="{0D108BD9-81ED-4DB2-BD59-A6C34878D82A}">
                    <a16:rowId xmlns:a16="http://schemas.microsoft.com/office/drawing/2014/main" val="172869148"/>
                  </a:ext>
                </a:extLst>
              </a:tr>
              <a:tr h="241935">
                <a:tc gridSpan="2">
                  <a:txBody>
                    <a:bodyPr/>
                    <a:lstStyle/>
                    <a:p>
                      <a:pPr marL="38735">
                        <a:spcBef>
                          <a:spcPts val="140"/>
                        </a:spcBef>
                      </a:pPr>
                      <a:r>
                        <a:rPr lang="fr-FR" sz="1000">
                          <a:effectLst/>
                          <a:latin typeface="Arial MT"/>
                          <a:ea typeface="Arial MT"/>
                          <a:cs typeface="Arial MT"/>
                        </a:rPr>
                        <a:t>Observations</a:t>
                      </a:r>
                      <a:r>
                        <a:rPr lang="fr-FR" sz="1000" spc="-20">
                          <a:effectLst/>
                          <a:latin typeface="Arial MT"/>
                          <a:ea typeface="Arial MT"/>
                          <a:cs typeface="Arial MT"/>
                        </a:rPr>
                        <a:t> </a:t>
                      </a:r>
                      <a:r>
                        <a:rPr lang="fr-FR" sz="1000">
                          <a:effectLst/>
                          <a:latin typeface="Arial MT"/>
                          <a:ea typeface="Arial MT"/>
                          <a:cs typeface="Arial MT"/>
                        </a:rPr>
                        <a:t>:</a:t>
                      </a:r>
                      <a:endParaRPr lang="fr-FR" sz="1100">
                        <a:effectLst/>
                        <a:latin typeface="Arial MT"/>
                        <a:ea typeface="Arial MT"/>
                        <a:cs typeface="Arial MT"/>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tcPr>
                </a:tc>
                <a:tc hMerge="1">
                  <a:txBody>
                    <a:bodyPr/>
                    <a:lstStyle/>
                    <a:p>
                      <a:endParaRPr lang="fr-FR"/>
                    </a:p>
                  </a:txBody>
                  <a:tcPr>
                    <a:lnL w="12700" cap="flat" cmpd="sng" algn="ctr">
                      <a:solidFill>
                        <a:srgbClr val="000000"/>
                      </a:solidFill>
                      <a:prstDash val="solid"/>
                      <a:round/>
                      <a:headEnd type="none" w="med" len="med"/>
                      <a:tailEnd type="none" w="med" len="med"/>
                    </a:lnL>
                  </a:tcPr>
                </a:tc>
                <a:extLst>
                  <a:ext uri="{0D108BD9-81ED-4DB2-BD59-A6C34878D82A}">
                    <a16:rowId xmlns:a16="http://schemas.microsoft.com/office/drawing/2014/main" val="923994684"/>
                  </a:ext>
                </a:extLst>
              </a:tr>
              <a:tr h="233045">
                <a:tc>
                  <a:txBody>
                    <a:bodyPr/>
                    <a:lstStyle/>
                    <a:p>
                      <a:pPr marL="38735">
                        <a:spcBef>
                          <a:spcPts val="140"/>
                        </a:spcBef>
                      </a:pPr>
                      <a:r>
                        <a:rPr lang="fr-FR" sz="1000" dirty="0">
                          <a:effectLst/>
                          <a:latin typeface="Arial MT"/>
                          <a:ea typeface="Arial MT"/>
                          <a:cs typeface="Arial MT"/>
                        </a:rPr>
                        <a:t>Durée</a:t>
                      </a:r>
                      <a:r>
                        <a:rPr lang="fr-FR" sz="1000" spc="-15" dirty="0">
                          <a:effectLst/>
                          <a:latin typeface="Arial MT"/>
                          <a:ea typeface="Arial MT"/>
                          <a:cs typeface="Arial MT"/>
                        </a:rPr>
                        <a:t> </a:t>
                      </a:r>
                      <a:r>
                        <a:rPr lang="fr-FR" sz="1000" dirty="0">
                          <a:effectLst/>
                          <a:latin typeface="Arial MT"/>
                          <a:ea typeface="Arial MT"/>
                          <a:cs typeface="Arial MT"/>
                        </a:rPr>
                        <a:t>:</a:t>
                      </a:r>
                      <a:r>
                        <a:rPr lang="fr-FR" sz="1000" spc="-15" dirty="0">
                          <a:effectLst/>
                          <a:latin typeface="Arial MT"/>
                          <a:ea typeface="Arial MT"/>
                          <a:cs typeface="Arial MT"/>
                        </a:rPr>
                        <a:t> </a:t>
                      </a:r>
                      <a:r>
                        <a:rPr lang="fr-FR" sz="1000" dirty="0">
                          <a:effectLst/>
                          <a:latin typeface="Arial MT"/>
                          <a:ea typeface="Arial MT"/>
                          <a:cs typeface="Arial MT"/>
                        </a:rPr>
                        <a:t>6</a:t>
                      </a:r>
                      <a:r>
                        <a:rPr lang="fr-FR" sz="1000" spc="-10" dirty="0">
                          <a:effectLst/>
                          <a:latin typeface="Arial MT"/>
                          <a:ea typeface="Arial MT"/>
                          <a:cs typeface="Arial MT"/>
                        </a:rPr>
                        <a:t> </a:t>
                      </a:r>
                      <a:r>
                        <a:rPr lang="fr-FR" sz="1000" dirty="0">
                          <a:effectLst/>
                          <a:latin typeface="Arial MT"/>
                          <a:ea typeface="Arial MT"/>
                          <a:cs typeface="Arial MT"/>
                        </a:rPr>
                        <a:t>heures</a:t>
                      </a:r>
                      <a:r>
                        <a:rPr lang="fr-FR" sz="1000" dirty="0">
                          <a:effectLst/>
                          <a:latin typeface="Times New Roman" panose="02020603050405020304" pitchFamily="18" charset="0"/>
                        </a:rPr>
                        <a:t> </a:t>
                      </a:r>
                      <a:endParaRPr lang="fr-FR" sz="1100" dirty="0">
                        <a:effectLst/>
                        <a:latin typeface="Arial MT"/>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0640">
                        <a:spcBef>
                          <a:spcPts val="135"/>
                        </a:spcBef>
                        <a:spcAft>
                          <a:spcPts val="0"/>
                        </a:spcAft>
                      </a:pPr>
                      <a:r>
                        <a:rPr lang="fr-FR" sz="1000" dirty="0">
                          <a:effectLst/>
                          <a:latin typeface="Arial MT"/>
                          <a:ea typeface="Arial MT"/>
                          <a:cs typeface="Arial MT"/>
                        </a:rPr>
                        <a:t>Lieu</a:t>
                      </a:r>
                      <a:r>
                        <a:rPr lang="fr-FR" sz="1000" spc="-15" dirty="0">
                          <a:effectLst/>
                          <a:latin typeface="Arial MT"/>
                          <a:ea typeface="Arial MT"/>
                          <a:cs typeface="Arial MT"/>
                        </a:rPr>
                        <a:t> </a:t>
                      </a:r>
                      <a:r>
                        <a:rPr lang="fr-FR" sz="1000" dirty="0">
                          <a:effectLst/>
                          <a:latin typeface="Arial MT"/>
                          <a:ea typeface="Arial MT"/>
                          <a:cs typeface="Arial MT"/>
                        </a:rPr>
                        <a:t>:</a:t>
                      </a:r>
                      <a:r>
                        <a:rPr lang="fr-FR" sz="1000" spc="-20" dirty="0">
                          <a:effectLst/>
                          <a:latin typeface="Arial MT"/>
                          <a:ea typeface="Arial MT"/>
                          <a:cs typeface="Arial MT"/>
                        </a:rPr>
                        <a:t> </a:t>
                      </a:r>
                      <a:r>
                        <a:rPr lang="fr-FR" sz="1000" dirty="0">
                          <a:effectLst/>
                          <a:latin typeface="Arial MT"/>
                          <a:ea typeface="Arial MT"/>
                          <a:cs typeface="Arial MT"/>
                        </a:rPr>
                        <a:t>A</a:t>
                      </a:r>
                      <a:r>
                        <a:rPr lang="fr-FR" sz="1000" spc="-20" dirty="0">
                          <a:effectLst/>
                          <a:latin typeface="Arial MT"/>
                          <a:ea typeface="Arial MT"/>
                          <a:cs typeface="Arial MT"/>
                        </a:rPr>
                        <a:t> </a:t>
                      </a:r>
                      <a:r>
                        <a:rPr lang="fr-FR" sz="1000" dirty="0">
                          <a:effectLst/>
                          <a:latin typeface="Arial MT"/>
                          <a:ea typeface="Arial MT"/>
                          <a:cs typeface="Arial MT"/>
                        </a:rPr>
                        <a:t>définir</a:t>
                      </a:r>
                      <a:endParaRPr lang="fr-FR" sz="1100" dirty="0">
                        <a:effectLst/>
                        <a:latin typeface="Arial MT"/>
                        <a:ea typeface="Arial MT"/>
                        <a:cs typeface="Arial MT"/>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59613645"/>
                  </a:ext>
                </a:extLst>
              </a:tr>
            </a:tbl>
          </a:graphicData>
        </a:graphic>
      </p:graphicFrame>
    </p:spTree>
    <p:extLst>
      <p:ext uri="{BB962C8B-B14F-4D97-AF65-F5344CB8AC3E}">
        <p14:creationId xmlns:p14="http://schemas.microsoft.com/office/powerpoint/2010/main" val="9799007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a:extLst>
              <a:ext uri="{FF2B5EF4-FFF2-40B4-BE49-F238E27FC236}">
                <a16:creationId xmlns:a16="http://schemas.microsoft.com/office/drawing/2014/main" id="{7AF6037A-CF77-4B06-8C84-19B104D45BAF}"/>
              </a:ext>
            </a:extLst>
          </p:cNvPr>
          <p:cNvSpPr txBox="1"/>
          <p:nvPr/>
        </p:nvSpPr>
        <p:spPr>
          <a:xfrm>
            <a:off x="4854744" y="167119"/>
            <a:ext cx="2482511" cy="307777"/>
          </a:xfrm>
          <a:prstGeom prst="rect">
            <a:avLst/>
          </a:prstGeom>
          <a:noFill/>
        </p:spPr>
        <p:txBody>
          <a:bodyPr wrap="square" rtlCol="0">
            <a:spAutoFit/>
          </a:bodyPr>
          <a:lstStyle/>
          <a:p>
            <a:r>
              <a:rPr lang="fr-FR" sz="1400" dirty="0"/>
              <a:t>DISPOSITIFS du PAF 2022-2023</a:t>
            </a:r>
          </a:p>
        </p:txBody>
      </p:sp>
      <p:sp>
        <p:nvSpPr>
          <p:cNvPr id="4" name="Espace réservé du numéro de diapositive 3">
            <a:extLst>
              <a:ext uri="{FF2B5EF4-FFF2-40B4-BE49-F238E27FC236}">
                <a16:creationId xmlns:a16="http://schemas.microsoft.com/office/drawing/2014/main" id="{F593648B-D069-4465-A602-FB2B1064AD2E}"/>
              </a:ext>
            </a:extLst>
          </p:cNvPr>
          <p:cNvSpPr>
            <a:spLocks noGrp="1"/>
          </p:cNvSpPr>
          <p:nvPr>
            <p:ph type="sldNum" sz="quarter" idx="12"/>
          </p:nvPr>
        </p:nvSpPr>
        <p:spPr/>
        <p:txBody>
          <a:bodyPr/>
          <a:lstStyle/>
          <a:p>
            <a:fld id="{B09499B9-A54A-48B6-A9F5-EC93DEB5225B}" type="slidenum">
              <a:rPr lang="fr-FR" smtClean="0"/>
              <a:t>18</a:t>
            </a:fld>
            <a:endParaRPr lang="fr-FR" dirty="0"/>
          </a:p>
        </p:txBody>
      </p:sp>
      <p:graphicFrame>
        <p:nvGraphicFramePr>
          <p:cNvPr id="5" name="Tableau 4">
            <a:extLst>
              <a:ext uri="{FF2B5EF4-FFF2-40B4-BE49-F238E27FC236}">
                <a16:creationId xmlns:a16="http://schemas.microsoft.com/office/drawing/2014/main" id="{F6A01E0E-5DEF-4488-B929-F167F2AE54BF}"/>
              </a:ext>
            </a:extLst>
          </p:cNvPr>
          <p:cNvGraphicFramePr>
            <a:graphicFrameLocks noGrp="1"/>
          </p:cNvGraphicFramePr>
          <p:nvPr>
            <p:extLst>
              <p:ext uri="{D42A27DB-BD31-4B8C-83A1-F6EECF244321}">
                <p14:modId xmlns:p14="http://schemas.microsoft.com/office/powerpoint/2010/main" val="2424355415"/>
              </p:ext>
            </p:extLst>
          </p:nvPr>
        </p:nvGraphicFramePr>
        <p:xfrm>
          <a:off x="609600" y="614328"/>
          <a:ext cx="10877006" cy="2421852"/>
        </p:xfrm>
        <a:graphic>
          <a:graphicData uri="http://schemas.openxmlformats.org/drawingml/2006/table">
            <a:tbl>
              <a:tblPr firstRow="1" firstCol="1" lastRow="1" lastCol="1" bandRow="1" bandCol="1"/>
              <a:tblGrid>
                <a:gridCol w="5377914">
                  <a:extLst>
                    <a:ext uri="{9D8B030D-6E8A-4147-A177-3AD203B41FA5}">
                      <a16:colId xmlns:a16="http://schemas.microsoft.com/office/drawing/2014/main" val="3335250347"/>
                    </a:ext>
                  </a:extLst>
                </a:gridCol>
                <a:gridCol w="5499092">
                  <a:extLst>
                    <a:ext uri="{9D8B030D-6E8A-4147-A177-3AD203B41FA5}">
                      <a16:colId xmlns:a16="http://schemas.microsoft.com/office/drawing/2014/main" val="1945958691"/>
                    </a:ext>
                  </a:extLst>
                </a:gridCol>
              </a:tblGrid>
              <a:tr h="265852">
                <a:tc gridSpan="2">
                  <a:txBody>
                    <a:bodyPr/>
                    <a:lstStyle/>
                    <a:p>
                      <a:pPr marL="43180">
                        <a:spcBef>
                          <a:spcPts val="95"/>
                        </a:spcBef>
                        <a:spcAft>
                          <a:spcPts val="0"/>
                        </a:spcAft>
                      </a:pPr>
                      <a:r>
                        <a:rPr lang="fr-FR" sz="1100" b="1" dirty="0">
                          <a:solidFill>
                            <a:schemeClr val="bg1"/>
                          </a:solidFill>
                          <a:effectLst/>
                          <a:latin typeface="Arial" panose="020B0604020202020204" pitchFamily="34" charset="0"/>
                          <a:ea typeface="Arial MT"/>
                          <a:cs typeface="Arial MT"/>
                        </a:rPr>
                        <a:t>Dispositif</a:t>
                      </a:r>
                      <a:r>
                        <a:rPr lang="fr-FR" sz="1100" b="1" spc="10" dirty="0">
                          <a:solidFill>
                            <a:schemeClr val="bg1"/>
                          </a:solidFill>
                          <a:effectLst/>
                          <a:latin typeface="Arial" panose="020B0604020202020204" pitchFamily="34" charset="0"/>
                          <a:ea typeface="Arial MT"/>
                          <a:cs typeface="Arial MT"/>
                        </a:rPr>
                        <a:t> </a:t>
                      </a:r>
                      <a:r>
                        <a:rPr lang="fr-FR" sz="1100" b="1" dirty="0">
                          <a:solidFill>
                            <a:schemeClr val="bg1"/>
                          </a:solidFill>
                          <a:effectLst/>
                          <a:latin typeface="Arial" panose="020B0604020202020204" pitchFamily="34" charset="0"/>
                          <a:ea typeface="Arial MT"/>
                          <a:cs typeface="Arial MT"/>
                        </a:rPr>
                        <a:t>:</a:t>
                      </a:r>
                      <a:r>
                        <a:rPr lang="fr-FR" sz="1100" b="1" spc="15" dirty="0">
                          <a:solidFill>
                            <a:schemeClr val="bg1"/>
                          </a:solidFill>
                          <a:effectLst/>
                          <a:latin typeface="Arial" panose="020B0604020202020204" pitchFamily="34" charset="0"/>
                          <a:ea typeface="Arial MT"/>
                          <a:cs typeface="Arial MT"/>
                        </a:rPr>
                        <a:t> </a:t>
                      </a:r>
                      <a:r>
                        <a:rPr lang="fr-FR" sz="1100" b="1" dirty="0">
                          <a:solidFill>
                            <a:schemeClr val="bg1"/>
                          </a:solidFill>
                          <a:effectLst/>
                          <a:latin typeface="Arial" panose="020B0604020202020204" pitchFamily="34" charset="0"/>
                          <a:ea typeface="Arial MT"/>
                          <a:cs typeface="Arial MT"/>
                        </a:rPr>
                        <a:t>DS02</a:t>
                      </a:r>
                      <a:r>
                        <a:rPr lang="fr-FR" sz="1100" b="1" spc="10" dirty="0">
                          <a:solidFill>
                            <a:schemeClr val="bg1"/>
                          </a:solidFill>
                          <a:effectLst/>
                          <a:latin typeface="Arial" panose="020B0604020202020204" pitchFamily="34" charset="0"/>
                          <a:ea typeface="Arial MT"/>
                          <a:cs typeface="Arial MT"/>
                        </a:rPr>
                        <a:t> </a:t>
                      </a:r>
                      <a:r>
                        <a:rPr lang="fr-FR" sz="1100" b="1" dirty="0">
                          <a:solidFill>
                            <a:schemeClr val="bg1"/>
                          </a:solidFill>
                          <a:effectLst/>
                          <a:latin typeface="Arial" panose="020B0604020202020204" pitchFamily="34" charset="0"/>
                          <a:ea typeface="Arial MT"/>
                          <a:cs typeface="Arial MT"/>
                        </a:rPr>
                        <a:t>-</a:t>
                      </a:r>
                      <a:r>
                        <a:rPr lang="fr-FR" sz="1100" b="1" spc="10" dirty="0">
                          <a:solidFill>
                            <a:schemeClr val="bg1"/>
                          </a:solidFill>
                          <a:effectLst/>
                          <a:latin typeface="Arial" panose="020B0604020202020204" pitchFamily="34" charset="0"/>
                          <a:ea typeface="Arial MT"/>
                          <a:cs typeface="Arial MT"/>
                        </a:rPr>
                        <a:t> </a:t>
                      </a:r>
                      <a:r>
                        <a:rPr lang="fr-FR" sz="1100" b="1" dirty="0">
                          <a:solidFill>
                            <a:schemeClr val="bg1"/>
                          </a:solidFill>
                          <a:effectLst/>
                          <a:latin typeface="Arial" panose="020B0604020202020204" pitchFamily="34" charset="0"/>
                          <a:ea typeface="Arial MT"/>
                          <a:cs typeface="Arial MT"/>
                        </a:rPr>
                        <a:t>Élèves</a:t>
                      </a:r>
                      <a:r>
                        <a:rPr lang="fr-FR" sz="1100" b="1" spc="10" dirty="0">
                          <a:solidFill>
                            <a:schemeClr val="bg1"/>
                          </a:solidFill>
                          <a:effectLst/>
                          <a:latin typeface="Arial" panose="020B0604020202020204" pitchFamily="34" charset="0"/>
                          <a:ea typeface="Arial MT"/>
                          <a:cs typeface="Arial MT"/>
                        </a:rPr>
                        <a:t> </a:t>
                      </a:r>
                      <a:r>
                        <a:rPr lang="fr-FR" sz="1100" b="1" dirty="0">
                          <a:solidFill>
                            <a:schemeClr val="bg1"/>
                          </a:solidFill>
                          <a:effectLst/>
                          <a:latin typeface="Arial" panose="020B0604020202020204" pitchFamily="34" charset="0"/>
                          <a:ea typeface="Arial MT"/>
                          <a:cs typeface="Arial MT"/>
                        </a:rPr>
                        <a:t>en</a:t>
                      </a:r>
                      <a:r>
                        <a:rPr lang="fr-FR" sz="1100" b="1" spc="10" dirty="0">
                          <a:solidFill>
                            <a:schemeClr val="bg1"/>
                          </a:solidFill>
                          <a:effectLst/>
                          <a:latin typeface="Arial" panose="020B0604020202020204" pitchFamily="34" charset="0"/>
                          <a:ea typeface="Arial MT"/>
                          <a:cs typeface="Arial MT"/>
                        </a:rPr>
                        <a:t> </a:t>
                      </a:r>
                      <a:r>
                        <a:rPr lang="fr-FR" sz="1100" b="1" dirty="0">
                          <a:solidFill>
                            <a:schemeClr val="bg1"/>
                          </a:solidFill>
                          <a:effectLst/>
                          <a:latin typeface="Arial" panose="020B0604020202020204" pitchFamily="34" charset="0"/>
                          <a:ea typeface="Arial MT"/>
                          <a:cs typeface="Arial MT"/>
                        </a:rPr>
                        <a:t>difficulté</a:t>
                      </a:r>
                      <a:r>
                        <a:rPr lang="fr-FR" sz="1100" b="1" spc="5" dirty="0">
                          <a:solidFill>
                            <a:schemeClr val="bg1"/>
                          </a:solidFill>
                          <a:effectLst/>
                          <a:latin typeface="Arial" panose="020B0604020202020204" pitchFamily="34" charset="0"/>
                          <a:ea typeface="Arial MT"/>
                          <a:cs typeface="Arial MT"/>
                        </a:rPr>
                        <a:t> </a:t>
                      </a:r>
                      <a:r>
                        <a:rPr lang="fr-FR" sz="1100" b="1" dirty="0">
                          <a:solidFill>
                            <a:schemeClr val="bg1"/>
                          </a:solidFill>
                          <a:effectLst/>
                          <a:latin typeface="Arial" panose="020B0604020202020204" pitchFamily="34" charset="0"/>
                          <a:ea typeface="Arial MT"/>
                          <a:cs typeface="Arial MT"/>
                        </a:rPr>
                        <a:t>en</a:t>
                      </a:r>
                      <a:r>
                        <a:rPr lang="fr-FR" sz="1100" b="1" spc="10" dirty="0">
                          <a:solidFill>
                            <a:schemeClr val="bg1"/>
                          </a:solidFill>
                          <a:effectLst/>
                          <a:latin typeface="Arial" panose="020B0604020202020204" pitchFamily="34" charset="0"/>
                          <a:ea typeface="Arial MT"/>
                          <a:cs typeface="Arial MT"/>
                        </a:rPr>
                        <a:t> </a:t>
                      </a:r>
                      <a:r>
                        <a:rPr lang="fr-FR" sz="1100" b="1" dirty="0">
                          <a:solidFill>
                            <a:schemeClr val="bg1"/>
                          </a:solidFill>
                          <a:effectLst/>
                          <a:latin typeface="Arial" panose="020B0604020202020204" pitchFamily="34" charset="0"/>
                          <a:ea typeface="Arial MT"/>
                          <a:cs typeface="Arial MT"/>
                        </a:rPr>
                        <a:t>français</a:t>
                      </a:r>
                      <a:endParaRPr lang="fr-FR" sz="1100" dirty="0">
                        <a:solidFill>
                          <a:schemeClr val="bg1"/>
                        </a:solidFill>
                        <a:effectLst/>
                        <a:latin typeface="Arial MT"/>
                        <a:ea typeface="Arial MT"/>
                        <a:cs typeface="Arial M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solidFill>
                      <a:srgbClr val="328BCB"/>
                    </a:solidFill>
                  </a:tcPr>
                </a:tc>
                <a:tc hMerge="1">
                  <a:txBody>
                    <a:bodyPr/>
                    <a:lstStyle/>
                    <a:p>
                      <a:endParaRPr lang="fr-FR"/>
                    </a:p>
                  </a:txBody>
                  <a:tcPr/>
                </a:tc>
                <a:extLst>
                  <a:ext uri="{0D108BD9-81ED-4DB2-BD59-A6C34878D82A}">
                    <a16:rowId xmlns:a16="http://schemas.microsoft.com/office/drawing/2014/main" val="4180986409"/>
                  </a:ext>
                </a:extLst>
              </a:tr>
              <a:tr h="321173">
                <a:tc>
                  <a:txBody>
                    <a:bodyPr/>
                    <a:lstStyle/>
                    <a:p>
                      <a:pPr marL="38735">
                        <a:spcBef>
                          <a:spcPts val="265"/>
                        </a:spcBef>
                      </a:pPr>
                      <a:r>
                        <a:rPr lang="fr-FR" sz="1000" b="1" dirty="0">
                          <a:effectLst/>
                          <a:latin typeface="Arial" panose="020B0604020202020204" pitchFamily="34" charset="0"/>
                          <a:ea typeface="Arial MT"/>
                          <a:cs typeface="Arial MT"/>
                        </a:rPr>
                        <a:t>Identifiant</a:t>
                      </a:r>
                      <a:r>
                        <a:rPr lang="fr-FR" sz="1000" b="1" spc="-20" dirty="0">
                          <a:effectLst/>
                          <a:latin typeface="Arial" panose="020B0604020202020204" pitchFamily="34" charset="0"/>
                          <a:ea typeface="Arial MT"/>
                          <a:cs typeface="Arial MT"/>
                        </a:rPr>
                        <a:t> </a:t>
                      </a:r>
                      <a:r>
                        <a:rPr lang="fr-FR" sz="1000" b="1" dirty="0">
                          <a:effectLst/>
                          <a:latin typeface="Arial" panose="020B0604020202020204" pitchFamily="34" charset="0"/>
                          <a:ea typeface="Arial MT"/>
                          <a:cs typeface="Arial MT"/>
                        </a:rPr>
                        <a:t>:</a:t>
                      </a:r>
                      <a:r>
                        <a:rPr lang="fr-FR" sz="1000" b="1" spc="-25" dirty="0">
                          <a:effectLst/>
                          <a:latin typeface="Arial" panose="020B0604020202020204" pitchFamily="34" charset="0"/>
                          <a:ea typeface="Arial MT"/>
                          <a:cs typeface="Arial MT"/>
                        </a:rPr>
                        <a:t> </a:t>
                      </a:r>
                      <a:r>
                        <a:rPr lang="fr-FR" sz="1000" b="1" dirty="0">
                          <a:effectLst/>
                          <a:latin typeface="Arial" panose="020B0604020202020204" pitchFamily="34" charset="0"/>
                          <a:ea typeface="Arial MT"/>
                          <a:cs typeface="Arial MT"/>
                        </a:rPr>
                        <a:t>22D0392090</a:t>
                      </a:r>
                      <a:endParaRPr lang="fr-FR" sz="1100" dirty="0">
                        <a:effectLst/>
                        <a:latin typeface="Arial MT"/>
                        <a:ea typeface="Arial MT"/>
                        <a:cs typeface="Arial M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tcPr>
                </a:tc>
                <a:tc>
                  <a:txBody>
                    <a:bodyPr/>
                    <a:lstStyle/>
                    <a:p>
                      <a:pPr marL="38735"/>
                      <a:r>
                        <a:rPr lang="fr-FR" sz="1000" dirty="0">
                          <a:effectLst/>
                          <a:latin typeface="Times New Roman" panose="02020603050405020304" pitchFamily="18" charset="0"/>
                          <a:ea typeface="Arial MT"/>
                          <a:cs typeface="Arial MT"/>
                        </a:rPr>
                        <a:t> </a:t>
                      </a:r>
                      <a:r>
                        <a:rPr lang="fr-FR" sz="1000" dirty="0">
                          <a:effectLst/>
                          <a:latin typeface="Arial MT"/>
                        </a:rPr>
                        <a:t>Inscription</a:t>
                      </a:r>
                      <a:r>
                        <a:rPr lang="fr-FR" sz="1000" spc="-25" dirty="0">
                          <a:effectLst/>
                          <a:latin typeface="Arial MT"/>
                        </a:rPr>
                        <a:t> </a:t>
                      </a:r>
                      <a:r>
                        <a:rPr lang="fr-FR" sz="1000" dirty="0">
                          <a:effectLst/>
                          <a:latin typeface="Arial MT"/>
                        </a:rPr>
                        <a:t>:</a:t>
                      </a:r>
                      <a:r>
                        <a:rPr lang="fr-FR" sz="1000" spc="-30" dirty="0">
                          <a:effectLst/>
                          <a:latin typeface="Arial MT"/>
                        </a:rPr>
                        <a:t> </a:t>
                      </a:r>
                      <a:r>
                        <a:rPr lang="fr-FR" sz="1100" dirty="0">
                          <a:effectLst/>
                          <a:latin typeface="Arial MT"/>
                        </a:rPr>
                        <a:t>du</a:t>
                      </a:r>
                      <a:r>
                        <a:rPr lang="fr-FR" sz="1100" spc="-25" dirty="0">
                          <a:effectLst/>
                          <a:latin typeface="Arial MT"/>
                        </a:rPr>
                        <a:t> </a:t>
                      </a:r>
                      <a:r>
                        <a:rPr lang="fr-FR" sz="1100" dirty="0">
                          <a:effectLst/>
                          <a:latin typeface="Arial MT"/>
                        </a:rPr>
                        <a:t>19/10 au 09/11/2022</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50293438"/>
                  </a:ext>
                </a:extLst>
              </a:tr>
              <a:tr h="365740">
                <a:tc gridSpan="2">
                  <a:txBody>
                    <a:bodyPr/>
                    <a:lstStyle/>
                    <a:p>
                      <a:pPr marL="4445" marR="107315" indent="34290">
                        <a:lnSpc>
                          <a:spcPts val="1130"/>
                        </a:lnSpc>
                        <a:spcBef>
                          <a:spcPts val="20"/>
                        </a:spcBef>
                        <a:spcAft>
                          <a:spcPts val="0"/>
                        </a:spcAft>
                      </a:pPr>
                      <a:r>
                        <a:rPr lang="fr-FR" sz="1000" dirty="0">
                          <a:effectLst/>
                          <a:latin typeface="Arial MT"/>
                          <a:ea typeface="Arial MT"/>
                          <a:cs typeface="Arial MT"/>
                        </a:rPr>
                        <a:t>Objectifs généraux : Identifier la difficulté et la caractériser en terme de besoin. Identifier les pratiques</a:t>
                      </a:r>
                      <a:r>
                        <a:rPr lang="fr-FR" sz="1000" spc="5" dirty="0">
                          <a:effectLst/>
                          <a:latin typeface="Arial MT"/>
                          <a:ea typeface="Arial MT"/>
                          <a:cs typeface="Arial MT"/>
                        </a:rPr>
                        <a:t> </a:t>
                      </a:r>
                      <a:r>
                        <a:rPr lang="fr-FR" sz="1000" dirty="0">
                          <a:effectLst/>
                          <a:latin typeface="Arial MT"/>
                          <a:ea typeface="Arial MT"/>
                          <a:cs typeface="Arial MT"/>
                        </a:rPr>
                        <a:t>pertinentes</a:t>
                      </a:r>
                      <a:r>
                        <a:rPr lang="fr-FR" sz="1000" spc="-35" dirty="0">
                          <a:effectLst/>
                          <a:latin typeface="Arial MT"/>
                          <a:ea typeface="Arial MT"/>
                          <a:cs typeface="Arial MT"/>
                        </a:rPr>
                        <a:t> </a:t>
                      </a:r>
                      <a:r>
                        <a:rPr lang="fr-FR" sz="1000" dirty="0">
                          <a:effectLst/>
                          <a:latin typeface="Arial MT"/>
                          <a:ea typeface="Arial MT"/>
                          <a:cs typeface="Arial MT"/>
                        </a:rPr>
                        <a:t>en</a:t>
                      </a:r>
                      <a:r>
                        <a:rPr lang="fr-FR" sz="1000" spc="-40" dirty="0">
                          <a:effectLst/>
                          <a:latin typeface="Arial MT"/>
                          <a:ea typeface="Arial MT"/>
                          <a:cs typeface="Arial MT"/>
                        </a:rPr>
                        <a:t> </a:t>
                      </a:r>
                      <a:r>
                        <a:rPr lang="fr-FR" sz="1000" dirty="0">
                          <a:effectLst/>
                          <a:latin typeface="Arial MT"/>
                          <a:ea typeface="Arial MT"/>
                          <a:cs typeface="Arial MT"/>
                        </a:rPr>
                        <a:t>contexte</a:t>
                      </a:r>
                      <a:r>
                        <a:rPr lang="fr-FR" sz="1000" spc="-35" dirty="0">
                          <a:effectLst/>
                          <a:latin typeface="Arial MT"/>
                          <a:ea typeface="Arial MT"/>
                          <a:cs typeface="Arial MT"/>
                        </a:rPr>
                        <a:t> </a:t>
                      </a:r>
                      <a:r>
                        <a:rPr lang="fr-FR" sz="1000" dirty="0">
                          <a:effectLst/>
                          <a:latin typeface="Arial MT"/>
                          <a:ea typeface="Arial MT"/>
                          <a:cs typeface="Arial MT"/>
                        </a:rPr>
                        <a:t>ordinaire</a:t>
                      </a:r>
                      <a:r>
                        <a:rPr lang="fr-FR" sz="1000" spc="-35" dirty="0">
                          <a:effectLst/>
                          <a:latin typeface="Arial MT"/>
                          <a:ea typeface="Arial MT"/>
                          <a:cs typeface="Arial MT"/>
                        </a:rPr>
                        <a:t> </a:t>
                      </a:r>
                      <a:r>
                        <a:rPr lang="fr-FR" sz="1000" dirty="0">
                          <a:effectLst/>
                          <a:latin typeface="Arial MT"/>
                          <a:ea typeface="Arial MT"/>
                          <a:cs typeface="Arial MT"/>
                        </a:rPr>
                        <a:t>et</a:t>
                      </a:r>
                      <a:r>
                        <a:rPr lang="fr-FR" sz="1000" spc="-35" dirty="0">
                          <a:effectLst/>
                          <a:latin typeface="Arial MT"/>
                          <a:ea typeface="Arial MT"/>
                          <a:cs typeface="Arial MT"/>
                        </a:rPr>
                        <a:t> </a:t>
                      </a:r>
                      <a:r>
                        <a:rPr lang="fr-FR" sz="1000" dirty="0">
                          <a:effectLst/>
                          <a:latin typeface="Arial MT"/>
                          <a:ea typeface="Arial MT"/>
                          <a:cs typeface="Arial MT"/>
                        </a:rPr>
                        <a:t>élaborer</a:t>
                      </a:r>
                      <a:r>
                        <a:rPr lang="fr-FR" sz="1000" spc="-35" dirty="0">
                          <a:effectLst/>
                          <a:latin typeface="Arial MT"/>
                          <a:ea typeface="Arial MT"/>
                          <a:cs typeface="Arial MT"/>
                        </a:rPr>
                        <a:t> </a:t>
                      </a:r>
                      <a:r>
                        <a:rPr lang="fr-FR" sz="1000" dirty="0">
                          <a:effectLst/>
                          <a:latin typeface="Arial MT"/>
                          <a:ea typeface="Arial MT"/>
                          <a:cs typeface="Arial MT"/>
                        </a:rPr>
                        <a:t>une</a:t>
                      </a:r>
                      <a:r>
                        <a:rPr lang="fr-FR" sz="1000" spc="-35" dirty="0">
                          <a:effectLst/>
                          <a:latin typeface="Arial MT"/>
                          <a:ea typeface="Arial MT"/>
                          <a:cs typeface="Arial MT"/>
                        </a:rPr>
                        <a:t> </a:t>
                      </a:r>
                      <a:r>
                        <a:rPr lang="fr-FR" sz="1000" dirty="0">
                          <a:effectLst/>
                          <a:latin typeface="Arial MT"/>
                          <a:ea typeface="Arial MT"/>
                          <a:cs typeface="Arial MT"/>
                        </a:rPr>
                        <a:t>palette</a:t>
                      </a:r>
                      <a:r>
                        <a:rPr lang="fr-FR" sz="1000" spc="-40" dirty="0">
                          <a:effectLst/>
                          <a:latin typeface="Arial MT"/>
                          <a:ea typeface="Arial MT"/>
                          <a:cs typeface="Arial MT"/>
                        </a:rPr>
                        <a:t> </a:t>
                      </a:r>
                      <a:r>
                        <a:rPr lang="fr-FR" sz="1000" dirty="0">
                          <a:effectLst/>
                          <a:latin typeface="Arial MT"/>
                          <a:ea typeface="Arial MT"/>
                          <a:cs typeface="Arial MT"/>
                        </a:rPr>
                        <a:t>d</a:t>
                      </a:r>
                      <a:r>
                        <a:rPr lang="fr-FR" sz="1000" spc="-35" dirty="0">
                          <a:effectLst/>
                          <a:latin typeface="Arial MT"/>
                          <a:ea typeface="Arial MT"/>
                          <a:cs typeface="Arial MT"/>
                        </a:rPr>
                        <a:t> </a:t>
                      </a:r>
                      <a:r>
                        <a:rPr lang="fr-FR" sz="1000" dirty="0">
                          <a:effectLst/>
                          <a:latin typeface="Arial MT"/>
                          <a:ea typeface="Arial MT"/>
                          <a:cs typeface="Arial MT"/>
                        </a:rPr>
                        <a:t>adaptations</a:t>
                      </a:r>
                      <a:r>
                        <a:rPr lang="fr-FR" sz="1000" spc="-30" dirty="0">
                          <a:effectLst/>
                          <a:latin typeface="Arial MT"/>
                          <a:ea typeface="Arial MT"/>
                          <a:cs typeface="Arial MT"/>
                        </a:rPr>
                        <a:t> </a:t>
                      </a:r>
                      <a:r>
                        <a:rPr lang="fr-FR" sz="1000" dirty="0">
                          <a:effectLst/>
                          <a:latin typeface="Arial MT"/>
                          <a:ea typeface="Arial MT"/>
                          <a:cs typeface="Arial MT"/>
                        </a:rPr>
                        <a:t>pédagogiques.</a:t>
                      </a:r>
                      <a:r>
                        <a:rPr lang="fr-FR" sz="1000" spc="-35" dirty="0">
                          <a:effectLst/>
                          <a:latin typeface="Arial MT"/>
                          <a:ea typeface="Arial MT"/>
                          <a:cs typeface="Arial MT"/>
                        </a:rPr>
                        <a:t>   </a:t>
                      </a:r>
                    </a:p>
                    <a:p>
                      <a:pPr marL="4445" marR="107315" indent="34290">
                        <a:lnSpc>
                          <a:spcPts val="1130"/>
                        </a:lnSpc>
                        <a:spcBef>
                          <a:spcPts val="20"/>
                        </a:spcBef>
                        <a:spcAft>
                          <a:spcPts val="0"/>
                        </a:spcAft>
                      </a:pPr>
                      <a:r>
                        <a:rPr lang="fr-FR" sz="1000" dirty="0">
                          <a:effectLst/>
                          <a:latin typeface="Arial MT"/>
                          <a:ea typeface="Arial MT"/>
                          <a:cs typeface="Arial MT"/>
                        </a:rPr>
                        <a:t>Analyser</a:t>
                      </a:r>
                      <a:r>
                        <a:rPr lang="fr-FR" sz="1000" spc="-30" dirty="0">
                          <a:effectLst/>
                          <a:latin typeface="Arial MT"/>
                          <a:ea typeface="Arial MT"/>
                          <a:cs typeface="Arial MT"/>
                        </a:rPr>
                        <a:t> </a:t>
                      </a:r>
                      <a:r>
                        <a:rPr lang="fr-FR" sz="1000" dirty="0">
                          <a:effectLst/>
                          <a:latin typeface="Arial MT"/>
                          <a:ea typeface="Arial MT"/>
                          <a:cs typeface="Arial MT"/>
                        </a:rPr>
                        <a:t>son</a:t>
                      </a:r>
                      <a:r>
                        <a:rPr lang="fr-FR" sz="1000" spc="-35" dirty="0">
                          <a:effectLst/>
                          <a:latin typeface="Arial MT"/>
                          <a:ea typeface="Arial MT"/>
                          <a:cs typeface="Arial MT"/>
                        </a:rPr>
                        <a:t> </a:t>
                      </a:r>
                      <a:r>
                        <a:rPr lang="fr-FR" sz="1000" dirty="0">
                          <a:effectLst/>
                          <a:latin typeface="Arial MT"/>
                          <a:ea typeface="Arial MT"/>
                          <a:cs typeface="Arial MT"/>
                        </a:rPr>
                        <a:t>action.</a:t>
                      </a:r>
                      <a:endParaRPr lang="fr-FR" sz="1100" dirty="0">
                        <a:effectLst/>
                        <a:latin typeface="Arial MT"/>
                        <a:ea typeface="Arial MT"/>
                        <a:cs typeface="Arial M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tcPr>
                </a:tc>
                <a:tc hMerge="1">
                  <a:txBody>
                    <a:bodyPr/>
                    <a:lstStyle/>
                    <a:p>
                      <a:endParaRPr lang="fr-FR"/>
                    </a:p>
                  </a:txBody>
                  <a:tcPr/>
                </a:tc>
                <a:extLst>
                  <a:ext uri="{0D108BD9-81ED-4DB2-BD59-A6C34878D82A}">
                    <a16:rowId xmlns:a16="http://schemas.microsoft.com/office/drawing/2014/main" val="711304762"/>
                  </a:ext>
                </a:extLst>
              </a:tr>
              <a:tr h="319638">
                <a:tc>
                  <a:txBody>
                    <a:bodyPr/>
                    <a:lstStyle/>
                    <a:p>
                      <a:pPr marL="38735">
                        <a:spcBef>
                          <a:spcPts val="225"/>
                        </a:spcBef>
                      </a:pPr>
                      <a:r>
                        <a:rPr lang="fr-FR" sz="1000" dirty="0">
                          <a:effectLst/>
                          <a:latin typeface="Arial MT"/>
                          <a:ea typeface="Arial MT"/>
                          <a:cs typeface="Arial MT"/>
                        </a:rPr>
                        <a:t>Responsable</a:t>
                      </a:r>
                      <a:r>
                        <a:rPr lang="fr-FR" sz="1000" spc="-20" dirty="0">
                          <a:effectLst/>
                          <a:latin typeface="Arial MT"/>
                          <a:ea typeface="Arial MT"/>
                          <a:cs typeface="Arial MT"/>
                        </a:rPr>
                        <a:t> </a:t>
                      </a:r>
                      <a:r>
                        <a:rPr lang="fr-FR" sz="1000" dirty="0">
                          <a:effectLst/>
                          <a:latin typeface="Arial MT"/>
                          <a:ea typeface="Arial MT"/>
                          <a:cs typeface="Arial MT"/>
                        </a:rPr>
                        <a:t>:</a:t>
                      </a:r>
                      <a:r>
                        <a:rPr lang="fr-FR" sz="1000" spc="-20" dirty="0">
                          <a:effectLst/>
                          <a:latin typeface="Arial MT"/>
                          <a:ea typeface="Arial MT"/>
                          <a:cs typeface="Arial MT"/>
                        </a:rPr>
                        <a:t> </a:t>
                      </a:r>
                      <a:r>
                        <a:rPr lang="fr-FR" sz="1000" dirty="0">
                          <a:effectLst/>
                          <a:latin typeface="Arial MT"/>
                          <a:ea typeface="Arial MT"/>
                          <a:cs typeface="Arial MT"/>
                        </a:rPr>
                        <a:t>IEN</a:t>
                      </a:r>
                      <a:r>
                        <a:rPr lang="fr-FR" sz="1000" spc="-15" dirty="0">
                          <a:effectLst/>
                          <a:latin typeface="Arial MT"/>
                          <a:ea typeface="Arial MT"/>
                          <a:cs typeface="Arial MT"/>
                        </a:rPr>
                        <a:t> </a:t>
                      </a:r>
                      <a:r>
                        <a:rPr lang="fr-FR" sz="1000" dirty="0">
                          <a:effectLst/>
                          <a:latin typeface="Arial MT"/>
                          <a:ea typeface="Arial MT"/>
                          <a:cs typeface="Arial MT"/>
                        </a:rPr>
                        <a:t>en</a:t>
                      </a:r>
                      <a:r>
                        <a:rPr lang="fr-FR" sz="1000" spc="-20" dirty="0">
                          <a:effectLst/>
                          <a:latin typeface="Arial MT"/>
                          <a:ea typeface="Arial MT"/>
                          <a:cs typeface="Arial MT"/>
                        </a:rPr>
                        <a:t> </a:t>
                      </a:r>
                      <a:r>
                        <a:rPr lang="fr-FR" sz="1000" dirty="0">
                          <a:effectLst/>
                          <a:latin typeface="Arial MT"/>
                          <a:ea typeface="Arial MT"/>
                          <a:cs typeface="Arial MT"/>
                        </a:rPr>
                        <a:t>charge</a:t>
                      </a:r>
                      <a:r>
                        <a:rPr lang="fr-FR" sz="1000" spc="-15" dirty="0">
                          <a:effectLst/>
                          <a:latin typeface="Arial MT"/>
                          <a:ea typeface="Arial MT"/>
                          <a:cs typeface="Arial MT"/>
                        </a:rPr>
                        <a:t> </a:t>
                      </a:r>
                      <a:r>
                        <a:rPr lang="fr-FR" sz="1000" dirty="0">
                          <a:effectLst/>
                          <a:latin typeface="Arial MT"/>
                          <a:ea typeface="Arial MT"/>
                          <a:cs typeface="Arial MT"/>
                        </a:rPr>
                        <a:t>de</a:t>
                      </a:r>
                      <a:r>
                        <a:rPr lang="fr-FR" sz="1000" spc="-15" dirty="0">
                          <a:effectLst/>
                          <a:latin typeface="Arial MT"/>
                          <a:ea typeface="Arial MT"/>
                          <a:cs typeface="Arial MT"/>
                        </a:rPr>
                        <a:t> </a:t>
                      </a:r>
                      <a:r>
                        <a:rPr lang="fr-FR" sz="1000" dirty="0">
                          <a:effectLst/>
                          <a:latin typeface="Arial MT"/>
                          <a:ea typeface="Arial MT"/>
                          <a:cs typeface="Arial MT"/>
                        </a:rPr>
                        <a:t>la</a:t>
                      </a:r>
                      <a:r>
                        <a:rPr lang="fr-FR" sz="1000" spc="-20" dirty="0">
                          <a:effectLst/>
                          <a:latin typeface="Arial MT"/>
                          <a:ea typeface="Arial MT"/>
                          <a:cs typeface="Arial MT"/>
                        </a:rPr>
                        <a:t> </a:t>
                      </a:r>
                      <a:r>
                        <a:rPr lang="fr-FR" sz="1000" dirty="0">
                          <a:effectLst/>
                          <a:latin typeface="Arial MT"/>
                          <a:ea typeface="Arial MT"/>
                          <a:cs typeface="Arial MT"/>
                        </a:rPr>
                        <a:t>mission</a:t>
                      </a:r>
                      <a:endParaRPr lang="fr-FR" sz="1100" dirty="0">
                        <a:effectLst/>
                        <a:latin typeface="Arial MT"/>
                        <a:ea typeface="Arial MT"/>
                        <a:cs typeface="Arial M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tcPr>
                </a:tc>
                <a:tc>
                  <a:txBody>
                    <a:bodyPr/>
                    <a:lstStyle/>
                    <a:p>
                      <a:pPr marL="40005">
                        <a:spcBef>
                          <a:spcPts val="225"/>
                        </a:spcBef>
                        <a:spcAft>
                          <a:spcPts val="0"/>
                        </a:spcAft>
                      </a:pPr>
                      <a:r>
                        <a:rPr lang="fr-FR" sz="1000" dirty="0">
                          <a:effectLst/>
                          <a:latin typeface="Arial MT"/>
                        </a:rPr>
                        <a:t>Nb</a:t>
                      </a:r>
                      <a:r>
                        <a:rPr lang="fr-FR" sz="1000" spc="-20" dirty="0">
                          <a:effectLst/>
                          <a:latin typeface="Arial MT"/>
                        </a:rPr>
                        <a:t> </a:t>
                      </a:r>
                      <a:r>
                        <a:rPr lang="fr-FR" sz="1000" dirty="0">
                          <a:effectLst/>
                          <a:latin typeface="Arial MT"/>
                        </a:rPr>
                        <a:t>de</a:t>
                      </a:r>
                      <a:r>
                        <a:rPr lang="fr-FR" sz="1000" spc="-15" dirty="0">
                          <a:effectLst/>
                          <a:latin typeface="Arial MT"/>
                        </a:rPr>
                        <a:t> </a:t>
                      </a:r>
                      <a:r>
                        <a:rPr lang="fr-FR" sz="1000" dirty="0">
                          <a:effectLst/>
                          <a:latin typeface="Arial MT"/>
                        </a:rPr>
                        <a:t>places</a:t>
                      </a:r>
                      <a:r>
                        <a:rPr lang="fr-FR" sz="1000" spc="-10" dirty="0">
                          <a:effectLst/>
                          <a:latin typeface="Arial MT"/>
                        </a:rPr>
                        <a:t> </a:t>
                      </a:r>
                      <a:r>
                        <a:rPr lang="fr-FR" sz="1000" dirty="0">
                          <a:effectLst/>
                          <a:latin typeface="Arial MT"/>
                        </a:rPr>
                        <a:t>:</a:t>
                      </a:r>
                      <a:r>
                        <a:rPr lang="fr-FR" sz="1000" spc="-20" dirty="0">
                          <a:effectLst/>
                          <a:latin typeface="Arial MT"/>
                        </a:rPr>
                        <a:t> </a:t>
                      </a:r>
                      <a:r>
                        <a:rPr lang="fr-FR" sz="1000" dirty="0">
                          <a:effectLst/>
                          <a:latin typeface="Arial MT"/>
                        </a:rPr>
                        <a:t>100</a:t>
                      </a:r>
                      <a:endParaRPr lang="fr-FR" sz="1100" dirty="0">
                        <a:effectLst/>
                        <a:latin typeface="Arial M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3443647"/>
                  </a:ext>
                </a:extLst>
              </a:tr>
              <a:tr h="252000">
                <a:tc gridSpan="2">
                  <a:txBody>
                    <a:bodyPr/>
                    <a:lstStyle/>
                    <a:p>
                      <a:pPr marL="4445">
                        <a:spcBef>
                          <a:spcPts val="45"/>
                        </a:spcBef>
                        <a:spcAft>
                          <a:spcPts val="0"/>
                        </a:spcAft>
                      </a:pPr>
                      <a:r>
                        <a:rPr lang="fr-FR" sz="1000" dirty="0">
                          <a:effectLst/>
                          <a:latin typeface="Arial MT"/>
                          <a:ea typeface="Arial MT"/>
                          <a:cs typeface="Arial MT"/>
                        </a:rPr>
                        <a:t> Public</a:t>
                      </a:r>
                      <a:r>
                        <a:rPr lang="fr-FR" sz="1000" spc="-20" dirty="0">
                          <a:effectLst/>
                          <a:latin typeface="Arial MT"/>
                          <a:ea typeface="Arial MT"/>
                          <a:cs typeface="Arial MT"/>
                        </a:rPr>
                        <a:t> </a:t>
                      </a:r>
                      <a:r>
                        <a:rPr lang="fr-FR" sz="1000" dirty="0">
                          <a:effectLst/>
                          <a:latin typeface="Arial MT"/>
                          <a:ea typeface="Arial MT"/>
                          <a:cs typeface="Arial MT"/>
                        </a:rPr>
                        <a:t>:</a:t>
                      </a:r>
                      <a:r>
                        <a:rPr lang="fr-FR" sz="1000" spc="-20" dirty="0">
                          <a:effectLst/>
                          <a:latin typeface="Arial MT"/>
                          <a:ea typeface="Arial MT"/>
                          <a:cs typeface="Arial MT"/>
                        </a:rPr>
                        <a:t> </a:t>
                      </a:r>
                      <a:r>
                        <a:rPr lang="fr-FR" sz="1000" dirty="0">
                          <a:effectLst/>
                          <a:latin typeface="Arial MT"/>
                          <a:ea typeface="Arial MT"/>
                          <a:cs typeface="Arial MT"/>
                        </a:rPr>
                        <a:t>tous</a:t>
                      </a:r>
                      <a:endParaRPr lang="fr-FR" sz="1100" dirty="0">
                        <a:effectLst/>
                        <a:latin typeface="Arial MT"/>
                        <a:ea typeface="Arial MT"/>
                        <a:cs typeface="Arial M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tcPr>
                </a:tc>
                <a:tc hMerge="1">
                  <a:txBody>
                    <a:bodyPr/>
                    <a:lstStyle/>
                    <a:p>
                      <a:endParaRPr lang="fr-FR"/>
                    </a:p>
                  </a:txBody>
                  <a:tcPr/>
                </a:tc>
                <a:extLst>
                  <a:ext uri="{0D108BD9-81ED-4DB2-BD59-A6C34878D82A}">
                    <a16:rowId xmlns:a16="http://schemas.microsoft.com/office/drawing/2014/main" val="3034950185"/>
                  </a:ext>
                </a:extLst>
              </a:tr>
              <a:tr h="299663">
                <a:tc gridSpan="2">
                  <a:txBody>
                    <a:bodyPr/>
                    <a:lstStyle/>
                    <a:p>
                      <a:pPr marL="43815">
                        <a:spcBef>
                          <a:spcPts val="140"/>
                        </a:spcBef>
                        <a:spcAft>
                          <a:spcPts val="0"/>
                        </a:spcAft>
                      </a:pPr>
                      <a:r>
                        <a:rPr lang="fr-FR" sz="1000" dirty="0">
                          <a:effectLst/>
                          <a:latin typeface="Arial MT"/>
                          <a:ea typeface="Arial MT"/>
                          <a:cs typeface="Arial MT"/>
                        </a:rPr>
                        <a:t>Prérequis</a:t>
                      </a:r>
                      <a:r>
                        <a:rPr lang="fr-FR" sz="1000" spc="-25" dirty="0">
                          <a:effectLst/>
                          <a:latin typeface="Arial MT"/>
                          <a:ea typeface="Arial MT"/>
                          <a:cs typeface="Arial MT"/>
                        </a:rPr>
                        <a:t> </a:t>
                      </a:r>
                      <a:r>
                        <a:rPr lang="fr-FR" sz="1000" dirty="0">
                          <a:effectLst/>
                          <a:latin typeface="Arial MT"/>
                          <a:ea typeface="Arial MT"/>
                          <a:cs typeface="Arial MT"/>
                        </a:rPr>
                        <a:t>:</a:t>
                      </a:r>
                      <a:r>
                        <a:rPr lang="fr-FR" sz="1000" spc="-25" dirty="0">
                          <a:effectLst/>
                          <a:latin typeface="Arial MT"/>
                          <a:ea typeface="Arial MT"/>
                          <a:cs typeface="Arial MT"/>
                        </a:rPr>
                        <a:t> </a:t>
                      </a:r>
                      <a:r>
                        <a:rPr lang="fr-FR" sz="1000" dirty="0">
                          <a:effectLst/>
                          <a:latin typeface="Arial MT"/>
                          <a:ea typeface="Arial MT"/>
                          <a:cs typeface="Arial MT"/>
                        </a:rPr>
                        <a:t>Pouvoir</a:t>
                      </a:r>
                      <a:r>
                        <a:rPr lang="fr-FR" sz="1000" spc="-20" dirty="0">
                          <a:effectLst/>
                          <a:latin typeface="Arial MT"/>
                          <a:ea typeface="Arial MT"/>
                          <a:cs typeface="Arial MT"/>
                        </a:rPr>
                        <a:t> </a:t>
                      </a:r>
                      <a:r>
                        <a:rPr lang="fr-FR" sz="1000" dirty="0">
                          <a:effectLst/>
                          <a:latin typeface="Arial MT"/>
                          <a:ea typeface="Arial MT"/>
                          <a:cs typeface="Arial MT"/>
                        </a:rPr>
                        <a:t>expérimenter</a:t>
                      </a:r>
                      <a:r>
                        <a:rPr lang="fr-FR" sz="1000" spc="-15" dirty="0">
                          <a:effectLst/>
                          <a:latin typeface="Arial MT"/>
                          <a:ea typeface="Arial MT"/>
                          <a:cs typeface="Arial MT"/>
                        </a:rPr>
                        <a:t> </a:t>
                      </a:r>
                      <a:r>
                        <a:rPr lang="fr-FR" sz="1000" dirty="0">
                          <a:effectLst/>
                          <a:latin typeface="Arial MT"/>
                          <a:ea typeface="Arial MT"/>
                          <a:cs typeface="Arial MT"/>
                        </a:rPr>
                        <a:t>avec</a:t>
                      </a:r>
                      <a:r>
                        <a:rPr lang="fr-FR" sz="1000" spc="-20" dirty="0">
                          <a:effectLst/>
                          <a:latin typeface="Arial MT"/>
                          <a:ea typeface="Arial MT"/>
                          <a:cs typeface="Arial MT"/>
                        </a:rPr>
                        <a:t> </a:t>
                      </a:r>
                      <a:r>
                        <a:rPr lang="fr-FR" sz="1000" dirty="0">
                          <a:effectLst/>
                          <a:latin typeface="Arial MT"/>
                          <a:ea typeface="Arial MT"/>
                          <a:cs typeface="Arial MT"/>
                        </a:rPr>
                        <a:t>un</a:t>
                      </a:r>
                      <a:r>
                        <a:rPr lang="fr-FR" sz="1000" spc="-25" dirty="0">
                          <a:effectLst/>
                          <a:latin typeface="Arial MT"/>
                          <a:ea typeface="Arial MT"/>
                          <a:cs typeface="Arial MT"/>
                        </a:rPr>
                        <a:t> </a:t>
                      </a:r>
                      <a:r>
                        <a:rPr lang="fr-FR" sz="1000" dirty="0">
                          <a:effectLst/>
                          <a:latin typeface="Arial MT"/>
                          <a:ea typeface="Arial MT"/>
                          <a:cs typeface="Arial MT"/>
                        </a:rPr>
                        <a:t>groupe</a:t>
                      </a:r>
                      <a:r>
                        <a:rPr lang="fr-FR" sz="1000" spc="-30" dirty="0">
                          <a:effectLst/>
                          <a:latin typeface="Arial MT"/>
                          <a:ea typeface="Arial MT"/>
                          <a:cs typeface="Arial MT"/>
                        </a:rPr>
                        <a:t> </a:t>
                      </a:r>
                      <a:r>
                        <a:rPr lang="fr-FR" sz="1000" dirty="0">
                          <a:effectLst/>
                          <a:latin typeface="Arial MT"/>
                          <a:ea typeface="Arial MT"/>
                          <a:cs typeface="Arial MT"/>
                        </a:rPr>
                        <a:t>d</a:t>
                      </a:r>
                      <a:r>
                        <a:rPr lang="fr-FR" sz="1000" spc="-25" dirty="0">
                          <a:effectLst/>
                          <a:latin typeface="Arial MT"/>
                          <a:ea typeface="Arial MT"/>
                          <a:cs typeface="Arial MT"/>
                        </a:rPr>
                        <a:t>’é</a:t>
                      </a:r>
                      <a:r>
                        <a:rPr lang="fr-FR" sz="1000" dirty="0">
                          <a:effectLst/>
                          <a:latin typeface="Arial MT"/>
                          <a:ea typeface="Arial MT"/>
                          <a:cs typeface="Arial MT"/>
                        </a:rPr>
                        <a:t>lèves</a:t>
                      </a:r>
                      <a:r>
                        <a:rPr lang="fr-FR" sz="1000" spc="-20" dirty="0">
                          <a:effectLst/>
                          <a:latin typeface="Arial MT"/>
                          <a:ea typeface="Arial MT"/>
                          <a:cs typeface="Arial MT"/>
                        </a:rPr>
                        <a:t> </a:t>
                      </a:r>
                      <a:r>
                        <a:rPr lang="fr-FR" sz="1000" dirty="0">
                          <a:effectLst/>
                          <a:latin typeface="Arial MT"/>
                          <a:ea typeface="Arial MT"/>
                          <a:cs typeface="Arial MT"/>
                        </a:rPr>
                        <a:t>constant.</a:t>
                      </a:r>
                      <a:endParaRPr lang="fr-FR" sz="1100" dirty="0">
                        <a:effectLst/>
                        <a:latin typeface="Arial MT"/>
                        <a:ea typeface="Arial MT"/>
                        <a:cs typeface="Arial M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tcPr>
                </a:tc>
                <a:tc hMerge="1">
                  <a:txBody>
                    <a:bodyPr/>
                    <a:lstStyle/>
                    <a:p>
                      <a:endParaRPr lang="fr-FR"/>
                    </a:p>
                  </a:txBody>
                  <a:tcPr/>
                </a:tc>
                <a:extLst>
                  <a:ext uri="{0D108BD9-81ED-4DB2-BD59-A6C34878D82A}">
                    <a16:rowId xmlns:a16="http://schemas.microsoft.com/office/drawing/2014/main" val="4194154363"/>
                  </a:ext>
                </a:extLst>
              </a:tr>
              <a:tr h="308112">
                <a:tc gridSpan="2">
                  <a:txBody>
                    <a:bodyPr/>
                    <a:lstStyle/>
                    <a:p>
                      <a:pPr marL="38735">
                        <a:spcBef>
                          <a:spcPts val="180"/>
                        </a:spcBef>
                      </a:pPr>
                      <a:r>
                        <a:rPr lang="fr-FR" sz="1000" dirty="0">
                          <a:effectLst/>
                          <a:latin typeface="Arial MT"/>
                          <a:ea typeface="Arial MT"/>
                          <a:cs typeface="Arial MT"/>
                        </a:rPr>
                        <a:t>Dates</a:t>
                      </a:r>
                      <a:r>
                        <a:rPr lang="fr-FR" sz="1000" spc="-15" dirty="0">
                          <a:effectLst/>
                          <a:latin typeface="Arial MT"/>
                          <a:ea typeface="Arial MT"/>
                          <a:cs typeface="Arial MT"/>
                        </a:rPr>
                        <a:t> </a:t>
                      </a:r>
                      <a:r>
                        <a:rPr lang="fr-FR" sz="1000" dirty="0">
                          <a:effectLst/>
                          <a:latin typeface="Arial MT"/>
                          <a:ea typeface="Arial MT"/>
                          <a:cs typeface="Arial MT"/>
                        </a:rPr>
                        <a:t>:</a:t>
                      </a:r>
                      <a:r>
                        <a:rPr lang="fr-FR" sz="1000" spc="-15" dirty="0">
                          <a:effectLst/>
                          <a:latin typeface="Arial MT"/>
                          <a:ea typeface="Arial MT"/>
                          <a:cs typeface="Arial MT"/>
                        </a:rPr>
                        <a:t> </a:t>
                      </a:r>
                      <a:r>
                        <a:rPr lang="fr-FR" sz="1000" dirty="0">
                          <a:effectLst/>
                          <a:latin typeface="Arial MT"/>
                          <a:ea typeface="Arial MT"/>
                          <a:cs typeface="Arial MT"/>
                        </a:rPr>
                        <a:t>A</a:t>
                      </a:r>
                      <a:r>
                        <a:rPr lang="fr-FR" sz="1000" spc="-20" dirty="0">
                          <a:effectLst/>
                          <a:latin typeface="Arial MT"/>
                          <a:ea typeface="Arial MT"/>
                          <a:cs typeface="Arial MT"/>
                        </a:rPr>
                        <a:t> </a:t>
                      </a:r>
                      <a:r>
                        <a:rPr lang="fr-FR" sz="1000" dirty="0">
                          <a:effectLst/>
                          <a:latin typeface="Arial MT"/>
                          <a:ea typeface="Arial MT"/>
                          <a:cs typeface="Arial MT"/>
                        </a:rPr>
                        <a:t>définir</a:t>
                      </a:r>
                      <a:endParaRPr lang="fr-FR" sz="1100" dirty="0">
                        <a:effectLst/>
                        <a:latin typeface="Arial MT"/>
                        <a:ea typeface="Arial MT"/>
                        <a:cs typeface="Arial M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tcPr>
                </a:tc>
                <a:tc hMerge="1">
                  <a:txBody>
                    <a:bodyPr/>
                    <a:lstStyle/>
                    <a:p>
                      <a:endParaRPr lang="fr-FR"/>
                    </a:p>
                  </a:txBody>
                  <a:tcPr/>
                </a:tc>
                <a:extLst>
                  <a:ext uri="{0D108BD9-81ED-4DB2-BD59-A6C34878D82A}">
                    <a16:rowId xmlns:a16="http://schemas.microsoft.com/office/drawing/2014/main" val="4257984716"/>
                  </a:ext>
                </a:extLst>
              </a:tr>
              <a:tr h="289674">
                <a:tc gridSpan="2">
                  <a:txBody>
                    <a:bodyPr/>
                    <a:lstStyle/>
                    <a:p>
                      <a:pPr marL="4445">
                        <a:spcBef>
                          <a:spcPts val="220"/>
                        </a:spcBef>
                        <a:spcAft>
                          <a:spcPts val="0"/>
                        </a:spcAft>
                      </a:pPr>
                      <a:r>
                        <a:rPr lang="fr-FR" sz="1100" b="1" dirty="0">
                          <a:solidFill>
                            <a:srgbClr val="000000"/>
                          </a:solidFill>
                          <a:effectLst/>
                          <a:latin typeface="Arial" panose="020B0604020202020204" pitchFamily="34" charset="0"/>
                          <a:ea typeface="Arial MT"/>
                          <a:cs typeface="Arial MT"/>
                        </a:rPr>
                        <a:t>Module</a:t>
                      </a:r>
                      <a:r>
                        <a:rPr lang="fr-FR" sz="1100" b="1" spc="30" dirty="0">
                          <a:solidFill>
                            <a:srgbClr val="000000"/>
                          </a:solidFill>
                          <a:effectLst/>
                          <a:latin typeface="Arial" panose="020B0604020202020204" pitchFamily="34" charset="0"/>
                          <a:ea typeface="Arial MT"/>
                          <a:cs typeface="Arial MT"/>
                        </a:rPr>
                        <a:t> </a:t>
                      </a:r>
                      <a:r>
                        <a:rPr lang="fr-FR" sz="1100" b="1" dirty="0">
                          <a:solidFill>
                            <a:srgbClr val="000000"/>
                          </a:solidFill>
                          <a:effectLst/>
                          <a:latin typeface="Arial" panose="020B0604020202020204" pitchFamily="34" charset="0"/>
                          <a:ea typeface="Arial MT"/>
                          <a:cs typeface="Arial MT"/>
                        </a:rPr>
                        <a:t>:</a:t>
                      </a:r>
                      <a:r>
                        <a:rPr lang="fr-FR" sz="1100" b="1" spc="10" dirty="0">
                          <a:solidFill>
                            <a:srgbClr val="000000"/>
                          </a:solidFill>
                          <a:effectLst/>
                          <a:latin typeface="Arial" panose="020B0604020202020204" pitchFamily="34" charset="0"/>
                          <a:ea typeface="Arial MT"/>
                          <a:cs typeface="Arial MT"/>
                        </a:rPr>
                        <a:t> </a:t>
                      </a:r>
                      <a:r>
                        <a:rPr lang="fr-FR" sz="1100" b="1" dirty="0">
                          <a:solidFill>
                            <a:srgbClr val="000000"/>
                          </a:solidFill>
                          <a:effectLst/>
                          <a:latin typeface="Arial" panose="020B0604020202020204" pitchFamily="34" charset="0"/>
                          <a:ea typeface="Arial MT"/>
                          <a:cs typeface="Arial MT"/>
                        </a:rPr>
                        <a:t>La</a:t>
                      </a:r>
                      <a:r>
                        <a:rPr lang="fr-FR" sz="1100" b="1" spc="10" dirty="0">
                          <a:solidFill>
                            <a:srgbClr val="000000"/>
                          </a:solidFill>
                          <a:effectLst/>
                          <a:latin typeface="Arial" panose="020B0604020202020204" pitchFamily="34" charset="0"/>
                          <a:ea typeface="Arial MT"/>
                          <a:cs typeface="Arial MT"/>
                        </a:rPr>
                        <a:t> </a:t>
                      </a:r>
                      <a:r>
                        <a:rPr lang="fr-FR" sz="1100" b="1" dirty="0">
                          <a:solidFill>
                            <a:srgbClr val="000000"/>
                          </a:solidFill>
                          <a:effectLst/>
                          <a:latin typeface="Arial" panose="020B0604020202020204" pitchFamily="34" charset="0"/>
                          <a:ea typeface="Arial MT"/>
                          <a:cs typeface="Arial MT"/>
                        </a:rPr>
                        <a:t>difficulté</a:t>
                      </a:r>
                      <a:r>
                        <a:rPr lang="fr-FR" sz="1100" b="1" spc="10" dirty="0">
                          <a:solidFill>
                            <a:srgbClr val="000000"/>
                          </a:solidFill>
                          <a:effectLst/>
                          <a:latin typeface="Arial" panose="020B0604020202020204" pitchFamily="34" charset="0"/>
                          <a:ea typeface="Arial MT"/>
                          <a:cs typeface="Arial MT"/>
                        </a:rPr>
                        <a:t> </a:t>
                      </a:r>
                      <a:r>
                        <a:rPr lang="fr-FR" sz="1100" b="1" dirty="0">
                          <a:solidFill>
                            <a:srgbClr val="000000"/>
                          </a:solidFill>
                          <a:effectLst/>
                          <a:latin typeface="Arial" panose="020B0604020202020204" pitchFamily="34" charset="0"/>
                          <a:ea typeface="Arial MT"/>
                          <a:cs typeface="Arial MT"/>
                        </a:rPr>
                        <a:t>et</a:t>
                      </a:r>
                      <a:r>
                        <a:rPr lang="fr-FR" sz="1100" b="1" spc="10" dirty="0">
                          <a:solidFill>
                            <a:srgbClr val="000000"/>
                          </a:solidFill>
                          <a:effectLst/>
                          <a:latin typeface="Arial" panose="020B0604020202020204" pitchFamily="34" charset="0"/>
                          <a:ea typeface="Arial MT"/>
                          <a:cs typeface="Arial MT"/>
                        </a:rPr>
                        <a:t> </a:t>
                      </a:r>
                      <a:r>
                        <a:rPr lang="fr-FR" sz="1100" b="1" dirty="0">
                          <a:solidFill>
                            <a:srgbClr val="000000"/>
                          </a:solidFill>
                          <a:effectLst/>
                          <a:latin typeface="Arial" panose="020B0604020202020204" pitchFamily="34" charset="0"/>
                          <a:ea typeface="Arial MT"/>
                          <a:cs typeface="Arial MT"/>
                        </a:rPr>
                        <a:t>les</a:t>
                      </a:r>
                      <a:r>
                        <a:rPr lang="fr-FR" sz="1100" b="1" spc="10" dirty="0">
                          <a:solidFill>
                            <a:srgbClr val="000000"/>
                          </a:solidFill>
                          <a:effectLst/>
                          <a:latin typeface="Arial" panose="020B0604020202020204" pitchFamily="34" charset="0"/>
                          <a:ea typeface="Arial MT"/>
                          <a:cs typeface="Arial MT"/>
                        </a:rPr>
                        <a:t> </a:t>
                      </a:r>
                      <a:r>
                        <a:rPr lang="fr-FR" sz="1100" b="1" dirty="0">
                          <a:solidFill>
                            <a:srgbClr val="000000"/>
                          </a:solidFill>
                          <a:effectLst/>
                          <a:latin typeface="Arial" panose="020B0604020202020204" pitchFamily="34" charset="0"/>
                          <a:ea typeface="Arial MT"/>
                          <a:cs typeface="Arial MT"/>
                        </a:rPr>
                        <a:t>besoins</a:t>
                      </a:r>
                      <a:r>
                        <a:rPr lang="fr-FR" sz="1100" b="1" spc="15" dirty="0">
                          <a:solidFill>
                            <a:srgbClr val="000000"/>
                          </a:solidFill>
                          <a:effectLst/>
                          <a:latin typeface="Arial" panose="020B0604020202020204" pitchFamily="34" charset="0"/>
                          <a:ea typeface="Arial MT"/>
                          <a:cs typeface="Arial MT"/>
                        </a:rPr>
                        <a:t> </a:t>
                      </a:r>
                      <a:r>
                        <a:rPr lang="fr-FR" sz="1100" b="1" dirty="0">
                          <a:solidFill>
                            <a:srgbClr val="000000"/>
                          </a:solidFill>
                          <a:effectLst/>
                          <a:latin typeface="Arial" panose="020B0604020202020204" pitchFamily="34" charset="0"/>
                          <a:ea typeface="Arial MT"/>
                          <a:cs typeface="Arial MT"/>
                        </a:rPr>
                        <a:t>en</a:t>
                      </a:r>
                      <a:r>
                        <a:rPr lang="fr-FR" sz="1100" b="1" spc="10" dirty="0">
                          <a:solidFill>
                            <a:srgbClr val="000000"/>
                          </a:solidFill>
                          <a:effectLst/>
                          <a:latin typeface="Arial" panose="020B0604020202020204" pitchFamily="34" charset="0"/>
                          <a:ea typeface="Arial MT"/>
                          <a:cs typeface="Arial MT"/>
                        </a:rPr>
                        <a:t> </a:t>
                      </a:r>
                      <a:r>
                        <a:rPr lang="fr-FR" sz="1100" b="1" dirty="0">
                          <a:solidFill>
                            <a:srgbClr val="000000"/>
                          </a:solidFill>
                          <a:effectLst/>
                          <a:latin typeface="Arial" panose="020B0604020202020204" pitchFamily="34" charset="0"/>
                          <a:ea typeface="Arial MT"/>
                          <a:cs typeface="Arial MT"/>
                        </a:rPr>
                        <a:t>Français</a:t>
                      </a:r>
                      <a:endParaRPr lang="fr-FR" sz="1100" dirty="0">
                        <a:effectLst/>
                        <a:latin typeface="Arial MT"/>
                        <a:ea typeface="Arial MT"/>
                        <a:cs typeface="Arial M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3F3"/>
                    </a:solidFill>
                  </a:tcPr>
                </a:tc>
                <a:tc hMerge="1">
                  <a:txBody>
                    <a:bodyPr/>
                    <a:lstStyle/>
                    <a:p>
                      <a:endParaRPr lang="fr-FR"/>
                    </a:p>
                  </a:txBody>
                  <a:tcPr/>
                </a:tc>
                <a:extLst>
                  <a:ext uri="{0D108BD9-81ED-4DB2-BD59-A6C34878D82A}">
                    <a16:rowId xmlns:a16="http://schemas.microsoft.com/office/drawing/2014/main" val="3376642087"/>
                  </a:ext>
                </a:extLst>
              </a:tr>
            </a:tbl>
          </a:graphicData>
        </a:graphic>
      </p:graphicFrame>
      <p:graphicFrame>
        <p:nvGraphicFramePr>
          <p:cNvPr id="6" name="Tableau 5">
            <a:extLst>
              <a:ext uri="{FF2B5EF4-FFF2-40B4-BE49-F238E27FC236}">
                <a16:creationId xmlns:a16="http://schemas.microsoft.com/office/drawing/2014/main" id="{72076ABA-D1A6-4FC1-BA39-D8E1CFD49FC9}"/>
              </a:ext>
            </a:extLst>
          </p:cNvPr>
          <p:cNvGraphicFramePr>
            <a:graphicFrameLocks noGrp="1"/>
          </p:cNvGraphicFramePr>
          <p:nvPr>
            <p:extLst>
              <p:ext uri="{D42A27DB-BD31-4B8C-83A1-F6EECF244321}">
                <p14:modId xmlns:p14="http://schemas.microsoft.com/office/powerpoint/2010/main" val="3617812155"/>
              </p:ext>
            </p:extLst>
          </p:nvPr>
        </p:nvGraphicFramePr>
        <p:xfrm>
          <a:off x="609600" y="3031776"/>
          <a:ext cx="10877006" cy="1511300"/>
        </p:xfrm>
        <a:graphic>
          <a:graphicData uri="http://schemas.openxmlformats.org/drawingml/2006/table">
            <a:tbl>
              <a:tblPr firstRow="1" firstCol="1" lastRow="1" lastCol="1" bandRow="1" bandCol="1"/>
              <a:tblGrid>
                <a:gridCol w="4301258">
                  <a:extLst>
                    <a:ext uri="{9D8B030D-6E8A-4147-A177-3AD203B41FA5}">
                      <a16:colId xmlns:a16="http://schemas.microsoft.com/office/drawing/2014/main" val="2415144674"/>
                    </a:ext>
                  </a:extLst>
                </a:gridCol>
                <a:gridCol w="6575748">
                  <a:extLst>
                    <a:ext uri="{9D8B030D-6E8A-4147-A177-3AD203B41FA5}">
                      <a16:colId xmlns:a16="http://schemas.microsoft.com/office/drawing/2014/main" val="1005196729"/>
                    </a:ext>
                  </a:extLst>
                </a:gridCol>
              </a:tblGrid>
              <a:tr h="245340">
                <a:tc gridSpan="2">
                  <a:txBody>
                    <a:bodyPr/>
                    <a:lstStyle/>
                    <a:p>
                      <a:pPr marL="4445" indent="34290">
                        <a:lnSpc>
                          <a:spcPct val="97000"/>
                        </a:lnSpc>
                        <a:spcBef>
                          <a:spcPts val="85"/>
                        </a:spcBef>
                        <a:spcAft>
                          <a:spcPts val="0"/>
                        </a:spcAft>
                      </a:pPr>
                      <a:r>
                        <a:rPr lang="fr-FR" sz="1000" dirty="0">
                          <a:effectLst/>
                          <a:latin typeface="Arial MT"/>
                          <a:ea typeface="Arial MT"/>
                          <a:cs typeface="Arial MT"/>
                        </a:rPr>
                        <a:t>Contenus</a:t>
                      </a:r>
                      <a:r>
                        <a:rPr lang="fr-FR" sz="1000" spc="-20" dirty="0">
                          <a:effectLst/>
                          <a:latin typeface="Arial MT"/>
                          <a:ea typeface="Arial MT"/>
                          <a:cs typeface="Arial MT"/>
                        </a:rPr>
                        <a:t> </a:t>
                      </a:r>
                      <a:r>
                        <a:rPr lang="fr-FR" sz="1000" dirty="0">
                          <a:effectLst/>
                          <a:latin typeface="Arial MT"/>
                          <a:ea typeface="Arial MT"/>
                          <a:cs typeface="Arial MT"/>
                        </a:rPr>
                        <a:t>:</a:t>
                      </a:r>
                      <a:r>
                        <a:rPr lang="fr-FR" sz="1000" spc="-25" dirty="0">
                          <a:effectLst/>
                          <a:latin typeface="Arial MT"/>
                          <a:ea typeface="Arial MT"/>
                          <a:cs typeface="Arial MT"/>
                        </a:rPr>
                        <a:t> </a:t>
                      </a:r>
                      <a:r>
                        <a:rPr lang="fr-FR" sz="1000" dirty="0">
                          <a:effectLst/>
                          <a:latin typeface="Arial MT"/>
                          <a:ea typeface="Arial MT"/>
                          <a:cs typeface="Arial MT"/>
                        </a:rPr>
                        <a:t>Ce</a:t>
                      </a:r>
                      <a:r>
                        <a:rPr lang="fr-FR" sz="1000" spc="-30" dirty="0">
                          <a:effectLst/>
                          <a:latin typeface="Arial MT"/>
                          <a:ea typeface="Arial MT"/>
                          <a:cs typeface="Arial MT"/>
                        </a:rPr>
                        <a:t> </a:t>
                      </a:r>
                      <a:r>
                        <a:rPr lang="fr-FR" sz="1000" dirty="0">
                          <a:effectLst/>
                          <a:latin typeface="Arial MT"/>
                          <a:ea typeface="Arial MT"/>
                          <a:cs typeface="Arial MT"/>
                        </a:rPr>
                        <a:t>niveau</a:t>
                      </a:r>
                      <a:r>
                        <a:rPr lang="fr-FR" sz="1000" spc="-20" dirty="0">
                          <a:effectLst/>
                          <a:latin typeface="Arial MT"/>
                          <a:ea typeface="Arial MT"/>
                          <a:cs typeface="Arial MT"/>
                        </a:rPr>
                        <a:t> </a:t>
                      </a:r>
                      <a:r>
                        <a:rPr lang="fr-FR" sz="1000" dirty="0">
                          <a:effectLst/>
                          <a:latin typeface="Arial MT"/>
                          <a:ea typeface="Arial MT"/>
                          <a:cs typeface="Arial MT"/>
                        </a:rPr>
                        <a:t>1</a:t>
                      </a:r>
                      <a:r>
                        <a:rPr lang="fr-FR" sz="1000" spc="-30" dirty="0">
                          <a:effectLst/>
                          <a:latin typeface="Arial MT"/>
                          <a:ea typeface="Arial MT"/>
                          <a:cs typeface="Arial MT"/>
                        </a:rPr>
                        <a:t> </a:t>
                      </a:r>
                      <a:r>
                        <a:rPr lang="fr-FR" sz="1000" dirty="0">
                          <a:effectLst/>
                          <a:latin typeface="Arial MT"/>
                          <a:ea typeface="Arial MT"/>
                          <a:cs typeface="Arial MT"/>
                        </a:rPr>
                        <a:t>correspond</a:t>
                      </a:r>
                      <a:r>
                        <a:rPr lang="fr-FR" sz="1000" spc="-25" dirty="0">
                          <a:effectLst/>
                          <a:latin typeface="Arial MT"/>
                          <a:ea typeface="Arial MT"/>
                          <a:cs typeface="Arial MT"/>
                        </a:rPr>
                        <a:t> </a:t>
                      </a:r>
                      <a:r>
                        <a:rPr lang="fr-FR" sz="1000" dirty="0">
                          <a:effectLst/>
                          <a:latin typeface="Arial MT"/>
                          <a:ea typeface="Arial MT"/>
                          <a:cs typeface="Arial MT"/>
                        </a:rPr>
                        <a:t>a</a:t>
                      </a:r>
                      <a:r>
                        <a:rPr lang="fr-FR" sz="1000" spc="-20" dirty="0">
                          <a:effectLst/>
                          <a:latin typeface="Arial MT"/>
                          <a:ea typeface="Arial MT"/>
                          <a:cs typeface="Arial MT"/>
                        </a:rPr>
                        <a:t> </a:t>
                      </a:r>
                      <a:r>
                        <a:rPr lang="fr-FR" sz="1000" dirty="0">
                          <a:effectLst/>
                          <a:latin typeface="Arial MT"/>
                          <a:ea typeface="Arial MT"/>
                          <a:cs typeface="Arial MT"/>
                        </a:rPr>
                        <a:t>des</a:t>
                      </a:r>
                      <a:r>
                        <a:rPr lang="fr-FR" sz="1000" spc="-20" dirty="0">
                          <a:effectLst/>
                          <a:latin typeface="Arial MT"/>
                          <a:ea typeface="Arial MT"/>
                          <a:cs typeface="Arial MT"/>
                        </a:rPr>
                        <a:t> </a:t>
                      </a:r>
                      <a:r>
                        <a:rPr lang="fr-FR" sz="1000" dirty="0">
                          <a:effectLst/>
                          <a:latin typeface="Arial MT"/>
                          <a:ea typeface="Arial MT"/>
                          <a:cs typeface="Arial MT"/>
                        </a:rPr>
                        <a:t>enseignants</a:t>
                      </a:r>
                      <a:r>
                        <a:rPr lang="fr-FR" sz="1000" spc="-20" dirty="0">
                          <a:effectLst/>
                          <a:latin typeface="Arial MT"/>
                          <a:ea typeface="Arial MT"/>
                          <a:cs typeface="Arial MT"/>
                        </a:rPr>
                        <a:t> </a:t>
                      </a:r>
                      <a:r>
                        <a:rPr lang="fr-FR" sz="1000" dirty="0">
                          <a:effectLst/>
                          <a:latin typeface="Arial MT"/>
                          <a:ea typeface="Arial MT"/>
                          <a:cs typeface="Arial MT"/>
                        </a:rPr>
                        <a:t>souhaitant</a:t>
                      </a:r>
                      <a:r>
                        <a:rPr lang="fr-FR" sz="1000" spc="-25" dirty="0">
                          <a:effectLst/>
                          <a:latin typeface="Arial MT"/>
                          <a:ea typeface="Arial MT"/>
                          <a:cs typeface="Arial MT"/>
                        </a:rPr>
                        <a:t> </a:t>
                      </a:r>
                      <a:r>
                        <a:rPr lang="fr-FR" sz="1000" dirty="0">
                          <a:effectLst/>
                          <a:latin typeface="Arial MT"/>
                          <a:ea typeface="Arial MT"/>
                          <a:cs typeface="Arial MT"/>
                        </a:rPr>
                        <a:t>s’appuyer</a:t>
                      </a:r>
                      <a:r>
                        <a:rPr lang="fr-FR" sz="1000" spc="-25" dirty="0">
                          <a:effectLst/>
                          <a:latin typeface="Arial MT"/>
                          <a:ea typeface="Arial MT"/>
                          <a:cs typeface="Arial MT"/>
                        </a:rPr>
                        <a:t> </a:t>
                      </a:r>
                      <a:r>
                        <a:rPr lang="fr-FR" sz="1000" dirty="0">
                          <a:effectLst/>
                          <a:latin typeface="Arial MT"/>
                          <a:ea typeface="Arial MT"/>
                          <a:cs typeface="Arial MT"/>
                        </a:rPr>
                        <a:t>sur</a:t>
                      </a:r>
                      <a:r>
                        <a:rPr lang="fr-FR" sz="1000" spc="-20" dirty="0">
                          <a:effectLst/>
                          <a:latin typeface="Arial MT"/>
                          <a:ea typeface="Arial MT"/>
                          <a:cs typeface="Arial MT"/>
                        </a:rPr>
                        <a:t> </a:t>
                      </a:r>
                      <a:r>
                        <a:rPr lang="fr-FR" sz="1000" dirty="0">
                          <a:effectLst/>
                          <a:latin typeface="Arial MT"/>
                          <a:ea typeface="Arial MT"/>
                          <a:cs typeface="Arial MT"/>
                        </a:rPr>
                        <a:t>l’observation</a:t>
                      </a:r>
                      <a:r>
                        <a:rPr lang="fr-FR" sz="1000" spc="-25" dirty="0">
                          <a:effectLst/>
                          <a:latin typeface="Arial MT"/>
                          <a:ea typeface="Arial MT"/>
                          <a:cs typeface="Arial MT"/>
                        </a:rPr>
                        <a:t> </a:t>
                      </a:r>
                      <a:r>
                        <a:rPr lang="fr-FR" sz="1000" dirty="0">
                          <a:effectLst/>
                          <a:latin typeface="Arial MT"/>
                          <a:ea typeface="Arial MT"/>
                          <a:cs typeface="Arial MT"/>
                        </a:rPr>
                        <a:t>des</a:t>
                      </a:r>
                      <a:r>
                        <a:rPr lang="fr-FR" sz="1000" spc="-20" dirty="0">
                          <a:effectLst/>
                          <a:latin typeface="Arial MT"/>
                          <a:ea typeface="Arial MT"/>
                          <a:cs typeface="Arial MT"/>
                        </a:rPr>
                        <a:t> </a:t>
                      </a:r>
                      <a:r>
                        <a:rPr lang="fr-FR" sz="1000" dirty="0">
                          <a:effectLst/>
                          <a:latin typeface="Arial MT"/>
                          <a:ea typeface="Arial MT"/>
                          <a:cs typeface="Arial MT"/>
                        </a:rPr>
                        <a:t>difficultés</a:t>
                      </a:r>
                      <a:r>
                        <a:rPr lang="fr-FR" sz="1000" spc="-15" dirty="0">
                          <a:effectLst/>
                          <a:latin typeface="Arial MT"/>
                          <a:ea typeface="Arial MT"/>
                          <a:cs typeface="Arial MT"/>
                        </a:rPr>
                        <a:t> </a:t>
                      </a:r>
                      <a:r>
                        <a:rPr lang="fr-FR" sz="1000" dirty="0">
                          <a:effectLst/>
                          <a:latin typeface="Arial MT"/>
                          <a:ea typeface="Arial MT"/>
                          <a:cs typeface="Arial MT"/>
                        </a:rPr>
                        <a:t>en français pour formuler des hypothèses de besoins.</a:t>
                      </a:r>
                    </a:p>
                    <a:p>
                      <a:pPr marL="4445" indent="34290">
                        <a:lnSpc>
                          <a:spcPct val="97000"/>
                        </a:lnSpc>
                        <a:spcBef>
                          <a:spcPts val="85"/>
                        </a:spcBef>
                        <a:spcAft>
                          <a:spcPts val="0"/>
                        </a:spcAft>
                      </a:pPr>
                      <a:r>
                        <a:rPr lang="fr-FR" sz="1000" dirty="0">
                          <a:effectLst/>
                          <a:latin typeface="Arial MT"/>
                          <a:ea typeface="Arial MT"/>
                          <a:cs typeface="Arial MT"/>
                        </a:rPr>
                        <a:t>Temps 1 en présentiel : Il s’agit de définir les principales</a:t>
                      </a:r>
                      <a:r>
                        <a:rPr lang="fr-FR" sz="1000" spc="5" dirty="0">
                          <a:effectLst/>
                          <a:latin typeface="Arial MT"/>
                          <a:ea typeface="Arial MT"/>
                          <a:cs typeface="Arial MT"/>
                        </a:rPr>
                        <a:t> </a:t>
                      </a:r>
                      <a:r>
                        <a:rPr lang="fr-FR" sz="1000" dirty="0">
                          <a:effectLst/>
                          <a:latin typeface="Arial MT"/>
                          <a:ea typeface="Arial MT"/>
                          <a:cs typeface="Arial MT"/>
                        </a:rPr>
                        <a:t>difficultés</a:t>
                      </a:r>
                      <a:r>
                        <a:rPr lang="fr-FR" sz="1000" spc="-5" dirty="0">
                          <a:effectLst/>
                          <a:latin typeface="Arial MT"/>
                          <a:ea typeface="Arial MT"/>
                          <a:cs typeface="Arial MT"/>
                        </a:rPr>
                        <a:t> </a:t>
                      </a:r>
                      <a:r>
                        <a:rPr lang="fr-FR" sz="1000" dirty="0">
                          <a:effectLst/>
                          <a:latin typeface="Arial MT"/>
                          <a:ea typeface="Arial MT"/>
                          <a:cs typeface="Arial MT"/>
                        </a:rPr>
                        <a:t>en</a:t>
                      </a:r>
                      <a:r>
                        <a:rPr lang="fr-FR" sz="1000" spc="-5" dirty="0">
                          <a:effectLst/>
                          <a:latin typeface="Arial MT"/>
                          <a:ea typeface="Arial MT"/>
                          <a:cs typeface="Arial MT"/>
                        </a:rPr>
                        <a:t> </a:t>
                      </a:r>
                      <a:r>
                        <a:rPr lang="fr-FR" sz="1000" dirty="0">
                          <a:effectLst/>
                          <a:latin typeface="Arial MT"/>
                          <a:ea typeface="Arial MT"/>
                          <a:cs typeface="Arial MT"/>
                        </a:rPr>
                        <a:t>français puis de</a:t>
                      </a:r>
                      <a:r>
                        <a:rPr lang="fr-FR" sz="1000" spc="-5" dirty="0">
                          <a:effectLst/>
                          <a:latin typeface="Arial MT"/>
                          <a:ea typeface="Arial MT"/>
                          <a:cs typeface="Arial MT"/>
                        </a:rPr>
                        <a:t> </a:t>
                      </a:r>
                      <a:r>
                        <a:rPr lang="fr-FR" sz="1000" dirty="0">
                          <a:effectLst/>
                          <a:latin typeface="Arial MT"/>
                          <a:ea typeface="Arial MT"/>
                          <a:cs typeface="Arial MT"/>
                        </a:rPr>
                        <a:t>formuler des hypothèses sur les besoins spécifiques lies a ces difficultés,</a:t>
                      </a:r>
                    </a:p>
                    <a:p>
                      <a:pPr marL="4445" indent="34290">
                        <a:lnSpc>
                          <a:spcPct val="97000"/>
                        </a:lnSpc>
                        <a:spcBef>
                          <a:spcPts val="85"/>
                        </a:spcBef>
                        <a:spcAft>
                          <a:spcPts val="0"/>
                        </a:spcAft>
                      </a:pPr>
                      <a:r>
                        <a:rPr lang="fr-FR" sz="1000" dirty="0">
                          <a:effectLst/>
                          <a:latin typeface="Arial MT"/>
                          <a:ea typeface="Arial MT"/>
                          <a:cs typeface="Arial MT"/>
                        </a:rPr>
                        <a:t>Temps 2 en distanciel autonome : appréhender des outils d observation et d analyse des difficultés. </a:t>
                      </a:r>
                    </a:p>
                    <a:p>
                      <a:pPr marL="4445" indent="34290">
                        <a:lnSpc>
                          <a:spcPct val="97000"/>
                        </a:lnSpc>
                        <a:spcBef>
                          <a:spcPts val="85"/>
                        </a:spcBef>
                        <a:spcAft>
                          <a:spcPts val="0"/>
                        </a:spcAft>
                      </a:pPr>
                      <a:r>
                        <a:rPr lang="fr-FR" sz="1000" dirty="0">
                          <a:effectLst/>
                          <a:latin typeface="Arial MT"/>
                          <a:ea typeface="Arial MT"/>
                          <a:cs typeface="Arial MT"/>
                        </a:rPr>
                        <a:t>Temps 3 en visioconférence : expérimentation en classe.</a:t>
                      </a:r>
                    </a:p>
                    <a:p>
                      <a:pPr marL="4445" indent="34290">
                        <a:lnSpc>
                          <a:spcPct val="97000"/>
                        </a:lnSpc>
                        <a:spcBef>
                          <a:spcPts val="85"/>
                        </a:spcBef>
                        <a:spcAft>
                          <a:spcPts val="0"/>
                        </a:spcAft>
                      </a:pPr>
                      <a:r>
                        <a:rPr lang="fr-FR" sz="1000" dirty="0">
                          <a:effectLst/>
                          <a:latin typeface="Arial MT"/>
                          <a:ea typeface="Arial MT"/>
                          <a:cs typeface="Arial MT"/>
                        </a:rPr>
                        <a:t>Temps 4 : mutualiser les analyses.</a:t>
                      </a:r>
                      <a:endParaRPr lang="fr-FR" sz="1100" dirty="0">
                        <a:effectLst/>
                        <a:latin typeface="Arial MT"/>
                        <a:ea typeface="Arial MT"/>
                        <a:cs typeface="Arial MT"/>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tcPr>
                </a:tc>
                <a:tc hMerge="1">
                  <a:txBody>
                    <a:bodyPr/>
                    <a:lstStyle/>
                    <a:p>
                      <a:endParaRPr lang="fr-FR"/>
                    </a:p>
                  </a:txBody>
                  <a:tcPr>
                    <a:lnL w="12700" cap="flat" cmpd="sng" algn="ctr">
                      <a:solidFill>
                        <a:srgbClr val="000000"/>
                      </a:solidFill>
                      <a:prstDash val="solid"/>
                      <a:round/>
                      <a:headEnd type="none" w="med" len="med"/>
                      <a:tailEnd type="none" w="med" len="med"/>
                    </a:lnL>
                  </a:tcPr>
                </a:tc>
                <a:extLst>
                  <a:ext uri="{0D108BD9-81ED-4DB2-BD59-A6C34878D82A}">
                    <a16:rowId xmlns:a16="http://schemas.microsoft.com/office/drawing/2014/main" val="2846748852"/>
                  </a:ext>
                </a:extLst>
              </a:tr>
              <a:tr h="241300">
                <a:tc gridSpan="2">
                  <a:txBody>
                    <a:bodyPr/>
                    <a:lstStyle/>
                    <a:p>
                      <a:pPr marL="38735">
                        <a:spcBef>
                          <a:spcPts val="135"/>
                        </a:spcBef>
                      </a:pPr>
                      <a:r>
                        <a:rPr lang="fr-FR" sz="1000" dirty="0">
                          <a:effectLst/>
                          <a:latin typeface="Arial MT"/>
                          <a:ea typeface="Arial MT"/>
                          <a:cs typeface="Arial MT"/>
                        </a:rPr>
                        <a:t>Observations</a:t>
                      </a:r>
                      <a:r>
                        <a:rPr lang="fr-FR" sz="1000" spc="-20" dirty="0">
                          <a:effectLst/>
                          <a:latin typeface="Arial MT"/>
                          <a:ea typeface="Arial MT"/>
                          <a:cs typeface="Arial MT"/>
                        </a:rPr>
                        <a:t> </a:t>
                      </a:r>
                      <a:r>
                        <a:rPr lang="fr-FR" sz="1000" dirty="0">
                          <a:effectLst/>
                          <a:latin typeface="Arial MT"/>
                          <a:ea typeface="Arial MT"/>
                          <a:cs typeface="Arial MT"/>
                        </a:rPr>
                        <a:t>:</a:t>
                      </a:r>
                      <a:endParaRPr lang="fr-FR" sz="1100" dirty="0">
                        <a:effectLst/>
                        <a:latin typeface="Arial MT"/>
                        <a:ea typeface="Arial MT"/>
                        <a:cs typeface="Arial M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tcPr>
                </a:tc>
                <a:tc hMerge="1">
                  <a:txBody>
                    <a:bodyPr/>
                    <a:lstStyle/>
                    <a:p>
                      <a:endParaRPr lang="fr-FR"/>
                    </a:p>
                  </a:txBody>
                  <a:tcPr>
                    <a:lnL w="12700" cap="flat" cmpd="sng" algn="ctr">
                      <a:solidFill>
                        <a:srgbClr val="000000"/>
                      </a:solidFill>
                      <a:prstDash val="solid"/>
                      <a:round/>
                      <a:headEnd type="none" w="med" len="med"/>
                      <a:tailEnd type="none" w="med" len="med"/>
                    </a:lnL>
                  </a:tcPr>
                </a:tc>
                <a:extLst>
                  <a:ext uri="{0D108BD9-81ED-4DB2-BD59-A6C34878D82A}">
                    <a16:rowId xmlns:a16="http://schemas.microsoft.com/office/drawing/2014/main" val="2738002845"/>
                  </a:ext>
                </a:extLst>
              </a:tr>
              <a:tr h="243840">
                <a:tc>
                  <a:txBody>
                    <a:bodyPr/>
                    <a:lstStyle/>
                    <a:p>
                      <a:pPr marL="38735">
                        <a:spcBef>
                          <a:spcPts val="140"/>
                        </a:spcBef>
                      </a:pPr>
                      <a:r>
                        <a:rPr lang="fr-FR" sz="1000" dirty="0">
                          <a:effectLst/>
                          <a:latin typeface="Arial MT"/>
                          <a:ea typeface="Arial MT"/>
                          <a:cs typeface="Arial MT"/>
                        </a:rPr>
                        <a:t>Durée</a:t>
                      </a:r>
                      <a:r>
                        <a:rPr lang="fr-FR" sz="1000" spc="-15" dirty="0">
                          <a:effectLst/>
                          <a:latin typeface="Arial MT"/>
                          <a:ea typeface="Arial MT"/>
                          <a:cs typeface="Arial MT"/>
                        </a:rPr>
                        <a:t> </a:t>
                      </a:r>
                      <a:r>
                        <a:rPr lang="fr-FR" sz="1000" dirty="0">
                          <a:effectLst/>
                          <a:latin typeface="Arial MT"/>
                          <a:ea typeface="Arial MT"/>
                          <a:cs typeface="Arial MT"/>
                        </a:rPr>
                        <a:t>:</a:t>
                      </a:r>
                      <a:r>
                        <a:rPr lang="fr-FR" sz="1000" spc="-15" dirty="0">
                          <a:effectLst/>
                          <a:latin typeface="Arial MT"/>
                          <a:ea typeface="Arial MT"/>
                          <a:cs typeface="Arial MT"/>
                        </a:rPr>
                        <a:t> </a:t>
                      </a:r>
                      <a:r>
                        <a:rPr lang="fr-FR" sz="1000" dirty="0">
                          <a:effectLst/>
                          <a:latin typeface="Arial MT"/>
                          <a:ea typeface="Arial MT"/>
                          <a:cs typeface="Arial MT"/>
                        </a:rPr>
                        <a:t>6</a:t>
                      </a:r>
                      <a:r>
                        <a:rPr lang="fr-FR" sz="1000" spc="-10" dirty="0">
                          <a:effectLst/>
                          <a:latin typeface="Arial MT"/>
                          <a:ea typeface="Arial MT"/>
                          <a:cs typeface="Arial MT"/>
                        </a:rPr>
                        <a:t> </a:t>
                      </a:r>
                      <a:r>
                        <a:rPr lang="fr-FR" sz="1000" dirty="0">
                          <a:effectLst/>
                          <a:latin typeface="Arial MT"/>
                          <a:ea typeface="Arial MT"/>
                          <a:cs typeface="Arial MT"/>
                        </a:rPr>
                        <a:t>heures</a:t>
                      </a:r>
                      <a:r>
                        <a:rPr lang="fr-FR" sz="1000" dirty="0">
                          <a:effectLst/>
                          <a:latin typeface="Times New Roman" panose="02020603050405020304" pitchFamily="18" charset="0"/>
                        </a:rPr>
                        <a:t> </a:t>
                      </a:r>
                      <a:endParaRPr lang="fr-FR" sz="1100" dirty="0">
                        <a:effectLst/>
                        <a:latin typeface="Arial M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tcPr>
                </a:tc>
                <a:tc>
                  <a:txBody>
                    <a:bodyPr/>
                    <a:lstStyle/>
                    <a:p>
                      <a:pPr marL="40640">
                        <a:spcBef>
                          <a:spcPts val="135"/>
                        </a:spcBef>
                        <a:spcAft>
                          <a:spcPts val="0"/>
                        </a:spcAft>
                      </a:pPr>
                      <a:r>
                        <a:rPr lang="fr-FR" sz="1000" dirty="0">
                          <a:effectLst/>
                          <a:latin typeface="Arial MT"/>
                          <a:ea typeface="Arial MT"/>
                          <a:cs typeface="Arial MT"/>
                        </a:rPr>
                        <a:t>Lieu</a:t>
                      </a:r>
                      <a:r>
                        <a:rPr lang="fr-FR" sz="1000" spc="-15" dirty="0">
                          <a:effectLst/>
                          <a:latin typeface="Arial MT"/>
                          <a:ea typeface="Arial MT"/>
                          <a:cs typeface="Arial MT"/>
                        </a:rPr>
                        <a:t> </a:t>
                      </a:r>
                      <a:r>
                        <a:rPr lang="fr-FR" sz="1000" dirty="0">
                          <a:effectLst/>
                          <a:latin typeface="Arial MT"/>
                          <a:ea typeface="Arial MT"/>
                          <a:cs typeface="Arial MT"/>
                        </a:rPr>
                        <a:t>:</a:t>
                      </a:r>
                      <a:r>
                        <a:rPr lang="fr-FR" sz="1000" spc="-20" dirty="0">
                          <a:effectLst/>
                          <a:latin typeface="Arial MT"/>
                          <a:ea typeface="Arial MT"/>
                          <a:cs typeface="Arial MT"/>
                        </a:rPr>
                        <a:t> </a:t>
                      </a:r>
                      <a:r>
                        <a:rPr lang="fr-FR" sz="1000" dirty="0">
                          <a:effectLst/>
                          <a:latin typeface="Arial MT"/>
                          <a:ea typeface="Arial MT"/>
                          <a:cs typeface="Arial MT"/>
                        </a:rPr>
                        <a:t>A</a:t>
                      </a:r>
                      <a:r>
                        <a:rPr lang="fr-FR" sz="1000" spc="-20" dirty="0">
                          <a:effectLst/>
                          <a:latin typeface="Arial MT"/>
                          <a:ea typeface="Arial MT"/>
                          <a:cs typeface="Arial MT"/>
                        </a:rPr>
                        <a:t> </a:t>
                      </a:r>
                      <a:r>
                        <a:rPr lang="fr-FR" sz="1000" dirty="0">
                          <a:effectLst/>
                          <a:latin typeface="Arial MT"/>
                          <a:ea typeface="Arial MT"/>
                          <a:cs typeface="Arial MT"/>
                        </a:rPr>
                        <a:t>définir</a:t>
                      </a:r>
                      <a:endParaRPr lang="fr-FR" sz="1100" dirty="0">
                        <a:effectLst/>
                        <a:latin typeface="Arial MT"/>
                        <a:ea typeface="Arial MT"/>
                        <a:cs typeface="Arial M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dbl" algn="ctr">
                      <a:solidFill>
                        <a:srgbClr val="000000"/>
                      </a:solidFill>
                      <a:prstDash val="solid"/>
                      <a:round/>
                      <a:headEnd type="none" w="med" len="med"/>
                      <a:tailEnd type="none" w="med" len="med"/>
                    </a:lnB>
                  </a:tcPr>
                </a:tc>
                <a:extLst>
                  <a:ext uri="{0D108BD9-81ED-4DB2-BD59-A6C34878D82A}">
                    <a16:rowId xmlns:a16="http://schemas.microsoft.com/office/drawing/2014/main" val="2400466966"/>
                  </a:ext>
                </a:extLst>
              </a:tr>
              <a:tr h="236220">
                <a:tc gridSpan="2">
                  <a:txBody>
                    <a:bodyPr/>
                    <a:lstStyle/>
                    <a:p>
                      <a:pPr marL="4445">
                        <a:spcBef>
                          <a:spcPts val="190"/>
                        </a:spcBef>
                        <a:spcAft>
                          <a:spcPts val="0"/>
                        </a:spcAft>
                      </a:pPr>
                      <a:r>
                        <a:rPr lang="fr-FR" sz="1100" b="1" dirty="0">
                          <a:solidFill>
                            <a:srgbClr val="000000"/>
                          </a:solidFill>
                          <a:effectLst/>
                          <a:latin typeface="Arial" panose="020B0604020202020204" pitchFamily="34" charset="0"/>
                          <a:ea typeface="Arial MT"/>
                          <a:cs typeface="Arial MT"/>
                        </a:rPr>
                        <a:t>Module</a:t>
                      </a:r>
                      <a:r>
                        <a:rPr lang="fr-FR" sz="1100" b="1" spc="35" dirty="0">
                          <a:solidFill>
                            <a:srgbClr val="000000"/>
                          </a:solidFill>
                          <a:effectLst/>
                          <a:latin typeface="Arial" panose="020B0604020202020204" pitchFamily="34" charset="0"/>
                          <a:ea typeface="Arial MT"/>
                          <a:cs typeface="Arial MT"/>
                        </a:rPr>
                        <a:t> </a:t>
                      </a:r>
                      <a:r>
                        <a:rPr lang="fr-FR" sz="1100" b="1" dirty="0">
                          <a:solidFill>
                            <a:srgbClr val="000000"/>
                          </a:solidFill>
                          <a:effectLst/>
                          <a:latin typeface="Arial" panose="020B0604020202020204" pitchFamily="34" charset="0"/>
                          <a:ea typeface="Arial MT"/>
                          <a:cs typeface="Arial MT"/>
                        </a:rPr>
                        <a:t>:</a:t>
                      </a:r>
                      <a:r>
                        <a:rPr lang="fr-FR" sz="1100" b="1" spc="10" dirty="0">
                          <a:solidFill>
                            <a:srgbClr val="000000"/>
                          </a:solidFill>
                          <a:effectLst/>
                          <a:latin typeface="Arial" panose="020B0604020202020204" pitchFamily="34" charset="0"/>
                          <a:ea typeface="Arial MT"/>
                          <a:cs typeface="Arial MT"/>
                        </a:rPr>
                        <a:t> </a:t>
                      </a:r>
                      <a:r>
                        <a:rPr lang="fr-FR" sz="1100" b="1" dirty="0">
                          <a:solidFill>
                            <a:srgbClr val="000000"/>
                          </a:solidFill>
                          <a:effectLst/>
                          <a:latin typeface="Arial" panose="020B0604020202020204" pitchFamily="34" charset="0"/>
                          <a:ea typeface="Arial MT"/>
                          <a:cs typeface="Arial MT"/>
                        </a:rPr>
                        <a:t>Des</a:t>
                      </a:r>
                      <a:r>
                        <a:rPr lang="fr-FR" sz="1100" b="1" spc="15" dirty="0">
                          <a:solidFill>
                            <a:srgbClr val="000000"/>
                          </a:solidFill>
                          <a:effectLst/>
                          <a:latin typeface="Arial" panose="020B0604020202020204" pitchFamily="34" charset="0"/>
                          <a:ea typeface="Arial MT"/>
                          <a:cs typeface="Arial MT"/>
                        </a:rPr>
                        <a:t> </a:t>
                      </a:r>
                      <a:r>
                        <a:rPr lang="fr-FR" sz="1100" b="1" dirty="0">
                          <a:solidFill>
                            <a:srgbClr val="000000"/>
                          </a:solidFill>
                          <a:effectLst/>
                          <a:latin typeface="Arial" panose="020B0604020202020204" pitchFamily="34" charset="0"/>
                          <a:ea typeface="Arial MT"/>
                          <a:cs typeface="Arial MT"/>
                        </a:rPr>
                        <a:t>adaptations</a:t>
                      </a:r>
                      <a:r>
                        <a:rPr lang="fr-FR" sz="1100" b="1" spc="15" dirty="0">
                          <a:solidFill>
                            <a:srgbClr val="000000"/>
                          </a:solidFill>
                          <a:effectLst/>
                          <a:latin typeface="Arial" panose="020B0604020202020204" pitchFamily="34" charset="0"/>
                          <a:ea typeface="Arial MT"/>
                          <a:cs typeface="Arial MT"/>
                        </a:rPr>
                        <a:t> </a:t>
                      </a:r>
                      <a:r>
                        <a:rPr lang="fr-FR" sz="1100" b="1" dirty="0">
                          <a:solidFill>
                            <a:srgbClr val="000000"/>
                          </a:solidFill>
                          <a:effectLst/>
                          <a:latin typeface="Arial" panose="020B0604020202020204" pitchFamily="34" charset="0"/>
                          <a:ea typeface="Arial MT"/>
                          <a:cs typeface="Arial MT"/>
                        </a:rPr>
                        <a:t>aux</a:t>
                      </a:r>
                      <a:r>
                        <a:rPr lang="fr-FR" sz="1100" b="1" spc="5" dirty="0">
                          <a:solidFill>
                            <a:srgbClr val="000000"/>
                          </a:solidFill>
                          <a:effectLst/>
                          <a:latin typeface="Arial" panose="020B0604020202020204" pitchFamily="34" charset="0"/>
                          <a:ea typeface="Arial MT"/>
                          <a:cs typeface="Arial MT"/>
                        </a:rPr>
                        <a:t> </a:t>
                      </a:r>
                      <a:r>
                        <a:rPr lang="fr-FR" sz="1100" b="1" dirty="0">
                          <a:solidFill>
                            <a:srgbClr val="000000"/>
                          </a:solidFill>
                          <a:effectLst/>
                          <a:latin typeface="Arial" panose="020B0604020202020204" pitchFamily="34" charset="0"/>
                          <a:ea typeface="Arial MT"/>
                          <a:cs typeface="Arial MT"/>
                        </a:rPr>
                        <a:t>difficultés</a:t>
                      </a:r>
                      <a:r>
                        <a:rPr lang="fr-FR" sz="1100" b="1" spc="15" dirty="0">
                          <a:solidFill>
                            <a:srgbClr val="000000"/>
                          </a:solidFill>
                          <a:effectLst/>
                          <a:latin typeface="Arial" panose="020B0604020202020204" pitchFamily="34" charset="0"/>
                          <a:ea typeface="Arial MT"/>
                          <a:cs typeface="Arial MT"/>
                        </a:rPr>
                        <a:t> </a:t>
                      </a:r>
                      <a:r>
                        <a:rPr lang="fr-FR" sz="1100" b="1" dirty="0">
                          <a:solidFill>
                            <a:srgbClr val="000000"/>
                          </a:solidFill>
                          <a:effectLst/>
                          <a:latin typeface="Arial" panose="020B0604020202020204" pitchFamily="34" charset="0"/>
                          <a:ea typeface="Arial MT"/>
                          <a:cs typeface="Arial MT"/>
                        </a:rPr>
                        <a:t>en</a:t>
                      </a:r>
                      <a:r>
                        <a:rPr lang="fr-FR" sz="1100" b="1" spc="10" dirty="0">
                          <a:solidFill>
                            <a:srgbClr val="000000"/>
                          </a:solidFill>
                          <a:effectLst/>
                          <a:latin typeface="Arial" panose="020B0604020202020204" pitchFamily="34" charset="0"/>
                          <a:ea typeface="Arial MT"/>
                          <a:cs typeface="Arial MT"/>
                        </a:rPr>
                        <a:t> </a:t>
                      </a:r>
                      <a:r>
                        <a:rPr lang="fr-FR" sz="1100" b="1" dirty="0">
                          <a:solidFill>
                            <a:srgbClr val="000000"/>
                          </a:solidFill>
                          <a:effectLst/>
                          <a:latin typeface="Arial" panose="020B0604020202020204" pitchFamily="34" charset="0"/>
                          <a:ea typeface="Arial MT"/>
                          <a:cs typeface="Arial MT"/>
                        </a:rPr>
                        <a:t>français</a:t>
                      </a:r>
                      <a:endParaRPr lang="fr-FR" sz="1100" dirty="0">
                        <a:effectLst/>
                        <a:latin typeface="Arial MT"/>
                        <a:ea typeface="Arial MT"/>
                        <a:cs typeface="Arial M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3F3"/>
                    </a:solidFill>
                  </a:tcPr>
                </a:tc>
                <a:tc hMerge="1">
                  <a:txBody>
                    <a:bodyPr/>
                    <a:lstStyle/>
                    <a:p>
                      <a:endParaRPr lang="fr-FR"/>
                    </a:p>
                  </a:txBody>
                  <a:tcPr>
                    <a:lnL w="12700" cap="flat" cmpd="sng" algn="ctr">
                      <a:solidFill>
                        <a:srgbClr val="000000"/>
                      </a:solidFill>
                      <a:prstDash val="solid"/>
                      <a:round/>
                      <a:headEnd type="none" w="med" len="med"/>
                      <a:tailEnd type="none" w="med" len="med"/>
                    </a:lnL>
                    <a:lnT w="12700" cap="flat" cmpd="dbl" algn="ctr">
                      <a:solidFill>
                        <a:srgbClr val="000000"/>
                      </a:solidFill>
                      <a:prstDash val="solid"/>
                      <a:round/>
                      <a:headEnd type="none" w="med" len="med"/>
                      <a:tailEnd type="none" w="med" len="med"/>
                    </a:lnT>
                  </a:tcPr>
                </a:tc>
                <a:extLst>
                  <a:ext uri="{0D108BD9-81ED-4DB2-BD59-A6C34878D82A}">
                    <a16:rowId xmlns:a16="http://schemas.microsoft.com/office/drawing/2014/main" val="46872577"/>
                  </a:ext>
                </a:extLst>
              </a:tr>
            </a:tbl>
          </a:graphicData>
        </a:graphic>
      </p:graphicFrame>
      <p:graphicFrame>
        <p:nvGraphicFramePr>
          <p:cNvPr id="7" name="Tableau 6">
            <a:extLst>
              <a:ext uri="{FF2B5EF4-FFF2-40B4-BE49-F238E27FC236}">
                <a16:creationId xmlns:a16="http://schemas.microsoft.com/office/drawing/2014/main" id="{1A8B4483-3437-4D80-B8C3-52CD3B346BF3}"/>
              </a:ext>
            </a:extLst>
          </p:cNvPr>
          <p:cNvGraphicFramePr>
            <a:graphicFrameLocks noGrp="1"/>
          </p:cNvGraphicFramePr>
          <p:nvPr>
            <p:extLst>
              <p:ext uri="{D42A27DB-BD31-4B8C-83A1-F6EECF244321}">
                <p14:modId xmlns:p14="http://schemas.microsoft.com/office/powerpoint/2010/main" val="176190703"/>
              </p:ext>
            </p:extLst>
          </p:nvPr>
        </p:nvGraphicFramePr>
        <p:xfrm>
          <a:off x="609600" y="4543076"/>
          <a:ext cx="10877006" cy="1060868"/>
        </p:xfrm>
        <a:graphic>
          <a:graphicData uri="http://schemas.openxmlformats.org/drawingml/2006/table">
            <a:tbl>
              <a:tblPr firstRow="1" firstCol="1" lastRow="1" lastCol="1" bandRow="1" bandCol="1"/>
              <a:tblGrid>
                <a:gridCol w="4301260">
                  <a:extLst>
                    <a:ext uri="{9D8B030D-6E8A-4147-A177-3AD203B41FA5}">
                      <a16:colId xmlns:a16="http://schemas.microsoft.com/office/drawing/2014/main" val="3817335250"/>
                    </a:ext>
                  </a:extLst>
                </a:gridCol>
                <a:gridCol w="6575746">
                  <a:extLst>
                    <a:ext uri="{9D8B030D-6E8A-4147-A177-3AD203B41FA5}">
                      <a16:colId xmlns:a16="http://schemas.microsoft.com/office/drawing/2014/main" val="1127728645"/>
                    </a:ext>
                  </a:extLst>
                </a:gridCol>
              </a:tblGrid>
              <a:tr h="556054">
                <a:tc gridSpan="2">
                  <a:txBody>
                    <a:bodyPr/>
                    <a:lstStyle/>
                    <a:p>
                      <a:pPr marL="4445" marR="107315" indent="34290">
                        <a:lnSpc>
                          <a:spcPct val="97000"/>
                        </a:lnSpc>
                        <a:spcBef>
                          <a:spcPts val="95"/>
                        </a:spcBef>
                        <a:spcAft>
                          <a:spcPts val="0"/>
                        </a:spcAft>
                      </a:pPr>
                      <a:r>
                        <a:rPr lang="fr-FR" sz="1000" dirty="0">
                          <a:effectLst/>
                          <a:latin typeface="Arial MT"/>
                          <a:ea typeface="Arial MT"/>
                          <a:cs typeface="Arial MT"/>
                        </a:rPr>
                        <a:t>Contenus : Ce niveau 2 s'adresse aux enseignants capables d identifier précisément le ou les besoins lies a</a:t>
                      </a:r>
                      <a:r>
                        <a:rPr lang="fr-FR" sz="1000" spc="5" dirty="0">
                          <a:effectLst/>
                          <a:latin typeface="Arial MT"/>
                          <a:ea typeface="Arial MT"/>
                          <a:cs typeface="Arial MT"/>
                        </a:rPr>
                        <a:t> </a:t>
                      </a:r>
                      <a:r>
                        <a:rPr lang="fr-FR" sz="1000" dirty="0">
                          <a:effectLst/>
                          <a:latin typeface="Arial MT"/>
                          <a:ea typeface="Arial MT"/>
                          <a:cs typeface="Arial MT"/>
                        </a:rPr>
                        <a:t>une</a:t>
                      </a:r>
                      <a:r>
                        <a:rPr lang="fr-FR" sz="1000" spc="-30" dirty="0">
                          <a:effectLst/>
                          <a:latin typeface="Arial MT"/>
                          <a:ea typeface="Arial MT"/>
                          <a:cs typeface="Arial MT"/>
                        </a:rPr>
                        <a:t> </a:t>
                      </a:r>
                      <a:r>
                        <a:rPr lang="fr-FR" sz="1000" dirty="0">
                          <a:effectLst/>
                          <a:latin typeface="Arial MT"/>
                          <a:ea typeface="Arial MT"/>
                          <a:cs typeface="Arial MT"/>
                        </a:rPr>
                        <a:t>difficulté</a:t>
                      </a:r>
                      <a:r>
                        <a:rPr lang="fr-FR" sz="1000" spc="-20" dirty="0">
                          <a:effectLst/>
                          <a:latin typeface="Arial MT"/>
                          <a:ea typeface="Arial MT"/>
                          <a:cs typeface="Arial MT"/>
                        </a:rPr>
                        <a:t> </a:t>
                      </a:r>
                      <a:r>
                        <a:rPr lang="fr-FR" sz="1000" dirty="0">
                          <a:effectLst/>
                          <a:latin typeface="Arial MT"/>
                          <a:ea typeface="Arial MT"/>
                          <a:cs typeface="Arial MT"/>
                        </a:rPr>
                        <a:t>en</a:t>
                      </a:r>
                      <a:r>
                        <a:rPr lang="fr-FR" sz="1000" spc="-20" dirty="0">
                          <a:effectLst/>
                          <a:latin typeface="Arial MT"/>
                          <a:ea typeface="Arial MT"/>
                          <a:cs typeface="Arial MT"/>
                        </a:rPr>
                        <a:t> </a:t>
                      </a:r>
                      <a:r>
                        <a:rPr lang="fr-FR" sz="1000" dirty="0">
                          <a:effectLst/>
                          <a:latin typeface="Arial MT"/>
                          <a:ea typeface="Arial MT"/>
                          <a:cs typeface="Arial MT"/>
                        </a:rPr>
                        <a:t>français.</a:t>
                      </a:r>
                    </a:p>
                    <a:p>
                      <a:pPr marL="4445" marR="107315" indent="34290">
                        <a:lnSpc>
                          <a:spcPct val="97000"/>
                        </a:lnSpc>
                        <a:spcBef>
                          <a:spcPts val="95"/>
                        </a:spcBef>
                        <a:spcAft>
                          <a:spcPts val="0"/>
                        </a:spcAft>
                      </a:pPr>
                      <a:r>
                        <a:rPr lang="fr-FR" sz="1000" dirty="0">
                          <a:effectLst/>
                          <a:latin typeface="Arial MT"/>
                          <a:ea typeface="Arial MT"/>
                          <a:cs typeface="Arial MT"/>
                        </a:rPr>
                        <a:t>Temps</a:t>
                      </a:r>
                      <a:r>
                        <a:rPr lang="fr-FR" sz="1000" spc="-15" dirty="0">
                          <a:effectLst/>
                          <a:latin typeface="Arial MT"/>
                          <a:ea typeface="Arial MT"/>
                          <a:cs typeface="Arial MT"/>
                        </a:rPr>
                        <a:t> </a:t>
                      </a:r>
                      <a:r>
                        <a:rPr lang="fr-FR" sz="1000" dirty="0">
                          <a:effectLst/>
                          <a:latin typeface="Arial MT"/>
                          <a:ea typeface="Arial MT"/>
                          <a:cs typeface="Arial MT"/>
                        </a:rPr>
                        <a:t>1</a:t>
                      </a:r>
                      <a:r>
                        <a:rPr lang="fr-FR" sz="1000" spc="-30" dirty="0">
                          <a:effectLst/>
                          <a:latin typeface="Arial MT"/>
                          <a:ea typeface="Arial MT"/>
                          <a:cs typeface="Arial MT"/>
                        </a:rPr>
                        <a:t> </a:t>
                      </a:r>
                      <a:r>
                        <a:rPr lang="fr-FR" sz="1000" dirty="0">
                          <a:effectLst/>
                          <a:latin typeface="Arial MT"/>
                          <a:ea typeface="Arial MT"/>
                          <a:cs typeface="Arial MT"/>
                        </a:rPr>
                        <a:t>en</a:t>
                      </a:r>
                      <a:r>
                        <a:rPr lang="fr-FR" sz="1000" spc="-25" dirty="0">
                          <a:effectLst/>
                          <a:latin typeface="Arial MT"/>
                          <a:ea typeface="Arial MT"/>
                          <a:cs typeface="Arial MT"/>
                        </a:rPr>
                        <a:t> </a:t>
                      </a:r>
                      <a:r>
                        <a:rPr lang="fr-FR" sz="1000" dirty="0">
                          <a:effectLst/>
                          <a:latin typeface="Arial MT"/>
                          <a:ea typeface="Arial MT"/>
                          <a:cs typeface="Arial MT"/>
                        </a:rPr>
                        <a:t>présentiel</a:t>
                      </a:r>
                      <a:r>
                        <a:rPr lang="fr-FR" sz="1000" spc="-30" dirty="0">
                          <a:effectLst/>
                          <a:latin typeface="Arial MT"/>
                          <a:ea typeface="Arial MT"/>
                          <a:cs typeface="Arial MT"/>
                        </a:rPr>
                        <a:t> </a:t>
                      </a:r>
                      <a:r>
                        <a:rPr lang="fr-FR" sz="1000" dirty="0">
                          <a:effectLst/>
                          <a:latin typeface="Arial MT"/>
                          <a:ea typeface="Arial MT"/>
                          <a:cs typeface="Arial MT"/>
                        </a:rPr>
                        <a:t>:</a:t>
                      </a:r>
                      <a:r>
                        <a:rPr lang="fr-FR" sz="1000" spc="-20" dirty="0">
                          <a:effectLst/>
                          <a:latin typeface="Arial MT"/>
                          <a:ea typeface="Arial MT"/>
                          <a:cs typeface="Arial MT"/>
                        </a:rPr>
                        <a:t> </a:t>
                      </a:r>
                      <a:r>
                        <a:rPr lang="fr-FR" sz="1000" dirty="0">
                          <a:effectLst/>
                          <a:latin typeface="Arial MT"/>
                          <a:ea typeface="Arial MT"/>
                          <a:cs typeface="Arial MT"/>
                        </a:rPr>
                        <a:t>appréhender</a:t>
                      </a:r>
                      <a:r>
                        <a:rPr lang="fr-FR" sz="1000" spc="-15" dirty="0">
                          <a:effectLst/>
                          <a:latin typeface="Arial MT"/>
                          <a:ea typeface="Arial MT"/>
                          <a:cs typeface="Arial MT"/>
                        </a:rPr>
                        <a:t> </a:t>
                      </a:r>
                      <a:r>
                        <a:rPr lang="fr-FR" sz="1000" dirty="0">
                          <a:effectLst/>
                          <a:latin typeface="Arial MT"/>
                          <a:ea typeface="Arial MT"/>
                          <a:cs typeface="Arial MT"/>
                        </a:rPr>
                        <a:t>différentes</a:t>
                      </a:r>
                      <a:r>
                        <a:rPr lang="fr-FR" sz="1000" spc="-15" dirty="0">
                          <a:effectLst/>
                          <a:latin typeface="Arial MT"/>
                          <a:ea typeface="Arial MT"/>
                          <a:cs typeface="Arial MT"/>
                        </a:rPr>
                        <a:t> </a:t>
                      </a:r>
                      <a:r>
                        <a:rPr lang="fr-FR" sz="1000" dirty="0">
                          <a:effectLst/>
                          <a:latin typeface="Arial MT"/>
                          <a:ea typeface="Arial MT"/>
                          <a:cs typeface="Arial MT"/>
                        </a:rPr>
                        <a:t>adaptations</a:t>
                      </a:r>
                      <a:r>
                        <a:rPr lang="fr-FR" sz="1000" spc="-20" dirty="0">
                          <a:effectLst/>
                          <a:latin typeface="Arial MT"/>
                          <a:ea typeface="Arial MT"/>
                          <a:cs typeface="Arial MT"/>
                        </a:rPr>
                        <a:t> </a:t>
                      </a:r>
                      <a:r>
                        <a:rPr lang="fr-FR" sz="1000" dirty="0">
                          <a:effectLst/>
                          <a:latin typeface="Arial MT"/>
                          <a:ea typeface="Arial MT"/>
                          <a:cs typeface="Arial MT"/>
                        </a:rPr>
                        <a:t>et</a:t>
                      </a:r>
                      <a:r>
                        <a:rPr lang="fr-FR" sz="1000" spc="-20" dirty="0">
                          <a:effectLst/>
                          <a:latin typeface="Arial MT"/>
                          <a:ea typeface="Arial MT"/>
                          <a:cs typeface="Arial MT"/>
                        </a:rPr>
                        <a:t> </a:t>
                      </a:r>
                      <a:r>
                        <a:rPr lang="fr-FR" sz="1000" dirty="0">
                          <a:effectLst/>
                          <a:latin typeface="Arial MT"/>
                          <a:ea typeface="Arial MT"/>
                          <a:cs typeface="Arial MT"/>
                        </a:rPr>
                        <a:t>les</a:t>
                      </a:r>
                      <a:r>
                        <a:rPr lang="fr-FR" sz="1000" spc="-15" dirty="0">
                          <a:effectLst/>
                          <a:latin typeface="Arial MT"/>
                          <a:ea typeface="Arial MT"/>
                          <a:cs typeface="Arial MT"/>
                        </a:rPr>
                        <a:t> </a:t>
                      </a:r>
                      <a:r>
                        <a:rPr lang="fr-FR" sz="1000" dirty="0">
                          <a:effectLst/>
                          <a:latin typeface="Arial MT"/>
                          <a:ea typeface="Arial MT"/>
                          <a:cs typeface="Arial MT"/>
                        </a:rPr>
                        <a:t>corréler</a:t>
                      </a:r>
                      <a:r>
                        <a:rPr lang="fr-FR" sz="1000" spc="-15" dirty="0">
                          <a:effectLst/>
                          <a:latin typeface="Arial MT"/>
                          <a:ea typeface="Arial MT"/>
                          <a:cs typeface="Arial MT"/>
                        </a:rPr>
                        <a:t> </a:t>
                      </a:r>
                      <a:r>
                        <a:rPr lang="fr-FR" sz="1000" dirty="0">
                          <a:effectLst/>
                          <a:latin typeface="Arial MT"/>
                          <a:ea typeface="Arial MT"/>
                          <a:cs typeface="Arial MT"/>
                        </a:rPr>
                        <a:t>aux</a:t>
                      </a:r>
                      <a:r>
                        <a:rPr lang="fr-FR" sz="1000" spc="-20" dirty="0">
                          <a:effectLst/>
                          <a:latin typeface="Arial MT"/>
                          <a:ea typeface="Arial MT"/>
                          <a:cs typeface="Arial MT"/>
                        </a:rPr>
                        <a:t> </a:t>
                      </a:r>
                      <a:r>
                        <a:rPr lang="fr-FR" sz="1000" dirty="0">
                          <a:effectLst/>
                          <a:latin typeface="Arial MT"/>
                          <a:ea typeface="Arial MT"/>
                          <a:cs typeface="Arial MT"/>
                        </a:rPr>
                        <a:t>besoins</a:t>
                      </a:r>
                      <a:r>
                        <a:rPr lang="fr-FR" sz="1000" spc="-260" dirty="0">
                          <a:effectLst/>
                          <a:latin typeface="Arial MT"/>
                          <a:ea typeface="Arial MT"/>
                          <a:cs typeface="Arial MT"/>
                        </a:rPr>
                        <a:t> </a:t>
                      </a:r>
                      <a:r>
                        <a:rPr lang="fr-FR" sz="1000" dirty="0">
                          <a:effectLst/>
                          <a:latin typeface="Arial MT"/>
                          <a:ea typeface="Arial MT"/>
                          <a:cs typeface="Arial MT"/>
                        </a:rPr>
                        <a:t>de</a:t>
                      </a:r>
                      <a:r>
                        <a:rPr lang="fr-FR" sz="1000" spc="-10" dirty="0">
                          <a:effectLst/>
                          <a:latin typeface="Arial MT"/>
                          <a:ea typeface="Arial MT"/>
                          <a:cs typeface="Arial MT"/>
                        </a:rPr>
                        <a:t> </a:t>
                      </a:r>
                      <a:r>
                        <a:rPr lang="fr-FR" sz="1000" dirty="0">
                          <a:effectLst/>
                          <a:latin typeface="Arial MT"/>
                          <a:ea typeface="Arial MT"/>
                          <a:cs typeface="Arial MT"/>
                        </a:rPr>
                        <a:t>l’élève.</a:t>
                      </a:r>
                      <a:r>
                        <a:rPr lang="fr-FR" sz="1000" spc="-5" dirty="0">
                          <a:effectLst/>
                          <a:latin typeface="Arial MT"/>
                          <a:ea typeface="Arial MT"/>
                          <a:cs typeface="Arial MT"/>
                        </a:rPr>
                        <a:t> </a:t>
                      </a:r>
                    </a:p>
                    <a:p>
                      <a:pPr marL="4445" marR="107315" indent="34290">
                        <a:lnSpc>
                          <a:spcPct val="97000"/>
                        </a:lnSpc>
                        <a:spcBef>
                          <a:spcPts val="95"/>
                        </a:spcBef>
                        <a:spcAft>
                          <a:spcPts val="0"/>
                        </a:spcAft>
                      </a:pPr>
                      <a:r>
                        <a:rPr lang="fr-FR" sz="1000" dirty="0">
                          <a:effectLst/>
                          <a:latin typeface="Arial MT"/>
                          <a:ea typeface="Arial MT"/>
                          <a:cs typeface="Arial MT"/>
                        </a:rPr>
                        <a:t>Temps 2</a:t>
                      </a:r>
                      <a:r>
                        <a:rPr lang="fr-FR" sz="1000" spc="-15" dirty="0">
                          <a:effectLst/>
                          <a:latin typeface="Arial MT"/>
                          <a:ea typeface="Arial MT"/>
                          <a:cs typeface="Arial MT"/>
                        </a:rPr>
                        <a:t> </a:t>
                      </a:r>
                      <a:r>
                        <a:rPr lang="fr-FR" sz="1000" dirty="0">
                          <a:effectLst/>
                          <a:latin typeface="Arial MT"/>
                          <a:ea typeface="Arial MT"/>
                          <a:cs typeface="Arial MT"/>
                        </a:rPr>
                        <a:t>avec analyse</a:t>
                      </a:r>
                      <a:r>
                        <a:rPr lang="fr-FR" sz="1000" spc="-5" dirty="0">
                          <a:effectLst/>
                          <a:latin typeface="Arial MT"/>
                          <a:ea typeface="Arial MT"/>
                          <a:cs typeface="Arial MT"/>
                        </a:rPr>
                        <a:t> </a:t>
                      </a:r>
                      <a:r>
                        <a:rPr lang="fr-FR" sz="1000" dirty="0">
                          <a:effectLst/>
                          <a:latin typeface="Arial MT"/>
                          <a:ea typeface="Arial MT"/>
                          <a:cs typeface="Arial MT"/>
                        </a:rPr>
                        <a:t>de</a:t>
                      </a:r>
                      <a:r>
                        <a:rPr lang="fr-FR" sz="1000" spc="-5" dirty="0">
                          <a:effectLst/>
                          <a:latin typeface="Arial MT"/>
                          <a:ea typeface="Arial MT"/>
                          <a:cs typeface="Arial MT"/>
                        </a:rPr>
                        <a:t> </a:t>
                      </a:r>
                      <a:r>
                        <a:rPr lang="fr-FR" sz="1000" dirty="0">
                          <a:effectLst/>
                          <a:latin typeface="Arial MT"/>
                          <a:ea typeface="Arial MT"/>
                          <a:cs typeface="Arial MT"/>
                        </a:rPr>
                        <a:t>vidéos.</a:t>
                      </a:r>
                      <a:endParaRPr lang="fr-FR" sz="1100" dirty="0">
                        <a:effectLst/>
                        <a:latin typeface="Arial MT"/>
                        <a:ea typeface="Arial MT"/>
                        <a:cs typeface="Arial MT"/>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tcPr>
                </a:tc>
                <a:tc hMerge="1">
                  <a:txBody>
                    <a:bodyPr/>
                    <a:lstStyle/>
                    <a:p>
                      <a:endParaRPr lang="fr-FR"/>
                    </a:p>
                  </a:txBody>
                  <a:tcPr>
                    <a:lnL w="12700" cap="flat" cmpd="sng" algn="ctr">
                      <a:solidFill>
                        <a:srgbClr val="000000"/>
                      </a:solidFill>
                      <a:prstDash val="solid"/>
                      <a:round/>
                      <a:headEnd type="none" w="med" len="med"/>
                      <a:tailEnd type="none" w="med" len="med"/>
                    </a:lnL>
                  </a:tcPr>
                </a:tc>
                <a:extLst>
                  <a:ext uri="{0D108BD9-81ED-4DB2-BD59-A6C34878D82A}">
                    <a16:rowId xmlns:a16="http://schemas.microsoft.com/office/drawing/2014/main" val="1107165312"/>
                  </a:ext>
                </a:extLst>
              </a:tr>
              <a:tr h="198810">
                <a:tc gridSpan="2">
                  <a:txBody>
                    <a:bodyPr/>
                    <a:lstStyle/>
                    <a:p>
                      <a:pPr marL="38735">
                        <a:spcBef>
                          <a:spcPts val="140"/>
                        </a:spcBef>
                      </a:pPr>
                      <a:r>
                        <a:rPr lang="fr-FR" sz="1000" dirty="0">
                          <a:effectLst/>
                          <a:latin typeface="Arial MT"/>
                          <a:ea typeface="Arial MT"/>
                          <a:cs typeface="Arial MT"/>
                        </a:rPr>
                        <a:t>Observations :</a:t>
                      </a:r>
                      <a:endParaRPr lang="fr-FR" sz="1100" dirty="0">
                        <a:effectLst/>
                        <a:latin typeface="Arial MT"/>
                        <a:ea typeface="Arial MT"/>
                        <a:cs typeface="Arial M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tcPr>
                </a:tc>
                <a:tc hMerge="1">
                  <a:txBody>
                    <a:bodyPr/>
                    <a:lstStyle/>
                    <a:p>
                      <a:endParaRPr lang="fr-FR"/>
                    </a:p>
                  </a:txBody>
                  <a:tcPr>
                    <a:lnL w="12700" cap="flat" cmpd="sng" algn="ctr">
                      <a:solidFill>
                        <a:srgbClr val="000000"/>
                      </a:solidFill>
                      <a:prstDash val="solid"/>
                      <a:round/>
                      <a:headEnd type="none" w="med" len="med"/>
                      <a:tailEnd type="none" w="med" len="med"/>
                    </a:lnL>
                  </a:tcPr>
                </a:tc>
                <a:extLst>
                  <a:ext uri="{0D108BD9-81ED-4DB2-BD59-A6C34878D82A}">
                    <a16:rowId xmlns:a16="http://schemas.microsoft.com/office/drawing/2014/main" val="2842207951"/>
                  </a:ext>
                </a:extLst>
              </a:tr>
              <a:tr h="306004">
                <a:tc>
                  <a:txBody>
                    <a:bodyPr/>
                    <a:lstStyle/>
                    <a:p>
                      <a:pPr marL="38735">
                        <a:spcBef>
                          <a:spcPts val="140"/>
                        </a:spcBef>
                      </a:pPr>
                      <a:r>
                        <a:rPr lang="fr-FR" sz="1000" dirty="0">
                          <a:effectLst/>
                          <a:latin typeface="Arial MT"/>
                          <a:ea typeface="Arial MT"/>
                          <a:cs typeface="Arial MT"/>
                        </a:rPr>
                        <a:t>Durée</a:t>
                      </a:r>
                      <a:r>
                        <a:rPr lang="fr-FR" sz="1000" spc="-15" dirty="0">
                          <a:effectLst/>
                          <a:latin typeface="Arial MT"/>
                          <a:ea typeface="Arial MT"/>
                          <a:cs typeface="Arial MT"/>
                        </a:rPr>
                        <a:t> </a:t>
                      </a:r>
                      <a:r>
                        <a:rPr lang="fr-FR" sz="1000" dirty="0">
                          <a:effectLst/>
                          <a:latin typeface="Arial MT"/>
                          <a:ea typeface="Arial MT"/>
                          <a:cs typeface="Arial MT"/>
                        </a:rPr>
                        <a:t>:</a:t>
                      </a:r>
                      <a:r>
                        <a:rPr lang="fr-FR" sz="1000" spc="-15" dirty="0">
                          <a:effectLst/>
                          <a:latin typeface="Arial MT"/>
                          <a:ea typeface="Arial MT"/>
                          <a:cs typeface="Arial MT"/>
                        </a:rPr>
                        <a:t> </a:t>
                      </a:r>
                      <a:r>
                        <a:rPr lang="fr-FR" sz="1000" dirty="0">
                          <a:effectLst/>
                          <a:latin typeface="Arial MT"/>
                          <a:ea typeface="Arial MT"/>
                          <a:cs typeface="Arial MT"/>
                        </a:rPr>
                        <a:t>6</a:t>
                      </a:r>
                      <a:r>
                        <a:rPr lang="fr-FR" sz="1000" spc="-10" dirty="0">
                          <a:effectLst/>
                          <a:latin typeface="Arial MT"/>
                          <a:ea typeface="Arial MT"/>
                          <a:cs typeface="Arial MT"/>
                        </a:rPr>
                        <a:t> </a:t>
                      </a:r>
                      <a:r>
                        <a:rPr lang="fr-FR" sz="1000" dirty="0">
                          <a:effectLst/>
                          <a:latin typeface="Arial MT"/>
                          <a:ea typeface="Arial MT"/>
                          <a:cs typeface="Arial MT"/>
                        </a:rPr>
                        <a:t>heures</a:t>
                      </a:r>
                      <a:r>
                        <a:rPr lang="fr-FR" sz="1000" dirty="0">
                          <a:effectLst/>
                          <a:latin typeface="Times New Roman" panose="02020603050405020304" pitchFamily="18" charset="0"/>
                        </a:rPr>
                        <a:t> </a:t>
                      </a:r>
                      <a:endParaRPr lang="fr-FR" sz="1100" dirty="0">
                        <a:effectLst/>
                        <a:latin typeface="Arial M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0640">
                        <a:spcBef>
                          <a:spcPts val="135"/>
                        </a:spcBef>
                        <a:spcAft>
                          <a:spcPts val="0"/>
                        </a:spcAft>
                      </a:pPr>
                      <a:r>
                        <a:rPr lang="fr-FR" sz="1000" dirty="0">
                          <a:effectLst/>
                          <a:latin typeface="Arial MT"/>
                          <a:ea typeface="Arial MT"/>
                          <a:cs typeface="Arial MT"/>
                        </a:rPr>
                        <a:t>Lieu</a:t>
                      </a:r>
                      <a:r>
                        <a:rPr lang="fr-FR" sz="1000" spc="-15" dirty="0">
                          <a:effectLst/>
                          <a:latin typeface="Arial MT"/>
                          <a:ea typeface="Arial MT"/>
                          <a:cs typeface="Arial MT"/>
                        </a:rPr>
                        <a:t> </a:t>
                      </a:r>
                      <a:r>
                        <a:rPr lang="fr-FR" sz="1000" dirty="0">
                          <a:effectLst/>
                          <a:latin typeface="Arial MT"/>
                          <a:ea typeface="Arial MT"/>
                          <a:cs typeface="Arial MT"/>
                        </a:rPr>
                        <a:t>:</a:t>
                      </a:r>
                      <a:r>
                        <a:rPr lang="fr-FR" sz="1000" spc="-20" dirty="0">
                          <a:effectLst/>
                          <a:latin typeface="Arial MT"/>
                          <a:ea typeface="Arial MT"/>
                          <a:cs typeface="Arial MT"/>
                        </a:rPr>
                        <a:t> </a:t>
                      </a:r>
                      <a:r>
                        <a:rPr lang="fr-FR" sz="1000" dirty="0">
                          <a:effectLst/>
                          <a:latin typeface="Arial MT"/>
                          <a:ea typeface="Arial MT"/>
                          <a:cs typeface="Arial MT"/>
                        </a:rPr>
                        <a:t>A</a:t>
                      </a:r>
                      <a:r>
                        <a:rPr lang="fr-FR" sz="1000" spc="-20" dirty="0">
                          <a:effectLst/>
                          <a:latin typeface="Arial MT"/>
                          <a:ea typeface="Arial MT"/>
                          <a:cs typeface="Arial MT"/>
                        </a:rPr>
                        <a:t> </a:t>
                      </a:r>
                      <a:r>
                        <a:rPr lang="fr-FR" sz="1000" dirty="0">
                          <a:effectLst/>
                          <a:latin typeface="Arial MT"/>
                          <a:ea typeface="Arial MT"/>
                          <a:cs typeface="Arial MT"/>
                        </a:rPr>
                        <a:t>définir</a:t>
                      </a:r>
                      <a:endParaRPr lang="fr-FR" sz="1100" dirty="0">
                        <a:effectLst/>
                        <a:latin typeface="Arial MT"/>
                        <a:ea typeface="Arial MT"/>
                        <a:cs typeface="Arial M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79647738"/>
                  </a:ext>
                </a:extLst>
              </a:tr>
            </a:tbl>
          </a:graphicData>
        </a:graphic>
      </p:graphicFrame>
    </p:spTree>
    <p:extLst>
      <p:ext uri="{BB962C8B-B14F-4D97-AF65-F5344CB8AC3E}">
        <p14:creationId xmlns:p14="http://schemas.microsoft.com/office/powerpoint/2010/main" val="153338051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a:extLst>
              <a:ext uri="{FF2B5EF4-FFF2-40B4-BE49-F238E27FC236}">
                <a16:creationId xmlns:a16="http://schemas.microsoft.com/office/drawing/2014/main" id="{568624C7-C3A8-47B2-8E03-30C8AA0E12D0}"/>
              </a:ext>
            </a:extLst>
          </p:cNvPr>
          <p:cNvSpPr txBox="1"/>
          <p:nvPr/>
        </p:nvSpPr>
        <p:spPr>
          <a:xfrm>
            <a:off x="4854744" y="167119"/>
            <a:ext cx="2482511" cy="307777"/>
          </a:xfrm>
          <a:prstGeom prst="rect">
            <a:avLst/>
          </a:prstGeom>
          <a:noFill/>
        </p:spPr>
        <p:txBody>
          <a:bodyPr wrap="square" rtlCol="0">
            <a:spAutoFit/>
          </a:bodyPr>
          <a:lstStyle/>
          <a:p>
            <a:r>
              <a:rPr lang="fr-FR" sz="1400" dirty="0"/>
              <a:t>DISPOSITIFS du PAF 2022-2023</a:t>
            </a:r>
          </a:p>
        </p:txBody>
      </p:sp>
      <p:sp>
        <p:nvSpPr>
          <p:cNvPr id="4" name="Espace réservé du numéro de diapositive 3">
            <a:extLst>
              <a:ext uri="{FF2B5EF4-FFF2-40B4-BE49-F238E27FC236}">
                <a16:creationId xmlns:a16="http://schemas.microsoft.com/office/drawing/2014/main" id="{612E3854-AA03-49B7-8C05-B11858638DD3}"/>
              </a:ext>
            </a:extLst>
          </p:cNvPr>
          <p:cNvSpPr>
            <a:spLocks noGrp="1"/>
          </p:cNvSpPr>
          <p:nvPr>
            <p:ph type="sldNum" sz="quarter" idx="12"/>
          </p:nvPr>
        </p:nvSpPr>
        <p:spPr/>
        <p:txBody>
          <a:bodyPr/>
          <a:lstStyle/>
          <a:p>
            <a:fld id="{B09499B9-A54A-48B6-A9F5-EC93DEB5225B}" type="slidenum">
              <a:rPr lang="fr-FR" smtClean="0"/>
              <a:t>19</a:t>
            </a:fld>
            <a:endParaRPr lang="fr-FR" dirty="0"/>
          </a:p>
        </p:txBody>
      </p:sp>
      <p:graphicFrame>
        <p:nvGraphicFramePr>
          <p:cNvPr id="5" name="Tableau 4">
            <a:extLst>
              <a:ext uri="{FF2B5EF4-FFF2-40B4-BE49-F238E27FC236}">
                <a16:creationId xmlns:a16="http://schemas.microsoft.com/office/drawing/2014/main" id="{61105345-56EC-4043-A0D6-DC5F8E53830C}"/>
              </a:ext>
            </a:extLst>
          </p:cNvPr>
          <p:cNvGraphicFramePr>
            <a:graphicFrameLocks noGrp="1"/>
          </p:cNvGraphicFramePr>
          <p:nvPr>
            <p:extLst>
              <p:ext uri="{D42A27DB-BD31-4B8C-83A1-F6EECF244321}">
                <p14:modId xmlns:p14="http://schemas.microsoft.com/office/powerpoint/2010/main" val="3087938215"/>
              </p:ext>
            </p:extLst>
          </p:nvPr>
        </p:nvGraphicFramePr>
        <p:xfrm>
          <a:off x="654911" y="970616"/>
          <a:ext cx="10698889" cy="1938655"/>
        </p:xfrm>
        <a:graphic>
          <a:graphicData uri="http://schemas.openxmlformats.org/drawingml/2006/table">
            <a:tbl>
              <a:tblPr firstRow="1" firstCol="1" lastRow="1" lastCol="1" bandRow="1" bandCol="1"/>
              <a:tblGrid>
                <a:gridCol w="5289848">
                  <a:extLst>
                    <a:ext uri="{9D8B030D-6E8A-4147-A177-3AD203B41FA5}">
                      <a16:colId xmlns:a16="http://schemas.microsoft.com/office/drawing/2014/main" val="3663047700"/>
                    </a:ext>
                  </a:extLst>
                </a:gridCol>
                <a:gridCol w="5409041">
                  <a:extLst>
                    <a:ext uri="{9D8B030D-6E8A-4147-A177-3AD203B41FA5}">
                      <a16:colId xmlns:a16="http://schemas.microsoft.com/office/drawing/2014/main" val="1273730697"/>
                    </a:ext>
                  </a:extLst>
                </a:gridCol>
              </a:tblGrid>
              <a:tr h="219710">
                <a:tc gridSpan="2">
                  <a:txBody>
                    <a:bodyPr/>
                    <a:lstStyle/>
                    <a:p>
                      <a:pPr marL="43180">
                        <a:spcBef>
                          <a:spcPts val="95"/>
                        </a:spcBef>
                        <a:spcAft>
                          <a:spcPts val="0"/>
                        </a:spcAft>
                      </a:pPr>
                      <a:r>
                        <a:rPr lang="fr-FR" sz="1100" b="1" dirty="0">
                          <a:solidFill>
                            <a:schemeClr val="bg1"/>
                          </a:solidFill>
                          <a:effectLst/>
                          <a:latin typeface="Arial" panose="020B0604020202020204" pitchFamily="34" charset="0"/>
                          <a:ea typeface="Arial MT"/>
                          <a:cs typeface="Arial MT"/>
                        </a:rPr>
                        <a:t>Dispositif</a:t>
                      </a:r>
                      <a:r>
                        <a:rPr lang="fr-FR" sz="1100" b="1" spc="15" dirty="0">
                          <a:solidFill>
                            <a:schemeClr val="bg1"/>
                          </a:solidFill>
                          <a:effectLst/>
                          <a:latin typeface="Arial" panose="020B0604020202020204" pitchFamily="34" charset="0"/>
                          <a:ea typeface="Arial MT"/>
                          <a:cs typeface="Arial MT"/>
                        </a:rPr>
                        <a:t> </a:t>
                      </a:r>
                      <a:r>
                        <a:rPr lang="fr-FR" sz="1100" b="1" dirty="0">
                          <a:solidFill>
                            <a:schemeClr val="bg1"/>
                          </a:solidFill>
                          <a:effectLst/>
                          <a:latin typeface="Arial" panose="020B0604020202020204" pitchFamily="34" charset="0"/>
                          <a:ea typeface="Arial MT"/>
                          <a:cs typeface="Arial MT"/>
                        </a:rPr>
                        <a:t>:</a:t>
                      </a:r>
                      <a:r>
                        <a:rPr lang="fr-FR" sz="1100" b="1" spc="20" dirty="0">
                          <a:solidFill>
                            <a:schemeClr val="bg1"/>
                          </a:solidFill>
                          <a:effectLst/>
                          <a:latin typeface="Arial" panose="020B0604020202020204" pitchFamily="34" charset="0"/>
                          <a:ea typeface="Arial MT"/>
                          <a:cs typeface="Arial MT"/>
                        </a:rPr>
                        <a:t> </a:t>
                      </a:r>
                      <a:r>
                        <a:rPr lang="fr-FR" sz="1100" b="1" dirty="0">
                          <a:solidFill>
                            <a:schemeClr val="bg1"/>
                          </a:solidFill>
                          <a:effectLst/>
                          <a:latin typeface="Arial" panose="020B0604020202020204" pitchFamily="34" charset="0"/>
                          <a:ea typeface="Arial MT"/>
                          <a:cs typeface="Arial MT"/>
                        </a:rPr>
                        <a:t>DS03-Répondre</a:t>
                      </a:r>
                      <a:r>
                        <a:rPr lang="fr-FR" sz="1100" b="1" spc="15" dirty="0">
                          <a:solidFill>
                            <a:schemeClr val="bg1"/>
                          </a:solidFill>
                          <a:effectLst/>
                          <a:latin typeface="Arial" panose="020B0604020202020204" pitchFamily="34" charset="0"/>
                          <a:ea typeface="Arial MT"/>
                          <a:cs typeface="Arial MT"/>
                        </a:rPr>
                        <a:t> </a:t>
                      </a:r>
                      <a:r>
                        <a:rPr lang="fr-FR" sz="1100" b="1" dirty="0">
                          <a:solidFill>
                            <a:schemeClr val="bg1"/>
                          </a:solidFill>
                          <a:effectLst/>
                          <a:latin typeface="Arial" panose="020B0604020202020204" pitchFamily="34" charset="0"/>
                          <a:ea typeface="Arial MT"/>
                          <a:cs typeface="Arial MT"/>
                        </a:rPr>
                        <a:t>aux</a:t>
                      </a:r>
                      <a:r>
                        <a:rPr lang="fr-FR" sz="1100" b="1" spc="15" dirty="0">
                          <a:solidFill>
                            <a:schemeClr val="bg1"/>
                          </a:solidFill>
                          <a:effectLst/>
                          <a:latin typeface="Arial" panose="020B0604020202020204" pitchFamily="34" charset="0"/>
                          <a:ea typeface="Arial MT"/>
                          <a:cs typeface="Arial MT"/>
                        </a:rPr>
                        <a:t> </a:t>
                      </a:r>
                      <a:r>
                        <a:rPr lang="fr-FR" sz="1100" b="1" dirty="0">
                          <a:solidFill>
                            <a:schemeClr val="bg1"/>
                          </a:solidFill>
                          <a:effectLst/>
                          <a:latin typeface="Arial" panose="020B0604020202020204" pitchFamily="34" charset="0"/>
                          <a:ea typeface="Arial MT"/>
                          <a:cs typeface="Arial MT"/>
                        </a:rPr>
                        <a:t>besoins</a:t>
                      </a:r>
                      <a:r>
                        <a:rPr lang="fr-FR" sz="1100" b="1" spc="10" dirty="0">
                          <a:solidFill>
                            <a:schemeClr val="bg1"/>
                          </a:solidFill>
                          <a:effectLst/>
                          <a:latin typeface="Arial" panose="020B0604020202020204" pitchFamily="34" charset="0"/>
                          <a:ea typeface="Arial MT"/>
                          <a:cs typeface="Arial MT"/>
                        </a:rPr>
                        <a:t> </a:t>
                      </a:r>
                      <a:r>
                        <a:rPr lang="fr-FR" sz="1100" b="1" dirty="0">
                          <a:solidFill>
                            <a:schemeClr val="bg1"/>
                          </a:solidFill>
                          <a:effectLst/>
                          <a:latin typeface="Arial" panose="020B0604020202020204" pitchFamily="34" charset="0"/>
                          <a:ea typeface="Arial MT"/>
                          <a:cs typeface="Arial MT"/>
                        </a:rPr>
                        <a:t>spécifiques</a:t>
                      </a:r>
                      <a:r>
                        <a:rPr lang="fr-FR" sz="1100" b="1" spc="15" dirty="0">
                          <a:solidFill>
                            <a:schemeClr val="bg1"/>
                          </a:solidFill>
                          <a:effectLst/>
                          <a:latin typeface="Arial" panose="020B0604020202020204" pitchFamily="34" charset="0"/>
                          <a:ea typeface="Arial MT"/>
                          <a:cs typeface="Arial MT"/>
                        </a:rPr>
                        <a:t> </a:t>
                      </a:r>
                      <a:r>
                        <a:rPr lang="fr-FR" sz="1100" b="1" dirty="0">
                          <a:solidFill>
                            <a:schemeClr val="bg1"/>
                          </a:solidFill>
                          <a:effectLst/>
                          <a:latin typeface="Arial" panose="020B0604020202020204" pitchFamily="34" charset="0"/>
                          <a:ea typeface="Arial MT"/>
                          <a:cs typeface="Arial MT"/>
                        </a:rPr>
                        <a:t>élèves</a:t>
                      </a:r>
                      <a:r>
                        <a:rPr lang="fr-FR" sz="1100" b="1" spc="10" dirty="0">
                          <a:solidFill>
                            <a:schemeClr val="bg1"/>
                          </a:solidFill>
                          <a:effectLst/>
                          <a:latin typeface="Arial" panose="020B0604020202020204" pitchFamily="34" charset="0"/>
                          <a:ea typeface="Arial MT"/>
                          <a:cs typeface="Arial MT"/>
                        </a:rPr>
                        <a:t> </a:t>
                      </a:r>
                      <a:r>
                        <a:rPr lang="fr-FR" sz="1100" b="1" dirty="0">
                          <a:solidFill>
                            <a:schemeClr val="bg1"/>
                          </a:solidFill>
                          <a:effectLst/>
                          <a:latin typeface="Arial" panose="020B0604020202020204" pitchFamily="34" charset="0"/>
                          <a:ea typeface="Arial MT"/>
                          <a:cs typeface="Arial MT"/>
                        </a:rPr>
                        <a:t>de</a:t>
                      </a:r>
                      <a:r>
                        <a:rPr lang="fr-FR" sz="1100" b="1" spc="10" dirty="0">
                          <a:solidFill>
                            <a:schemeClr val="bg1"/>
                          </a:solidFill>
                          <a:effectLst/>
                          <a:latin typeface="Arial" panose="020B0604020202020204" pitchFamily="34" charset="0"/>
                          <a:ea typeface="Arial MT"/>
                          <a:cs typeface="Arial MT"/>
                        </a:rPr>
                        <a:t> Cycle </a:t>
                      </a:r>
                      <a:r>
                        <a:rPr lang="fr-FR" sz="1100" b="1" dirty="0">
                          <a:solidFill>
                            <a:schemeClr val="bg1"/>
                          </a:solidFill>
                          <a:effectLst/>
                          <a:latin typeface="Arial" panose="020B0604020202020204" pitchFamily="34" charset="0"/>
                          <a:ea typeface="Arial MT"/>
                          <a:cs typeface="Arial MT"/>
                        </a:rPr>
                        <a:t>1</a:t>
                      </a:r>
                      <a:endParaRPr lang="fr-FR" sz="1100" dirty="0">
                        <a:solidFill>
                          <a:schemeClr val="bg1"/>
                        </a:solidFill>
                        <a:effectLst/>
                        <a:latin typeface="Arial MT"/>
                        <a:ea typeface="Arial MT"/>
                        <a:cs typeface="Arial M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solidFill>
                      <a:srgbClr val="587FCB"/>
                    </a:solidFill>
                  </a:tcPr>
                </a:tc>
                <a:tc hMerge="1">
                  <a:txBody>
                    <a:bodyPr/>
                    <a:lstStyle/>
                    <a:p>
                      <a:endParaRPr lang="fr-FR"/>
                    </a:p>
                  </a:txBody>
                  <a:tcPr/>
                </a:tc>
                <a:extLst>
                  <a:ext uri="{0D108BD9-81ED-4DB2-BD59-A6C34878D82A}">
                    <a16:rowId xmlns:a16="http://schemas.microsoft.com/office/drawing/2014/main" val="2618012592"/>
                  </a:ext>
                </a:extLst>
              </a:tr>
              <a:tr h="265430">
                <a:tc>
                  <a:txBody>
                    <a:bodyPr/>
                    <a:lstStyle/>
                    <a:p>
                      <a:pPr marL="38735">
                        <a:spcBef>
                          <a:spcPts val="265"/>
                        </a:spcBef>
                      </a:pPr>
                      <a:r>
                        <a:rPr lang="fr-FR" sz="1000" b="1" dirty="0">
                          <a:effectLst/>
                          <a:latin typeface="Arial" panose="020B0604020202020204" pitchFamily="34" charset="0"/>
                          <a:ea typeface="Arial MT"/>
                          <a:cs typeface="Arial MT"/>
                        </a:rPr>
                        <a:t>Identifiant</a:t>
                      </a:r>
                      <a:r>
                        <a:rPr lang="fr-FR" sz="1000" b="1" spc="-20" dirty="0">
                          <a:effectLst/>
                          <a:latin typeface="Arial" panose="020B0604020202020204" pitchFamily="34" charset="0"/>
                          <a:ea typeface="Arial MT"/>
                          <a:cs typeface="Arial MT"/>
                        </a:rPr>
                        <a:t> </a:t>
                      </a:r>
                      <a:r>
                        <a:rPr lang="fr-FR" sz="1000" b="1" dirty="0">
                          <a:effectLst/>
                          <a:latin typeface="Arial" panose="020B0604020202020204" pitchFamily="34" charset="0"/>
                          <a:ea typeface="Arial MT"/>
                          <a:cs typeface="Arial MT"/>
                        </a:rPr>
                        <a:t>:</a:t>
                      </a:r>
                      <a:r>
                        <a:rPr lang="fr-FR" sz="1000" b="1" spc="-25" dirty="0">
                          <a:effectLst/>
                          <a:latin typeface="Arial" panose="020B0604020202020204" pitchFamily="34" charset="0"/>
                          <a:ea typeface="Arial MT"/>
                          <a:cs typeface="Arial MT"/>
                        </a:rPr>
                        <a:t> </a:t>
                      </a:r>
                      <a:r>
                        <a:rPr lang="fr-FR" sz="1000" b="1" dirty="0">
                          <a:effectLst/>
                          <a:latin typeface="Arial" panose="020B0604020202020204" pitchFamily="34" charset="0"/>
                          <a:ea typeface="Arial MT"/>
                          <a:cs typeface="Arial MT"/>
                        </a:rPr>
                        <a:t>22D0392080</a:t>
                      </a:r>
                      <a:endParaRPr lang="fr-FR" sz="1100" dirty="0">
                        <a:effectLst/>
                        <a:latin typeface="Arial MT"/>
                        <a:ea typeface="Arial MT"/>
                        <a:cs typeface="Arial M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tcPr>
                </a:tc>
                <a:tc>
                  <a:txBody>
                    <a:bodyPr/>
                    <a:lstStyle/>
                    <a:p>
                      <a:pPr marL="38735"/>
                      <a:r>
                        <a:rPr lang="fr-FR" sz="1000" dirty="0">
                          <a:effectLst/>
                          <a:latin typeface="Times New Roman" panose="02020603050405020304" pitchFamily="18" charset="0"/>
                          <a:ea typeface="Arial MT"/>
                          <a:cs typeface="Arial MT"/>
                        </a:rPr>
                        <a:t> </a:t>
                      </a:r>
                      <a:r>
                        <a:rPr lang="fr-FR" sz="1000" dirty="0">
                          <a:effectLst/>
                          <a:latin typeface="Arial MT"/>
                        </a:rPr>
                        <a:t>Inscription</a:t>
                      </a:r>
                      <a:r>
                        <a:rPr lang="fr-FR" sz="1000" spc="-25" dirty="0">
                          <a:effectLst/>
                          <a:latin typeface="Arial MT"/>
                        </a:rPr>
                        <a:t> </a:t>
                      </a:r>
                      <a:r>
                        <a:rPr lang="fr-FR" sz="1000" dirty="0">
                          <a:effectLst/>
                          <a:latin typeface="Arial MT"/>
                        </a:rPr>
                        <a:t>:</a:t>
                      </a:r>
                      <a:r>
                        <a:rPr lang="fr-FR" sz="1000" spc="-30" dirty="0">
                          <a:effectLst/>
                          <a:latin typeface="Arial MT"/>
                        </a:rPr>
                        <a:t> </a:t>
                      </a:r>
                      <a:r>
                        <a:rPr lang="fr-FR" sz="1000" dirty="0">
                          <a:effectLst/>
                          <a:latin typeface="Arial MT"/>
                        </a:rPr>
                        <a:t>du</a:t>
                      </a:r>
                      <a:r>
                        <a:rPr lang="fr-FR" sz="1000" spc="-25" dirty="0">
                          <a:effectLst/>
                          <a:latin typeface="Arial MT"/>
                        </a:rPr>
                        <a:t> </a:t>
                      </a:r>
                      <a:r>
                        <a:rPr lang="fr-FR" sz="1000" dirty="0">
                          <a:effectLst/>
                          <a:latin typeface="Arial MT"/>
                        </a:rPr>
                        <a:t>19/10 au 09/11/2022</a:t>
                      </a:r>
                      <a:endParaRPr lang="fr-FR" sz="1100" dirty="0">
                        <a:effectLst/>
                        <a:latin typeface="Arial M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50760529"/>
                  </a:ext>
                </a:extLst>
              </a:tr>
              <a:tr h="218440">
                <a:tc gridSpan="2">
                  <a:txBody>
                    <a:bodyPr/>
                    <a:lstStyle/>
                    <a:p>
                      <a:pPr marL="38735">
                        <a:spcBef>
                          <a:spcPts val="45"/>
                        </a:spcBef>
                      </a:pPr>
                      <a:r>
                        <a:rPr lang="fr-FR" sz="1000" dirty="0">
                          <a:effectLst/>
                          <a:latin typeface="Arial MT"/>
                          <a:ea typeface="Arial MT"/>
                          <a:cs typeface="Arial MT"/>
                        </a:rPr>
                        <a:t>Objectifs</a:t>
                      </a:r>
                      <a:r>
                        <a:rPr lang="fr-FR" sz="1000" spc="-15" dirty="0">
                          <a:effectLst/>
                          <a:latin typeface="Arial MT"/>
                          <a:ea typeface="Arial MT"/>
                          <a:cs typeface="Arial MT"/>
                        </a:rPr>
                        <a:t> </a:t>
                      </a:r>
                      <a:r>
                        <a:rPr lang="fr-FR" sz="1000" dirty="0">
                          <a:effectLst/>
                          <a:latin typeface="Arial MT"/>
                          <a:ea typeface="Arial MT"/>
                          <a:cs typeface="Arial MT"/>
                        </a:rPr>
                        <a:t>généraux</a:t>
                      </a:r>
                      <a:r>
                        <a:rPr lang="fr-FR" sz="1000" spc="-10" dirty="0">
                          <a:effectLst/>
                          <a:latin typeface="Arial MT"/>
                          <a:ea typeface="Arial MT"/>
                          <a:cs typeface="Arial MT"/>
                        </a:rPr>
                        <a:t> </a:t>
                      </a:r>
                      <a:r>
                        <a:rPr lang="fr-FR" sz="1000" dirty="0">
                          <a:effectLst/>
                          <a:latin typeface="Arial MT"/>
                          <a:ea typeface="Arial MT"/>
                          <a:cs typeface="Arial MT"/>
                        </a:rPr>
                        <a:t>: Répondre aux besoins spécifiques des élèves de cycle 1</a:t>
                      </a:r>
                      <a:endParaRPr lang="fr-FR" sz="1100" dirty="0">
                        <a:effectLst/>
                        <a:latin typeface="Arial MT"/>
                        <a:ea typeface="Arial MT"/>
                        <a:cs typeface="Arial M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tcPr>
                </a:tc>
                <a:tc hMerge="1">
                  <a:txBody>
                    <a:bodyPr/>
                    <a:lstStyle/>
                    <a:p>
                      <a:endParaRPr lang="fr-FR"/>
                    </a:p>
                  </a:txBody>
                  <a:tcPr/>
                </a:tc>
                <a:extLst>
                  <a:ext uri="{0D108BD9-81ED-4DB2-BD59-A6C34878D82A}">
                    <a16:rowId xmlns:a16="http://schemas.microsoft.com/office/drawing/2014/main" val="1214291965"/>
                  </a:ext>
                </a:extLst>
              </a:tr>
              <a:tr h="264160">
                <a:tc>
                  <a:txBody>
                    <a:bodyPr/>
                    <a:lstStyle/>
                    <a:p>
                      <a:pPr marL="38735">
                        <a:spcBef>
                          <a:spcPts val="225"/>
                        </a:spcBef>
                      </a:pPr>
                      <a:r>
                        <a:rPr lang="fr-FR" sz="1000">
                          <a:effectLst/>
                          <a:latin typeface="Arial MT"/>
                          <a:ea typeface="Arial MT"/>
                          <a:cs typeface="Arial MT"/>
                        </a:rPr>
                        <a:t>Responsable</a:t>
                      </a:r>
                      <a:r>
                        <a:rPr lang="fr-FR" sz="1000" spc="-30">
                          <a:effectLst/>
                          <a:latin typeface="Arial MT"/>
                          <a:ea typeface="Arial MT"/>
                          <a:cs typeface="Arial MT"/>
                        </a:rPr>
                        <a:t> </a:t>
                      </a:r>
                      <a:r>
                        <a:rPr lang="fr-FR" sz="1000">
                          <a:effectLst/>
                          <a:latin typeface="Arial MT"/>
                          <a:ea typeface="Arial MT"/>
                          <a:cs typeface="Arial MT"/>
                        </a:rPr>
                        <a:t>:</a:t>
                      </a:r>
                      <a:r>
                        <a:rPr lang="fr-FR" sz="1000" spc="-30">
                          <a:effectLst/>
                          <a:latin typeface="Arial MT"/>
                          <a:ea typeface="Arial MT"/>
                          <a:cs typeface="Arial MT"/>
                        </a:rPr>
                        <a:t> </a:t>
                      </a:r>
                      <a:r>
                        <a:rPr lang="fr-FR" sz="1000">
                          <a:effectLst/>
                          <a:latin typeface="Arial MT"/>
                          <a:ea typeface="Arial MT"/>
                          <a:cs typeface="Arial MT"/>
                        </a:rPr>
                        <a:t>Stephane</a:t>
                      </a:r>
                      <a:r>
                        <a:rPr lang="fr-FR" sz="1000" spc="-35">
                          <a:effectLst/>
                          <a:latin typeface="Arial MT"/>
                          <a:ea typeface="Arial MT"/>
                          <a:cs typeface="Arial MT"/>
                        </a:rPr>
                        <a:t> </a:t>
                      </a:r>
                      <a:r>
                        <a:rPr lang="fr-FR" sz="1000">
                          <a:effectLst/>
                          <a:latin typeface="Arial MT"/>
                          <a:ea typeface="Arial MT"/>
                          <a:cs typeface="Arial MT"/>
                        </a:rPr>
                        <a:t>Lascaux</a:t>
                      </a:r>
                      <a:endParaRPr lang="fr-FR" sz="1100">
                        <a:effectLst/>
                        <a:latin typeface="Arial MT"/>
                        <a:ea typeface="Arial MT"/>
                        <a:cs typeface="Arial M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tcPr>
                </a:tc>
                <a:tc>
                  <a:txBody>
                    <a:bodyPr/>
                    <a:lstStyle/>
                    <a:p>
                      <a:pPr marL="38735"/>
                      <a:r>
                        <a:rPr lang="fr-FR" sz="1000" dirty="0">
                          <a:effectLst/>
                          <a:latin typeface="Times New Roman" panose="02020603050405020304" pitchFamily="18" charset="0"/>
                          <a:ea typeface="Arial MT"/>
                          <a:cs typeface="Arial MT"/>
                        </a:rPr>
                        <a:t> </a:t>
                      </a:r>
                      <a:r>
                        <a:rPr lang="fr-FR" sz="1000" dirty="0">
                          <a:effectLst/>
                          <a:latin typeface="Arial MT"/>
                        </a:rPr>
                        <a:t>Nb</a:t>
                      </a:r>
                      <a:r>
                        <a:rPr lang="fr-FR" sz="1000" spc="-20" dirty="0">
                          <a:effectLst/>
                          <a:latin typeface="Arial MT"/>
                        </a:rPr>
                        <a:t> </a:t>
                      </a:r>
                      <a:r>
                        <a:rPr lang="fr-FR" sz="1000" dirty="0">
                          <a:effectLst/>
                          <a:latin typeface="Arial MT"/>
                        </a:rPr>
                        <a:t>de</a:t>
                      </a:r>
                      <a:r>
                        <a:rPr lang="fr-FR" sz="1000" spc="-10" dirty="0">
                          <a:effectLst/>
                          <a:latin typeface="Arial MT"/>
                        </a:rPr>
                        <a:t> </a:t>
                      </a:r>
                      <a:r>
                        <a:rPr lang="fr-FR" sz="1000" dirty="0">
                          <a:effectLst/>
                          <a:latin typeface="Arial MT"/>
                        </a:rPr>
                        <a:t>places</a:t>
                      </a:r>
                      <a:r>
                        <a:rPr lang="fr-FR" sz="1000" spc="-10" dirty="0">
                          <a:effectLst/>
                          <a:latin typeface="Arial MT"/>
                        </a:rPr>
                        <a:t> </a:t>
                      </a:r>
                      <a:r>
                        <a:rPr lang="fr-FR" sz="1000" dirty="0">
                          <a:effectLst/>
                          <a:latin typeface="Arial MT"/>
                        </a:rPr>
                        <a:t>:</a:t>
                      </a:r>
                      <a:r>
                        <a:rPr lang="fr-FR" sz="1000" spc="-15" dirty="0">
                          <a:effectLst/>
                          <a:latin typeface="Arial MT"/>
                        </a:rPr>
                        <a:t> </a:t>
                      </a:r>
                      <a:r>
                        <a:rPr lang="fr-FR" sz="1000" dirty="0">
                          <a:effectLst/>
                          <a:latin typeface="Arial MT"/>
                        </a:rPr>
                        <a:t>60</a:t>
                      </a:r>
                      <a:endParaRPr lang="fr-FR" sz="1100" dirty="0">
                        <a:effectLst/>
                        <a:latin typeface="Arial M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81230638"/>
                  </a:ext>
                </a:extLst>
              </a:tr>
              <a:tr h="229870">
                <a:tc gridSpan="2">
                  <a:txBody>
                    <a:bodyPr/>
                    <a:lstStyle/>
                    <a:p>
                      <a:pPr marL="4445">
                        <a:spcBef>
                          <a:spcPts val="45"/>
                        </a:spcBef>
                        <a:spcAft>
                          <a:spcPts val="0"/>
                        </a:spcAft>
                      </a:pPr>
                      <a:r>
                        <a:rPr lang="fr-FR" sz="1000">
                          <a:effectLst/>
                          <a:latin typeface="Arial MT"/>
                          <a:ea typeface="Arial MT"/>
                          <a:cs typeface="Arial MT"/>
                        </a:rPr>
                        <a:t>Public</a:t>
                      </a:r>
                      <a:r>
                        <a:rPr lang="fr-FR" sz="1000" spc="-25">
                          <a:effectLst/>
                          <a:latin typeface="Arial MT"/>
                          <a:ea typeface="Arial MT"/>
                          <a:cs typeface="Arial MT"/>
                        </a:rPr>
                        <a:t> </a:t>
                      </a:r>
                      <a:r>
                        <a:rPr lang="fr-FR" sz="1000">
                          <a:effectLst/>
                          <a:latin typeface="Arial MT"/>
                          <a:ea typeface="Arial MT"/>
                          <a:cs typeface="Arial MT"/>
                        </a:rPr>
                        <a:t>:</a:t>
                      </a:r>
                      <a:r>
                        <a:rPr lang="fr-FR" sz="1000" spc="-30">
                          <a:effectLst/>
                          <a:latin typeface="Arial MT"/>
                          <a:ea typeface="Arial MT"/>
                          <a:cs typeface="Arial MT"/>
                        </a:rPr>
                        <a:t> </a:t>
                      </a:r>
                      <a:r>
                        <a:rPr lang="fr-FR" sz="1000">
                          <a:effectLst/>
                          <a:latin typeface="Arial MT"/>
                          <a:ea typeface="Arial MT"/>
                          <a:cs typeface="Arial MT"/>
                        </a:rPr>
                        <a:t>enseignants</a:t>
                      </a:r>
                      <a:r>
                        <a:rPr lang="fr-FR" sz="1000" spc="-20">
                          <a:effectLst/>
                          <a:latin typeface="Arial MT"/>
                          <a:ea typeface="Arial MT"/>
                          <a:cs typeface="Arial MT"/>
                        </a:rPr>
                        <a:t> </a:t>
                      </a:r>
                      <a:r>
                        <a:rPr lang="fr-FR" sz="1000">
                          <a:effectLst/>
                          <a:latin typeface="Arial MT"/>
                          <a:ea typeface="Arial MT"/>
                          <a:cs typeface="Arial MT"/>
                        </a:rPr>
                        <a:t>de</a:t>
                      </a:r>
                      <a:r>
                        <a:rPr lang="fr-FR" sz="1000" spc="-30">
                          <a:effectLst/>
                          <a:latin typeface="Arial MT"/>
                          <a:ea typeface="Arial MT"/>
                          <a:cs typeface="Arial MT"/>
                        </a:rPr>
                        <a:t> </a:t>
                      </a:r>
                      <a:r>
                        <a:rPr lang="fr-FR" sz="1000">
                          <a:effectLst/>
                          <a:latin typeface="Arial MT"/>
                          <a:ea typeface="Arial MT"/>
                          <a:cs typeface="Arial MT"/>
                        </a:rPr>
                        <a:t>cycle</a:t>
                      </a:r>
                      <a:r>
                        <a:rPr lang="fr-FR" sz="1000" spc="-25">
                          <a:effectLst/>
                          <a:latin typeface="Arial MT"/>
                          <a:ea typeface="Arial MT"/>
                          <a:cs typeface="Arial MT"/>
                        </a:rPr>
                        <a:t> </a:t>
                      </a:r>
                      <a:r>
                        <a:rPr lang="fr-FR" sz="1000">
                          <a:effectLst/>
                          <a:latin typeface="Arial MT"/>
                          <a:ea typeface="Arial MT"/>
                          <a:cs typeface="Arial MT"/>
                        </a:rPr>
                        <a:t>1</a:t>
                      </a:r>
                      <a:endParaRPr lang="fr-FR" sz="1100">
                        <a:effectLst/>
                        <a:latin typeface="Arial MT"/>
                        <a:ea typeface="Arial MT"/>
                        <a:cs typeface="Arial M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tcPr>
                </a:tc>
                <a:tc hMerge="1">
                  <a:txBody>
                    <a:bodyPr/>
                    <a:lstStyle/>
                    <a:p>
                      <a:endParaRPr lang="fr-FR"/>
                    </a:p>
                  </a:txBody>
                  <a:tcPr/>
                </a:tc>
                <a:extLst>
                  <a:ext uri="{0D108BD9-81ED-4DB2-BD59-A6C34878D82A}">
                    <a16:rowId xmlns:a16="http://schemas.microsoft.com/office/drawing/2014/main" val="2745317186"/>
                  </a:ext>
                </a:extLst>
              </a:tr>
              <a:tr h="247015">
                <a:tc gridSpan="2">
                  <a:txBody>
                    <a:bodyPr/>
                    <a:lstStyle/>
                    <a:p>
                      <a:pPr marL="43815">
                        <a:spcBef>
                          <a:spcPts val="135"/>
                        </a:spcBef>
                        <a:spcAft>
                          <a:spcPts val="0"/>
                        </a:spcAft>
                      </a:pPr>
                      <a:r>
                        <a:rPr lang="fr-FR" sz="1000">
                          <a:effectLst/>
                          <a:latin typeface="Arial MT"/>
                          <a:ea typeface="Arial MT"/>
                          <a:cs typeface="Arial MT"/>
                        </a:rPr>
                        <a:t>Prérequis</a:t>
                      </a:r>
                      <a:r>
                        <a:rPr lang="fr-FR" sz="1000" spc="-20">
                          <a:effectLst/>
                          <a:latin typeface="Arial MT"/>
                          <a:ea typeface="Arial MT"/>
                          <a:cs typeface="Arial MT"/>
                        </a:rPr>
                        <a:t> </a:t>
                      </a:r>
                      <a:r>
                        <a:rPr lang="fr-FR" sz="1000">
                          <a:effectLst/>
                          <a:latin typeface="Arial MT"/>
                          <a:ea typeface="Arial MT"/>
                          <a:cs typeface="Arial MT"/>
                        </a:rPr>
                        <a:t>:</a:t>
                      </a:r>
                      <a:endParaRPr lang="fr-FR" sz="1100">
                        <a:effectLst/>
                        <a:latin typeface="Arial MT"/>
                        <a:ea typeface="Arial MT"/>
                        <a:cs typeface="Arial M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tcPr>
                </a:tc>
                <a:tc hMerge="1">
                  <a:txBody>
                    <a:bodyPr/>
                    <a:lstStyle/>
                    <a:p>
                      <a:endParaRPr lang="fr-FR"/>
                    </a:p>
                  </a:txBody>
                  <a:tcPr/>
                </a:tc>
                <a:extLst>
                  <a:ext uri="{0D108BD9-81ED-4DB2-BD59-A6C34878D82A}">
                    <a16:rowId xmlns:a16="http://schemas.microsoft.com/office/drawing/2014/main" val="1286628173"/>
                  </a:ext>
                </a:extLst>
              </a:tr>
              <a:tr h="255270">
                <a:tc gridSpan="2">
                  <a:txBody>
                    <a:bodyPr/>
                    <a:lstStyle/>
                    <a:p>
                      <a:pPr marL="38735">
                        <a:spcBef>
                          <a:spcPts val="180"/>
                        </a:spcBef>
                      </a:pPr>
                      <a:r>
                        <a:rPr lang="fr-FR" sz="1000" dirty="0">
                          <a:effectLst/>
                          <a:latin typeface="Arial MT"/>
                          <a:ea typeface="Arial MT"/>
                          <a:cs typeface="Arial MT"/>
                        </a:rPr>
                        <a:t>Dates</a:t>
                      </a:r>
                      <a:r>
                        <a:rPr lang="fr-FR" sz="1000" spc="-15" dirty="0">
                          <a:effectLst/>
                          <a:latin typeface="Arial MT"/>
                          <a:ea typeface="Arial MT"/>
                          <a:cs typeface="Arial MT"/>
                        </a:rPr>
                        <a:t> </a:t>
                      </a:r>
                      <a:r>
                        <a:rPr lang="fr-FR" sz="1000" dirty="0">
                          <a:effectLst/>
                          <a:latin typeface="Arial MT"/>
                          <a:ea typeface="Arial MT"/>
                          <a:cs typeface="Arial MT"/>
                        </a:rPr>
                        <a:t>:</a:t>
                      </a:r>
                      <a:r>
                        <a:rPr lang="fr-FR" sz="1000" spc="-15" dirty="0">
                          <a:effectLst/>
                          <a:latin typeface="Arial MT"/>
                          <a:ea typeface="Arial MT"/>
                          <a:cs typeface="Arial MT"/>
                        </a:rPr>
                        <a:t> </a:t>
                      </a:r>
                      <a:r>
                        <a:rPr lang="fr-FR" sz="1000" dirty="0">
                          <a:effectLst/>
                          <a:latin typeface="Arial MT"/>
                          <a:ea typeface="Arial MT"/>
                          <a:cs typeface="Arial MT"/>
                        </a:rPr>
                        <a:t>A</a:t>
                      </a:r>
                      <a:r>
                        <a:rPr lang="fr-FR" sz="1000" spc="-20" dirty="0">
                          <a:effectLst/>
                          <a:latin typeface="Arial MT"/>
                          <a:ea typeface="Arial MT"/>
                          <a:cs typeface="Arial MT"/>
                        </a:rPr>
                        <a:t> </a:t>
                      </a:r>
                      <a:r>
                        <a:rPr lang="fr-FR" sz="1000" dirty="0">
                          <a:effectLst/>
                          <a:latin typeface="Arial MT"/>
                          <a:ea typeface="Arial MT"/>
                          <a:cs typeface="Arial MT"/>
                        </a:rPr>
                        <a:t>définir</a:t>
                      </a:r>
                      <a:endParaRPr lang="fr-FR" sz="1100" dirty="0">
                        <a:effectLst/>
                        <a:latin typeface="Arial MT"/>
                        <a:ea typeface="Arial MT"/>
                        <a:cs typeface="Arial M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tcPr>
                </a:tc>
                <a:tc hMerge="1">
                  <a:txBody>
                    <a:bodyPr/>
                    <a:lstStyle/>
                    <a:p>
                      <a:endParaRPr lang="fr-FR"/>
                    </a:p>
                  </a:txBody>
                  <a:tcPr/>
                </a:tc>
                <a:extLst>
                  <a:ext uri="{0D108BD9-81ED-4DB2-BD59-A6C34878D82A}">
                    <a16:rowId xmlns:a16="http://schemas.microsoft.com/office/drawing/2014/main" val="1894533474"/>
                  </a:ext>
                </a:extLst>
              </a:tr>
              <a:tr h="238760">
                <a:tc gridSpan="2">
                  <a:txBody>
                    <a:bodyPr/>
                    <a:lstStyle/>
                    <a:p>
                      <a:pPr marL="4445">
                        <a:spcBef>
                          <a:spcPts val="220"/>
                        </a:spcBef>
                        <a:spcAft>
                          <a:spcPts val="0"/>
                        </a:spcAft>
                      </a:pPr>
                      <a:r>
                        <a:rPr lang="fr-FR" sz="1100" b="1" dirty="0">
                          <a:solidFill>
                            <a:srgbClr val="000000"/>
                          </a:solidFill>
                          <a:effectLst/>
                          <a:latin typeface="Arial" panose="020B0604020202020204" pitchFamily="34" charset="0"/>
                          <a:ea typeface="Arial MT"/>
                          <a:cs typeface="Arial MT"/>
                        </a:rPr>
                        <a:t>Module</a:t>
                      </a:r>
                      <a:r>
                        <a:rPr lang="fr-FR" sz="1100" b="1" spc="25" dirty="0">
                          <a:solidFill>
                            <a:srgbClr val="000000"/>
                          </a:solidFill>
                          <a:effectLst/>
                          <a:latin typeface="Arial" panose="020B0604020202020204" pitchFamily="34" charset="0"/>
                          <a:ea typeface="Arial MT"/>
                          <a:cs typeface="Arial MT"/>
                        </a:rPr>
                        <a:t> </a:t>
                      </a:r>
                      <a:r>
                        <a:rPr lang="fr-FR" sz="1100" b="1" dirty="0">
                          <a:solidFill>
                            <a:srgbClr val="000000"/>
                          </a:solidFill>
                          <a:effectLst/>
                          <a:latin typeface="Arial" panose="020B0604020202020204" pitchFamily="34" charset="0"/>
                          <a:ea typeface="Arial MT"/>
                          <a:cs typeface="Arial MT"/>
                        </a:rPr>
                        <a:t>:</a:t>
                      </a:r>
                      <a:r>
                        <a:rPr lang="fr-FR" sz="1100" b="1" spc="5" dirty="0">
                          <a:solidFill>
                            <a:srgbClr val="000000"/>
                          </a:solidFill>
                          <a:effectLst/>
                          <a:latin typeface="Arial" panose="020B0604020202020204" pitchFamily="34" charset="0"/>
                          <a:ea typeface="Arial MT"/>
                          <a:cs typeface="Arial MT"/>
                        </a:rPr>
                        <a:t> </a:t>
                      </a:r>
                      <a:r>
                        <a:rPr lang="fr-FR" sz="1100" b="1" dirty="0">
                          <a:solidFill>
                            <a:srgbClr val="000000"/>
                          </a:solidFill>
                          <a:effectLst/>
                          <a:latin typeface="Arial" panose="020B0604020202020204" pitchFamily="34" charset="0"/>
                          <a:ea typeface="Arial MT"/>
                          <a:cs typeface="Arial MT"/>
                        </a:rPr>
                        <a:t>Niveau 1 Répondre</a:t>
                      </a:r>
                      <a:r>
                        <a:rPr lang="fr-FR" sz="1100" b="1" spc="10" dirty="0">
                          <a:solidFill>
                            <a:srgbClr val="000000"/>
                          </a:solidFill>
                          <a:effectLst/>
                          <a:latin typeface="Arial" panose="020B0604020202020204" pitchFamily="34" charset="0"/>
                          <a:ea typeface="Arial MT"/>
                          <a:cs typeface="Arial MT"/>
                        </a:rPr>
                        <a:t> </a:t>
                      </a:r>
                      <a:r>
                        <a:rPr lang="fr-FR" sz="1100" b="1" dirty="0">
                          <a:solidFill>
                            <a:srgbClr val="000000"/>
                          </a:solidFill>
                          <a:effectLst/>
                          <a:latin typeface="Arial" panose="020B0604020202020204" pitchFamily="34" charset="0"/>
                          <a:ea typeface="Arial MT"/>
                          <a:cs typeface="Arial MT"/>
                        </a:rPr>
                        <a:t>aux</a:t>
                      </a:r>
                      <a:r>
                        <a:rPr lang="fr-FR" sz="1100" b="1" spc="5" dirty="0">
                          <a:solidFill>
                            <a:srgbClr val="000000"/>
                          </a:solidFill>
                          <a:effectLst/>
                          <a:latin typeface="Arial" panose="020B0604020202020204" pitchFamily="34" charset="0"/>
                          <a:ea typeface="Arial MT"/>
                          <a:cs typeface="Arial MT"/>
                        </a:rPr>
                        <a:t> </a:t>
                      </a:r>
                      <a:r>
                        <a:rPr lang="fr-FR" sz="1100" b="1" dirty="0">
                          <a:solidFill>
                            <a:srgbClr val="000000"/>
                          </a:solidFill>
                          <a:effectLst/>
                          <a:latin typeface="Arial" panose="020B0604020202020204" pitchFamily="34" charset="0"/>
                          <a:ea typeface="Arial MT"/>
                          <a:cs typeface="Arial MT"/>
                        </a:rPr>
                        <a:t>besoins</a:t>
                      </a:r>
                      <a:r>
                        <a:rPr lang="fr-FR" sz="1100" b="1" spc="10" dirty="0">
                          <a:solidFill>
                            <a:srgbClr val="000000"/>
                          </a:solidFill>
                          <a:effectLst/>
                          <a:latin typeface="Arial" panose="020B0604020202020204" pitchFamily="34" charset="0"/>
                          <a:ea typeface="Arial MT"/>
                          <a:cs typeface="Arial MT"/>
                        </a:rPr>
                        <a:t> </a:t>
                      </a:r>
                      <a:r>
                        <a:rPr lang="fr-FR" sz="1100" b="1" dirty="0">
                          <a:solidFill>
                            <a:srgbClr val="000000"/>
                          </a:solidFill>
                          <a:effectLst/>
                          <a:latin typeface="Arial" panose="020B0604020202020204" pitchFamily="34" charset="0"/>
                          <a:ea typeface="Arial MT"/>
                          <a:cs typeface="Arial MT"/>
                        </a:rPr>
                        <a:t>des élèves</a:t>
                      </a:r>
                      <a:r>
                        <a:rPr lang="fr-FR" sz="1100" b="1" spc="10" dirty="0">
                          <a:solidFill>
                            <a:srgbClr val="000000"/>
                          </a:solidFill>
                          <a:effectLst/>
                          <a:latin typeface="Arial" panose="020B0604020202020204" pitchFamily="34" charset="0"/>
                          <a:ea typeface="Arial MT"/>
                          <a:cs typeface="Arial MT"/>
                        </a:rPr>
                        <a:t> </a:t>
                      </a:r>
                      <a:r>
                        <a:rPr lang="fr-FR" sz="1100" b="1" dirty="0">
                          <a:solidFill>
                            <a:srgbClr val="000000"/>
                          </a:solidFill>
                          <a:effectLst/>
                          <a:latin typeface="Arial" panose="020B0604020202020204" pitchFamily="34" charset="0"/>
                          <a:ea typeface="Arial MT"/>
                          <a:cs typeface="Arial MT"/>
                        </a:rPr>
                        <a:t>de</a:t>
                      </a:r>
                      <a:r>
                        <a:rPr lang="fr-FR" sz="1100" b="1" spc="10" dirty="0">
                          <a:solidFill>
                            <a:srgbClr val="000000"/>
                          </a:solidFill>
                          <a:effectLst/>
                          <a:latin typeface="Arial" panose="020B0604020202020204" pitchFamily="34" charset="0"/>
                          <a:ea typeface="Arial MT"/>
                          <a:cs typeface="Arial MT"/>
                        </a:rPr>
                        <a:t> Cycle </a:t>
                      </a:r>
                      <a:r>
                        <a:rPr lang="fr-FR" sz="1100" b="1" dirty="0">
                          <a:solidFill>
                            <a:srgbClr val="000000"/>
                          </a:solidFill>
                          <a:effectLst/>
                          <a:latin typeface="Arial" panose="020B0604020202020204" pitchFamily="34" charset="0"/>
                          <a:ea typeface="Arial MT"/>
                          <a:cs typeface="Arial MT"/>
                        </a:rPr>
                        <a:t>1</a:t>
                      </a:r>
                      <a:endParaRPr lang="fr-FR" sz="1100" dirty="0">
                        <a:effectLst/>
                        <a:latin typeface="Arial MT"/>
                        <a:ea typeface="Arial MT"/>
                        <a:cs typeface="Arial M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3F3"/>
                    </a:solidFill>
                  </a:tcPr>
                </a:tc>
                <a:tc hMerge="1">
                  <a:txBody>
                    <a:bodyPr/>
                    <a:lstStyle/>
                    <a:p>
                      <a:endParaRPr lang="fr-FR"/>
                    </a:p>
                  </a:txBody>
                  <a:tcPr/>
                </a:tc>
                <a:extLst>
                  <a:ext uri="{0D108BD9-81ED-4DB2-BD59-A6C34878D82A}">
                    <a16:rowId xmlns:a16="http://schemas.microsoft.com/office/drawing/2014/main" val="1979375667"/>
                  </a:ext>
                </a:extLst>
              </a:tr>
            </a:tbl>
          </a:graphicData>
        </a:graphic>
      </p:graphicFrame>
      <p:graphicFrame>
        <p:nvGraphicFramePr>
          <p:cNvPr id="6" name="Tableau 5">
            <a:extLst>
              <a:ext uri="{FF2B5EF4-FFF2-40B4-BE49-F238E27FC236}">
                <a16:creationId xmlns:a16="http://schemas.microsoft.com/office/drawing/2014/main" id="{2CE98425-F447-498E-8876-7932D9D86413}"/>
              </a:ext>
            </a:extLst>
          </p:cNvPr>
          <p:cNvGraphicFramePr>
            <a:graphicFrameLocks noGrp="1"/>
          </p:cNvGraphicFramePr>
          <p:nvPr>
            <p:extLst>
              <p:ext uri="{D42A27DB-BD31-4B8C-83A1-F6EECF244321}">
                <p14:modId xmlns:p14="http://schemas.microsoft.com/office/powerpoint/2010/main" val="2694612871"/>
              </p:ext>
            </p:extLst>
          </p:nvPr>
        </p:nvGraphicFramePr>
        <p:xfrm>
          <a:off x="654909" y="2979084"/>
          <a:ext cx="10698889" cy="1024890"/>
        </p:xfrm>
        <a:graphic>
          <a:graphicData uri="http://schemas.openxmlformats.org/drawingml/2006/table">
            <a:tbl>
              <a:tblPr firstRow="1" firstCol="1" lastRow="1" lastCol="1" bandRow="1" bandCol="1"/>
              <a:tblGrid>
                <a:gridCol w="4230824">
                  <a:extLst>
                    <a:ext uri="{9D8B030D-6E8A-4147-A177-3AD203B41FA5}">
                      <a16:colId xmlns:a16="http://schemas.microsoft.com/office/drawing/2014/main" val="2024581319"/>
                    </a:ext>
                  </a:extLst>
                </a:gridCol>
                <a:gridCol w="6468065">
                  <a:extLst>
                    <a:ext uri="{9D8B030D-6E8A-4147-A177-3AD203B41FA5}">
                      <a16:colId xmlns:a16="http://schemas.microsoft.com/office/drawing/2014/main" val="2831373828"/>
                    </a:ext>
                  </a:extLst>
                </a:gridCol>
              </a:tblGrid>
              <a:tr h="233045">
                <a:tc gridSpan="2">
                  <a:txBody>
                    <a:bodyPr/>
                    <a:lstStyle/>
                    <a:p>
                      <a:pPr marL="38735">
                        <a:spcBef>
                          <a:spcPts val="65"/>
                        </a:spcBef>
                      </a:pPr>
                      <a:r>
                        <a:rPr lang="fr-FR" sz="1000" dirty="0">
                          <a:effectLst/>
                          <a:latin typeface="Arial MT"/>
                          <a:ea typeface="Arial MT"/>
                          <a:cs typeface="Arial MT"/>
                        </a:rPr>
                        <a:t>Contenus</a:t>
                      </a:r>
                      <a:r>
                        <a:rPr lang="fr-FR" sz="1000" spc="-20" dirty="0">
                          <a:effectLst/>
                          <a:latin typeface="Arial MT"/>
                          <a:ea typeface="Arial MT"/>
                          <a:cs typeface="Arial MT"/>
                        </a:rPr>
                        <a:t> </a:t>
                      </a:r>
                      <a:r>
                        <a:rPr lang="fr-FR" sz="1000" dirty="0">
                          <a:effectLst/>
                          <a:latin typeface="Arial MT"/>
                          <a:ea typeface="Arial MT"/>
                          <a:cs typeface="Arial MT"/>
                        </a:rPr>
                        <a:t>: S’approprier quelques éléments théoriques du développement du jeune enfant. Prendre conscience que les besoins de l’enfant ont des répercussions sur l’organisation du temps et de l’espace de la classe.</a:t>
                      </a:r>
                      <a:endParaRPr lang="fr-FR" sz="1100" dirty="0">
                        <a:effectLst/>
                        <a:latin typeface="Arial MT"/>
                        <a:ea typeface="Arial MT"/>
                        <a:cs typeface="Arial MT"/>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tcPr>
                </a:tc>
                <a:tc hMerge="1">
                  <a:txBody>
                    <a:bodyPr/>
                    <a:lstStyle/>
                    <a:p>
                      <a:endParaRPr lang="fr-FR"/>
                    </a:p>
                  </a:txBody>
                  <a:tcPr>
                    <a:lnL w="12700" cap="flat" cmpd="sng" algn="ctr">
                      <a:solidFill>
                        <a:srgbClr val="000000"/>
                      </a:solidFill>
                      <a:prstDash val="solid"/>
                      <a:round/>
                      <a:headEnd type="none" w="med" len="med"/>
                      <a:tailEnd type="none" w="med" len="med"/>
                    </a:lnL>
                  </a:tcPr>
                </a:tc>
                <a:extLst>
                  <a:ext uri="{0D108BD9-81ED-4DB2-BD59-A6C34878D82A}">
                    <a16:rowId xmlns:a16="http://schemas.microsoft.com/office/drawing/2014/main" val="512150115"/>
                  </a:ext>
                </a:extLst>
              </a:tr>
              <a:tr h="241300">
                <a:tc gridSpan="2">
                  <a:txBody>
                    <a:bodyPr/>
                    <a:lstStyle/>
                    <a:p>
                      <a:pPr marL="38735">
                        <a:spcBef>
                          <a:spcPts val="135"/>
                        </a:spcBef>
                      </a:pPr>
                      <a:r>
                        <a:rPr lang="fr-FR" sz="1000" dirty="0">
                          <a:effectLst/>
                          <a:latin typeface="Arial MT"/>
                          <a:ea typeface="Arial MT"/>
                          <a:cs typeface="Arial MT"/>
                        </a:rPr>
                        <a:t>Observations</a:t>
                      </a:r>
                      <a:r>
                        <a:rPr lang="fr-FR" sz="1000" spc="-20" dirty="0">
                          <a:effectLst/>
                          <a:latin typeface="Arial MT"/>
                          <a:ea typeface="Arial MT"/>
                          <a:cs typeface="Arial MT"/>
                        </a:rPr>
                        <a:t> </a:t>
                      </a:r>
                      <a:r>
                        <a:rPr lang="fr-FR" sz="1000" dirty="0">
                          <a:effectLst/>
                          <a:latin typeface="Arial MT"/>
                          <a:ea typeface="Arial MT"/>
                          <a:cs typeface="Arial MT"/>
                        </a:rPr>
                        <a:t>:</a:t>
                      </a:r>
                      <a:endParaRPr lang="fr-FR" sz="1100" dirty="0">
                        <a:effectLst/>
                        <a:latin typeface="Arial MT"/>
                        <a:ea typeface="Arial MT"/>
                        <a:cs typeface="Arial M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tcPr>
                </a:tc>
                <a:tc hMerge="1">
                  <a:txBody>
                    <a:bodyPr/>
                    <a:lstStyle/>
                    <a:p>
                      <a:endParaRPr lang="fr-FR"/>
                    </a:p>
                  </a:txBody>
                  <a:tcPr>
                    <a:lnL w="12700" cap="flat" cmpd="sng" algn="ctr">
                      <a:solidFill>
                        <a:srgbClr val="000000"/>
                      </a:solidFill>
                      <a:prstDash val="solid"/>
                      <a:round/>
                      <a:headEnd type="none" w="med" len="med"/>
                      <a:tailEnd type="none" w="med" len="med"/>
                    </a:lnL>
                  </a:tcPr>
                </a:tc>
                <a:extLst>
                  <a:ext uri="{0D108BD9-81ED-4DB2-BD59-A6C34878D82A}">
                    <a16:rowId xmlns:a16="http://schemas.microsoft.com/office/drawing/2014/main" val="992889125"/>
                  </a:ext>
                </a:extLst>
              </a:tr>
              <a:tr h="243205">
                <a:tc>
                  <a:txBody>
                    <a:bodyPr/>
                    <a:lstStyle/>
                    <a:p>
                      <a:pPr marL="38735">
                        <a:spcBef>
                          <a:spcPts val="140"/>
                        </a:spcBef>
                      </a:pPr>
                      <a:r>
                        <a:rPr lang="fr-FR" sz="1000" dirty="0">
                          <a:effectLst/>
                          <a:latin typeface="Arial MT"/>
                          <a:ea typeface="Arial MT"/>
                          <a:cs typeface="Arial MT"/>
                        </a:rPr>
                        <a:t>Durée</a:t>
                      </a:r>
                      <a:r>
                        <a:rPr lang="fr-FR" sz="1000" spc="-15" dirty="0">
                          <a:effectLst/>
                          <a:latin typeface="Arial MT"/>
                          <a:ea typeface="Arial MT"/>
                          <a:cs typeface="Arial MT"/>
                        </a:rPr>
                        <a:t> </a:t>
                      </a:r>
                      <a:r>
                        <a:rPr lang="fr-FR" sz="1000" dirty="0">
                          <a:effectLst/>
                          <a:latin typeface="Arial MT"/>
                          <a:ea typeface="Arial MT"/>
                          <a:cs typeface="Arial MT"/>
                        </a:rPr>
                        <a:t>:</a:t>
                      </a:r>
                      <a:r>
                        <a:rPr lang="fr-FR" sz="1000" spc="-15" dirty="0">
                          <a:effectLst/>
                          <a:latin typeface="Arial MT"/>
                          <a:ea typeface="Arial MT"/>
                          <a:cs typeface="Arial MT"/>
                        </a:rPr>
                        <a:t> </a:t>
                      </a:r>
                      <a:r>
                        <a:rPr lang="fr-FR" sz="1000" dirty="0">
                          <a:effectLst/>
                          <a:latin typeface="Arial MT"/>
                          <a:ea typeface="Arial MT"/>
                          <a:cs typeface="Arial MT"/>
                        </a:rPr>
                        <a:t>6</a:t>
                      </a:r>
                      <a:r>
                        <a:rPr lang="fr-FR" sz="1000" spc="-10" dirty="0">
                          <a:effectLst/>
                          <a:latin typeface="Arial MT"/>
                          <a:ea typeface="Arial MT"/>
                          <a:cs typeface="Arial MT"/>
                        </a:rPr>
                        <a:t> </a:t>
                      </a:r>
                      <a:r>
                        <a:rPr lang="fr-FR" sz="1000" dirty="0">
                          <a:effectLst/>
                          <a:latin typeface="Arial MT"/>
                          <a:ea typeface="Arial MT"/>
                          <a:cs typeface="Arial MT"/>
                        </a:rPr>
                        <a:t>heures</a:t>
                      </a:r>
                      <a:r>
                        <a:rPr lang="fr-FR" sz="1000" dirty="0">
                          <a:effectLst/>
                          <a:latin typeface="Times New Roman" panose="02020603050405020304" pitchFamily="18" charset="0"/>
                        </a:rPr>
                        <a:t> </a:t>
                      </a:r>
                      <a:endParaRPr lang="fr-FR" sz="1100" dirty="0">
                        <a:effectLst/>
                        <a:latin typeface="Arial M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tcPr>
                </a:tc>
                <a:tc>
                  <a:txBody>
                    <a:bodyPr/>
                    <a:lstStyle/>
                    <a:p>
                      <a:pPr marL="40640">
                        <a:spcBef>
                          <a:spcPts val="135"/>
                        </a:spcBef>
                        <a:spcAft>
                          <a:spcPts val="0"/>
                        </a:spcAft>
                      </a:pPr>
                      <a:r>
                        <a:rPr lang="fr-FR" sz="1000" dirty="0">
                          <a:effectLst/>
                          <a:latin typeface="Arial MT"/>
                          <a:ea typeface="Arial MT"/>
                          <a:cs typeface="Arial MT"/>
                        </a:rPr>
                        <a:t>Lieu</a:t>
                      </a:r>
                      <a:r>
                        <a:rPr lang="fr-FR" sz="1000" spc="-15" dirty="0">
                          <a:effectLst/>
                          <a:latin typeface="Arial MT"/>
                          <a:ea typeface="Arial MT"/>
                          <a:cs typeface="Arial MT"/>
                        </a:rPr>
                        <a:t> </a:t>
                      </a:r>
                      <a:r>
                        <a:rPr lang="fr-FR" sz="1000" dirty="0">
                          <a:effectLst/>
                          <a:latin typeface="Arial MT"/>
                          <a:ea typeface="Arial MT"/>
                          <a:cs typeface="Arial MT"/>
                        </a:rPr>
                        <a:t>:</a:t>
                      </a:r>
                      <a:r>
                        <a:rPr lang="fr-FR" sz="1000" spc="-20" dirty="0">
                          <a:effectLst/>
                          <a:latin typeface="Arial MT"/>
                          <a:ea typeface="Arial MT"/>
                          <a:cs typeface="Arial MT"/>
                        </a:rPr>
                        <a:t> </a:t>
                      </a:r>
                      <a:r>
                        <a:rPr lang="fr-FR" sz="1000" dirty="0">
                          <a:effectLst/>
                          <a:latin typeface="Arial MT"/>
                          <a:ea typeface="Arial MT"/>
                          <a:cs typeface="Arial MT"/>
                        </a:rPr>
                        <a:t>A</a:t>
                      </a:r>
                      <a:r>
                        <a:rPr lang="fr-FR" sz="1000" spc="-20" dirty="0">
                          <a:effectLst/>
                          <a:latin typeface="Arial MT"/>
                          <a:ea typeface="Arial MT"/>
                          <a:cs typeface="Arial MT"/>
                        </a:rPr>
                        <a:t> </a:t>
                      </a:r>
                      <a:r>
                        <a:rPr lang="fr-FR" sz="1000" dirty="0">
                          <a:effectLst/>
                          <a:latin typeface="Arial MT"/>
                          <a:ea typeface="Arial MT"/>
                          <a:cs typeface="Arial MT"/>
                        </a:rPr>
                        <a:t>définir</a:t>
                      </a:r>
                      <a:endParaRPr lang="fr-FR" sz="1100" dirty="0">
                        <a:effectLst/>
                        <a:latin typeface="Arial MT"/>
                        <a:ea typeface="Arial MT"/>
                        <a:cs typeface="Arial M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dbl" algn="ctr">
                      <a:solidFill>
                        <a:srgbClr val="000000"/>
                      </a:solidFill>
                      <a:prstDash val="solid"/>
                      <a:round/>
                      <a:headEnd type="none" w="med" len="med"/>
                      <a:tailEnd type="none" w="med" len="med"/>
                    </a:lnB>
                  </a:tcPr>
                </a:tc>
                <a:extLst>
                  <a:ext uri="{0D108BD9-81ED-4DB2-BD59-A6C34878D82A}">
                    <a16:rowId xmlns:a16="http://schemas.microsoft.com/office/drawing/2014/main" val="144671403"/>
                  </a:ext>
                </a:extLst>
              </a:tr>
              <a:tr h="235585">
                <a:tc gridSpan="2">
                  <a:txBody>
                    <a:bodyPr/>
                    <a:lstStyle/>
                    <a:p>
                      <a:pPr marL="4445">
                        <a:spcBef>
                          <a:spcPts val="190"/>
                        </a:spcBef>
                        <a:spcAft>
                          <a:spcPts val="0"/>
                        </a:spcAft>
                      </a:pPr>
                      <a:r>
                        <a:rPr lang="fr-FR" sz="1100" b="1" dirty="0">
                          <a:solidFill>
                            <a:srgbClr val="000000"/>
                          </a:solidFill>
                          <a:effectLst/>
                          <a:latin typeface="Arial" panose="020B0604020202020204" pitchFamily="34" charset="0"/>
                          <a:ea typeface="Arial MT"/>
                          <a:cs typeface="Arial MT"/>
                        </a:rPr>
                        <a:t>Module</a:t>
                      </a:r>
                      <a:r>
                        <a:rPr lang="fr-FR" sz="1100" b="1" spc="25" dirty="0">
                          <a:solidFill>
                            <a:srgbClr val="000000"/>
                          </a:solidFill>
                          <a:effectLst/>
                          <a:latin typeface="Arial" panose="020B0604020202020204" pitchFamily="34" charset="0"/>
                          <a:ea typeface="Arial MT"/>
                          <a:cs typeface="Arial MT"/>
                        </a:rPr>
                        <a:t> </a:t>
                      </a:r>
                      <a:r>
                        <a:rPr lang="fr-FR" sz="1100" b="1" dirty="0">
                          <a:solidFill>
                            <a:srgbClr val="000000"/>
                          </a:solidFill>
                          <a:effectLst/>
                          <a:latin typeface="Arial" panose="020B0604020202020204" pitchFamily="34" charset="0"/>
                          <a:ea typeface="Arial MT"/>
                          <a:cs typeface="Arial MT"/>
                        </a:rPr>
                        <a:t>:</a:t>
                      </a:r>
                      <a:r>
                        <a:rPr lang="fr-FR" sz="1100" b="1" spc="5" dirty="0">
                          <a:solidFill>
                            <a:srgbClr val="000000"/>
                          </a:solidFill>
                          <a:effectLst/>
                          <a:latin typeface="Arial" panose="020B0604020202020204" pitchFamily="34" charset="0"/>
                          <a:ea typeface="Arial MT"/>
                          <a:cs typeface="Arial MT"/>
                        </a:rPr>
                        <a:t> </a:t>
                      </a:r>
                      <a:r>
                        <a:rPr lang="fr-FR" sz="1100" b="1" dirty="0">
                          <a:solidFill>
                            <a:srgbClr val="000000"/>
                          </a:solidFill>
                          <a:effectLst/>
                          <a:latin typeface="Arial" panose="020B0604020202020204" pitchFamily="34" charset="0"/>
                          <a:ea typeface="Arial MT"/>
                          <a:cs typeface="Arial MT"/>
                        </a:rPr>
                        <a:t>Niveau 2 Répondre</a:t>
                      </a:r>
                      <a:r>
                        <a:rPr lang="fr-FR" sz="1100" b="1" spc="10" dirty="0">
                          <a:solidFill>
                            <a:srgbClr val="000000"/>
                          </a:solidFill>
                          <a:effectLst/>
                          <a:latin typeface="Arial" panose="020B0604020202020204" pitchFamily="34" charset="0"/>
                          <a:ea typeface="Arial MT"/>
                          <a:cs typeface="Arial MT"/>
                        </a:rPr>
                        <a:t> </a:t>
                      </a:r>
                      <a:r>
                        <a:rPr lang="fr-FR" sz="1100" b="1" dirty="0">
                          <a:solidFill>
                            <a:srgbClr val="000000"/>
                          </a:solidFill>
                          <a:effectLst/>
                          <a:latin typeface="Arial" panose="020B0604020202020204" pitchFamily="34" charset="0"/>
                          <a:ea typeface="Arial MT"/>
                          <a:cs typeface="Arial MT"/>
                        </a:rPr>
                        <a:t>aux</a:t>
                      </a:r>
                      <a:r>
                        <a:rPr lang="fr-FR" sz="1100" b="1" spc="10" dirty="0">
                          <a:solidFill>
                            <a:srgbClr val="000000"/>
                          </a:solidFill>
                          <a:effectLst/>
                          <a:latin typeface="Arial" panose="020B0604020202020204" pitchFamily="34" charset="0"/>
                          <a:ea typeface="Arial MT"/>
                          <a:cs typeface="Arial MT"/>
                        </a:rPr>
                        <a:t> </a:t>
                      </a:r>
                      <a:r>
                        <a:rPr lang="fr-FR" sz="1100" b="1" dirty="0">
                          <a:solidFill>
                            <a:srgbClr val="000000"/>
                          </a:solidFill>
                          <a:effectLst/>
                          <a:latin typeface="Arial" panose="020B0604020202020204" pitchFamily="34" charset="0"/>
                          <a:ea typeface="Arial MT"/>
                          <a:cs typeface="Arial MT"/>
                        </a:rPr>
                        <a:t>besoins</a:t>
                      </a:r>
                      <a:r>
                        <a:rPr lang="fr-FR" sz="1100" b="1" spc="5" dirty="0">
                          <a:solidFill>
                            <a:srgbClr val="000000"/>
                          </a:solidFill>
                          <a:effectLst/>
                          <a:latin typeface="Arial" panose="020B0604020202020204" pitchFamily="34" charset="0"/>
                          <a:ea typeface="Arial MT"/>
                          <a:cs typeface="Arial MT"/>
                        </a:rPr>
                        <a:t> </a:t>
                      </a:r>
                      <a:r>
                        <a:rPr lang="fr-FR" sz="1100" b="1" dirty="0">
                          <a:solidFill>
                            <a:srgbClr val="000000"/>
                          </a:solidFill>
                          <a:effectLst/>
                          <a:latin typeface="Arial" panose="020B0604020202020204" pitchFamily="34" charset="0"/>
                          <a:ea typeface="Arial MT"/>
                          <a:cs typeface="Arial MT"/>
                        </a:rPr>
                        <a:t>des</a:t>
                      </a:r>
                      <a:r>
                        <a:rPr lang="fr-FR" sz="1100" b="1" spc="5" dirty="0">
                          <a:solidFill>
                            <a:srgbClr val="000000"/>
                          </a:solidFill>
                          <a:effectLst/>
                          <a:latin typeface="Arial" panose="020B0604020202020204" pitchFamily="34" charset="0"/>
                          <a:ea typeface="Arial MT"/>
                          <a:cs typeface="Arial MT"/>
                        </a:rPr>
                        <a:t> </a:t>
                      </a:r>
                      <a:r>
                        <a:rPr lang="fr-FR" sz="1100" b="1" dirty="0">
                          <a:solidFill>
                            <a:srgbClr val="000000"/>
                          </a:solidFill>
                          <a:effectLst/>
                          <a:latin typeface="Arial" panose="020B0604020202020204" pitchFamily="34" charset="0"/>
                          <a:ea typeface="Arial MT"/>
                          <a:cs typeface="Arial MT"/>
                        </a:rPr>
                        <a:t>élèves</a:t>
                      </a:r>
                      <a:r>
                        <a:rPr lang="fr-FR" sz="1100" b="1" spc="5" dirty="0">
                          <a:solidFill>
                            <a:srgbClr val="000000"/>
                          </a:solidFill>
                          <a:effectLst/>
                          <a:latin typeface="Arial" panose="020B0604020202020204" pitchFamily="34" charset="0"/>
                          <a:ea typeface="Arial MT"/>
                          <a:cs typeface="Arial MT"/>
                        </a:rPr>
                        <a:t> </a:t>
                      </a:r>
                      <a:r>
                        <a:rPr lang="fr-FR" sz="1100" b="1" dirty="0">
                          <a:solidFill>
                            <a:srgbClr val="000000"/>
                          </a:solidFill>
                          <a:effectLst/>
                          <a:latin typeface="Arial" panose="020B0604020202020204" pitchFamily="34" charset="0"/>
                          <a:ea typeface="Arial MT"/>
                          <a:cs typeface="Arial MT"/>
                        </a:rPr>
                        <a:t>de</a:t>
                      </a:r>
                      <a:r>
                        <a:rPr lang="fr-FR" sz="1100" b="1" spc="10" dirty="0">
                          <a:solidFill>
                            <a:srgbClr val="000000"/>
                          </a:solidFill>
                          <a:effectLst/>
                          <a:latin typeface="Arial" panose="020B0604020202020204" pitchFamily="34" charset="0"/>
                          <a:ea typeface="Arial MT"/>
                          <a:cs typeface="Arial MT"/>
                        </a:rPr>
                        <a:t> Cycle </a:t>
                      </a:r>
                      <a:r>
                        <a:rPr lang="fr-FR" sz="1100" b="1" dirty="0">
                          <a:solidFill>
                            <a:srgbClr val="000000"/>
                          </a:solidFill>
                          <a:effectLst/>
                          <a:latin typeface="Arial" panose="020B0604020202020204" pitchFamily="34" charset="0"/>
                          <a:ea typeface="Arial MT"/>
                          <a:cs typeface="Arial MT"/>
                        </a:rPr>
                        <a:t>1</a:t>
                      </a:r>
                      <a:endParaRPr lang="fr-FR" sz="1100" dirty="0">
                        <a:effectLst/>
                        <a:latin typeface="Arial MT"/>
                        <a:ea typeface="Arial MT"/>
                        <a:cs typeface="Arial M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3F3"/>
                    </a:solidFill>
                  </a:tcPr>
                </a:tc>
                <a:tc hMerge="1">
                  <a:txBody>
                    <a:bodyPr/>
                    <a:lstStyle/>
                    <a:p>
                      <a:endParaRPr lang="fr-FR"/>
                    </a:p>
                  </a:txBody>
                  <a:tcPr>
                    <a:lnL w="12700" cap="flat" cmpd="sng" algn="ctr">
                      <a:solidFill>
                        <a:srgbClr val="000000"/>
                      </a:solidFill>
                      <a:prstDash val="solid"/>
                      <a:round/>
                      <a:headEnd type="none" w="med" len="med"/>
                      <a:tailEnd type="none" w="med" len="med"/>
                    </a:lnL>
                    <a:lnT w="12700" cap="flat" cmpd="dbl" algn="ctr">
                      <a:solidFill>
                        <a:srgbClr val="000000"/>
                      </a:solidFill>
                      <a:prstDash val="solid"/>
                      <a:round/>
                      <a:headEnd type="none" w="med" len="med"/>
                      <a:tailEnd type="none" w="med" len="med"/>
                    </a:lnT>
                  </a:tcPr>
                </a:tc>
                <a:extLst>
                  <a:ext uri="{0D108BD9-81ED-4DB2-BD59-A6C34878D82A}">
                    <a16:rowId xmlns:a16="http://schemas.microsoft.com/office/drawing/2014/main" val="1748583962"/>
                  </a:ext>
                </a:extLst>
              </a:tr>
            </a:tbl>
          </a:graphicData>
        </a:graphic>
      </p:graphicFrame>
      <p:graphicFrame>
        <p:nvGraphicFramePr>
          <p:cNvPr id="7" name="Tableau 6">
            <a:extLst>
              <a:ext uri="{FF2B5EF4-FFF2-40B4-BE49-F238E27FC236}">
                <a16:creationId xmlns:a16="http://schemas.microsoft.com/office/drawing/2014/main" id="{73C037C1-3600-41B5-8F35-3AB05E5B6AAD}"/>
              </a:ext>
            </a:extLst>
          </p:cNvPr>
          <p:cNvGraphicFramePr>
            <a:graphicFrameLocks noGrp="1"/>
          </p:cNvGraphicFramePr>
          <p:nvPr>
            <p:extLst>
              <p:ext uri="{D42A27DB-BD31-4B8C-83A1-F6EECF244321}">
                <p14:modId xmlns:p14="http://schemas.microsoft.com/office/powerpoint/2010/main" val="751571273"/>
              </p:ext>
            </p:extLst>
          </p:nvPr>
        </p:nvGraphicFramePr>
        <p:xfrm>
          <a:off x="654910" y="4068987"/>
          <a:ext cx="10698889" cy="1027430"/>
        </p:xfrm>
        <a:graphic>
          <a:graphicData uri="http://schemas.openxmlformats.org/drawingml/2006/table">
            <a:tbl>
              <a:tblPr firstRow="1" firstCol="1" lastRow="1" lastCol="1" bandRow="1" bandCol="1"/>
              <a:tblGrid>
                <a:gridCol w="4230824">
                  <a:extLst>
                    <a:ext uri="{9D8B030D-6E8A-4147-A177-3AD203B41FA5}">
                      <a16:colId xmlns:a16="http://schemas.microsoft.com/office/drawing/2014/main" val="2375246332"/>
                    </a:ext>
                  </a:extLst>
                </a:gridCol>
                <a:gridCol w="6468065">
                  <a:extLst>
                    <a:ext uri="{9D8B030D-6E8A-4147-A177-3AD203B41FA5}">
                      <a16:colId xmlns:a16="http://schemas.microsoft.com/office/drawing/2014/main" val="1529900305"/>
                    </a:ext>
                  </a:extLst>
                </a:gridCol>
              </a:tblGrid>
              <a:tr h="232410">
                <a:tc gridSpan="2">
                  <a:txBody>
                    <a:bodyPr/>
                    <a:lstStyle/>
                    <a:p>
                      <a:pPr marL="38735">
                        <a:spcBef>
                          <a:spcPts val="65"/>
                        </a:spcBef>
                      </a:pPr>
                      <a:r>
                        <a:rPr lang="fr-FR" sz="1000" dirty="0">
                          <a:effectLst/>
                          <a:latin typeface="Arial MT"/>
                          <a:ea typeface="Arial MT"/>
                          <a:cs typeface="Arial MT"/>
                        </a:rPr>
                        <a:t>Contenus</a:t>
                      </a:r>
                      <a:r>
                        <a:rPr lang="fr-FR" sz="1000" spc="-20" dirty="0">
                          <a:effectLst/>
                          <a:latin typeface="Arial MT"/>
                          <a:ea typeface="Arial MT"/>
                          <a:cs typeface="Arial MT"/>
                        </a:rPr>
                        <a:t> </a:t>
                      </a:r>
                      <a:r>
                        <a:rPr lang="fr-FR" sz="1000" dirty="0">
                          <a:effectLst/>
                          <a:latin typeface="Arial MT"/>
                          <a:ea typeface="Arial MT"/>
                          <a:cs typeface="Arial MT"/>
                        </a:rPr>
                        <a:t>: Approfondir ses connaissances sur le développement cognitif du jeune enfant. Connaitre et comprendre l’enjeu du développement de certaines fonctions cognitives sur les apprentissages. Réfléchir à la manière de développer ces fonctions cognitives au seins de la classe dans les différents domaines d’apprentissage.</a:t>
                      </a:r>
                      <a:endParaRPr lang="fr-FR" sz="1100" dirty="0">
                        <a:effectLst/>
                        <a:latin typeface="Arial MT"/>
                        <a:ea typeface="Arial MT"/>
                        <a:cs typeface="Arial M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tcPr>
                </a:tc>
                <a:tc hMerge="1">
                  <a:txBody>
                    <a:bodyPr/>
                    <a:lstStyle/>
                    <a:p>
                      <a:endParaRPr lang="fr-FR"/>
                    </a:p>
                  </a:txBody>
                  <a:tcPr>
                    <a:lnL w="12700" cap="flat" cmpd="sng" algn="ctr">
                      <a:solidFill>
                        <a:srgbClr val="000000"/>
                      </a:solidFill>
                      <a:prstDash val="solid"/>
                      <a:round/>
                      <a:headEnd type="none" w="med" len="med"/>
                      <a:tailEnd type="none" w="med" len="med"/>
                    </a:lnL>
                  </a:tcPr>
                </a:tc>
                <a:extLst>
                  <a:ext uri="{0D108BD9-81ED-4DB2-BD59-A6C34878D82A}">
                    <a16:rowId xmlns:a16="http://schemas.microsoft.com/office/drawing/2014/main" val="1652582601"/>
                  </a:ext>
                </a:extLst>
              </a:tr>
              <a:tr h="241935">
                <a:tc gridSpan="2">
                  <a:txBody>
                    <a:bodyPr/>
                    <a:lstStyle/>
                    <a:p>
                      <a:pPr marL="38735">
                        <a:spcBef>
                          <a:spcPts val="140"/>
                        </a:spcBef>
                      </a:pPr>
                      <a:r>
                        <a:rPr lang="fr-FR" sz="1000" dirty="0">
                          <a:effectLst/>
                          <a:latin typeface="Arial MT"/>
                          <a:ea typeface="Arial MT"/>
                          <a:cs typeface="Arial MT"/>
                        </a:rPr>
                        <a:t>Observations</a:t>
                      </a:r>
                      <a:r>
                        <a:rPr lang="fr-FR" sz="1000" spc="-20" dirty="0">
                          <a:effectLst/>
                          <a:latin typeface="Arial MT"/>
                          <a:ea typeface="Arial MT"/>
                          <a:cs typeface="Arial MT"/>
                        </a:rPr>
                        <a:t> </a:t>
                      </a:r>
                      <a:r>
                        <a:rPr lang="fr-FR" sz="1000" dirty="0">
                          <a:effectLst/>
                          <a:latin typeface="Arial MT"/>
                          <a:ea typeface="Arial MT"/>
                          <a:cs typeface="Arial MT"/>
                        </a:rPr>
                        <a:t>:</a:t>
                      </a:r>
                      <a:endParaRPr lang="fr-FR" sz="1100" dirty="0">
                        <a:effectLst/>
                        <a:latin typeface="Arial MT"/>
                        <a:ea typeface="Arial MT"/>
                        <a:cs typeface="Arial M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tcPr>
                </a:tc>
                <a:tc hMerge="1">
                  <a:txBody>
                    <a:bodyPr/>
                    <a:lstStyle/>
                    <a:p>
                      <a:endParaRPr lang="fr-FR"/>
                    </a:p>
                  </a:txBody>
                  <a:tcPr>
                    <a:lnL w="12700" cap="flat" cmpd="sng" algn="ctr">
                      <a:solidFill>
                        <a:srgbClr val="000000"/>
                      </a:solidFill>
                      <a:prstDash val="solid"/>
                      <a:round/>
                      <a:headEnd type="none" w="med" len="med"/>
                      <a:tailEnd type="none" w="med" len="med"/>
                    </a:lnL>
                  </a:tcPr>
                </a:tc>
                <a:extLst>
                  <a:ext uri="{0D108BD9-81ED-4DB2-BD59-A6C34878D82A}">
                    <a16:rowId xmlns:a16="http://schemas.microsoft.com/office/drawing/2014/main" val="3439819580"/>
                  </a:ext>
                </a:extLst>
              </a:tr>
              <a:tr h="244475">
                <a:tc>
                  <a:txBody>
                    <a:bodyPr/>
                    <a:lstStyle/>
                    <a:p>
                      <a:pPr marL="38735">
                        <a:spcBef>
                          <a:spcPts val="140"/>
                        </a:spcBef>
                      </a:pPr>
                      <a:r>
                        <a:rPr lang="fr-FR" sz="1000" dirty="0">
                          <a:effectLst/>
                          <a:latin typeface="Arial MT"/>
                          <a:ea typeface="Arial MT"/>
                          <a:cs typeface="Arial MT"/>
                        </a:rPr>
                        <a:t>Durée</a:t>
                      </a:r>
                      <a:r>
                        <a:rPr lang="fr-FR" sz="1000" spc="-15" dirty="0">
                          <a:effectLst/>
                          <a:latin typeface="Arial MT"/>
                          <a:ea typeface="Arial MT"/>
                          <a:cs typeface="Arial MT"/>
                        </a:rPr>
                        <a:t> </a:t>
                      </a:r>
                      <a:r>
                        <a:rPr lang="fr-FR" sz="1000" dirty="0">
                          <a:effectLst/>
                          <a:latin typeface="Arial MT"/>
                          <a:ea typeface="Arial MT"/>
                          <a:cs typeface="Arial MT"/>
                        </a:rPr>
                        <a:t>:</a:t>
                      </a:r>
                      <a:r>
                        <a:rPr lang="fr-FR" sz="1000" spc="-15" dirty="0">
                          <a:effectLst/>
                          <a:latin typeface="Arial MT"/>
                          <a:ea typeface="Arial MT"/>
                          <a:cs typeface="Arial MT"/>
                        </a:rPr>
                        <a:t> </a:t>
                      </a:r>
                      <a:r>
                        <a:rPr lang="fr-FR" sz="1000" dirty="0">
                          <a:effectLst/>
                          <a:latin typeface="Arial MT"/>
                          <a:ea typeface="Arial MT"/>
                          <a:cs typeface="Arial MT"/>
                        </a:rPr>
                        <a:t>6</a:t>
                      </a:r>
                      <a:r>
                        <a:rPr lang="fr-FR" sz="1000" spc="-10" dirty="0">
                          <a:effectLst/>
                          <a:latin typeface="Arial MT"/>
                          <a:ea typeface="Arial MT"/>
                          <a:cs typeface="Arial MT"/>
                        </a:rPr>
                        <a:t> </a:t>
                      </a:r>
                      <a:r>
                        <a:rPr lang="fr-FR" sz="1000" dirty="0">
                          <a:effectLst/>
                          <a:latin typeface="Arial MT"/>
                          <a:ea typeface="Arial MT"/>
                          <a:cs typeface="Arial MT"/>
                        </a:rPr>
                        <a:t>heures</a:t>
                      </a:r>
                      <a:r>
                        <a:rPr lang="fr-FR" sz="1000" dirty="0">
                          <a:effectLst/>
                          <a:latin typeface="Times New Roman" panose="02020603050405020304" pitchFamily="18" charset="0"/>
                        </a:rPr>
                        <a:t> </a:t>
                      </a:r>
                      <a:endParaRPr lang="fr-FR" sz="1100" dirty="0">
                        <a:effectLst/>
                        <a:latin typeface="Arial M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tcPr>
                </a:tc>
                <a:tc>
                  <a:txBody>
                    <a:bodyPr/>
                    <a:lstStyle/>
                    <a:p>
                      <a:pPr marL="40640">
                        <a:spcBef>
                          <a:spcPts val="135"/>
                        </a:spcBef>
                        <a:spcAft>
                          <a:spcPts val="0"/>
                        </a:spcAft>
                      </a:pPr>
                      <a:r>
                        <a:rPr lang="fr-FR" sz="1000" dirty="0">
                          <a:effectLst/>
                          <a:latin typeface="Arial MT"/>
                          <a:ea typeface="Arial MT"/>
                          <a:cs typeface="Arial MT"/>
                        </a:rPr>
                        <a:t>Lieu</a:t>
                      </a:r>
                      <a:r>
                        <a:rPr lang="fr-FR" sz="1000" spc="-15" dirty="0">
                          <a:effectLst/>
                          <a:latin typeface="Arial MT"/>
                          <a:ea typeface="Arial MT"/>
                          <a:cs typeface="Arial MT"/>
                        </a:rPr>
                        <a:t> </a:t>
                      </a:r>
                      <a:r>
                        <a:rPr lang="fr-FR" sz="1000" dirty="0">
                          <a:effectLst/>
                          <a:latin typeface="Arial MT"/>
                          <a:ea typeface="Arial MT"/>
                          <a:cs typeface="Arial MT"/>
                        </a:rPr>
                        <a:t>:</a:t>
                      </a:r>
                      <a:r>
                        <a:rPr lang="fr-FR" sz="1000" spc="-20" dirty="0">
                          <a:effectLst/>
                          <a:latin typeface="Arial MT"/>
                          <a:ea typeface="Arial MT"/>
                          <a:cs typeface="Arial MT"/>
                        </a:rPr>
                        <a:t> </a:t>
                      </a:r>
                      <a:r>
                        <a:rPr lang="fr-FR" sz="1000" dirty="0">
                          <a:effectLst/>
                          <a:latin typeface="Arial MT"/>
                          <a:ea typeface="Arial MT"/>
                          <a:cs typeface="Arial MT"/>
                        </a:rPr>
                        <a:t>A</a:t>
                      </a:r>
                      <a:r>
                        <a:rPr lang="fr-FR" sz="1000" spc="-20" dirty="0">
                          <a:effectLst/>
                          <a:latin typeface="Arial MT"/>
                          <a:ea typeface="Arial MT"/>
                          <a:cs typeface="Arial MT"/>
                        </a:rPr>
                        <a:t> </a:t>
                      </a:r>
                      <a:r>
                        <a:rPr lang="fr-FR" sz="1000" dirty="0">
                          <a:effectLst/>
                          <a:latin typeface="Arial MT"/>
                          <a:ea typeface="Arial MT"/>
                          <a:cs typeface="Arial MT"/>
                        </a:rPr>
                        <a:t>définir</a:t>
                      </a:r>
                      <a:endParaRPr lang="fr-FR" sz="1100" dirty="0">
                        <a:effectLst/>
                        <a:latin typeface="Arial MT"/>
                        <a:ea typeface="Arial MT"/>
                        <a:cs typeface="Arial M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dbl" algn="ctr">
                      <a:solidFill>
                        <a:srgbClr val="000000"/>
                      </a:solidFill>
                      <a:prstDash val="solid"/>
                      <a:round/>
                      <a:headEnd type="none" w="med" len="med"/>
                      <a:tailEnd type="none" w="med" len="med"/>
                    </a:lnB>
                  </a:tcPr>
                </a:tc>
                <a:extLst>
                  <a:ext uri="{0D108BD9-81ED-4DB2-BD59-A6C34878D82A}">
                    <a16:rowId xmlns:a16="http://schemas.microsoft.com/office/drawing/2014/main" val="2331645030"/>
                  </a:ext>
                </a:extLst>
              </a:tr>
              <a:tr h="236220">
                <a:tc gridSpan="2">
                  <a:txBody>
                    <a:bodyPr/>
                    <a:lstStyle/>
                    <a:p>
                      <a:pPr marL="4445">
                        <a:spcBef>
                          <a:spcPts val="190"/>
                        </a:spcBef>
                        <a:spcAft>
                          <a:spcPts val="0"/>
                        </a:spcAft>
                      </a:pPr>
                      <a:r>
                        <a:rPr lang="fr-FR" sz="1100" b="1" dirty="0">
                          <a:solidFill>
                            <a:srgbClr val="000000"/>
                          </a:solidFill>
                          <a:effectLst/>
                          <a:latin typeface="Arial" panose="020B0604020202020204" pitchFamily="34" charset="0"/>
                          <a:ea typeface="Arial MT"/>
                          <a:cs typeface="Arial MT"/>
                        </a:rPr>
                        <a:t>Module</a:t>
                      </a:r>
                      <a:r>
                        <a:rPr lang="fr-FR" sz="1100" b="1" spc="25" dirty="0">
                          <a:solidFill>
                            <a:srgbClr val="000000"/>
                          </a:solidFill>
                          <a:effectLst/>
                          <a:latin typeface="Arial" panose="020B0604020202020204" pitchFamily="34" charset="0"/>
                          <a:ea typeface="Arial MT"/>
                          <a:cs typeface="Arial MT"/>
                        </a:rPr>
                        <a:t> </a:t>
                      </a:r>
                      <a:r>
                        <a:rPr lang="fr-FR" sz="1100" b="1" dirty="0">
                          <a:solidFill>
                            <a:srgbClr val="000000"/>
                          </a:solidFill>
                          <a:effectLst/>
                          <a:latin typeface="Arial" panose="020B0604020202020204" pitchFamily="34" charset="0"/>
                          <a:ea typeface="Arial MT"/>
                          <a:cs typeface="Arial MT"/>
                        </a:rPr>
                        <a:t>:</a:t>
                      </a:r>
                      <a:r>
                        <a:rPr lang="fr-FR" sz="1100" b="1" spc="5" dirty="0">
                          <a:solidFill>
                            <a:srgbClr val="000000"/>
                          </a:solidFill>
                          <a:effectLst/>
                          <a:latin typeface="Arial" panose="020B0604020202020204" pitchFamily="34" charset="0"/>
                          <a:ea typeface="Arial MT"/>
                          <a:cs typeface="Arial MT"/>
                        </a:rPr>
                        <a:t> </a:t>
                      </a:r>
                      <a:r>
                        <a:rPr lang="fr-FR" sz="1100" b="1" dirty="0">
                          <a:solidFill>
                            <a:srgbClr val="000000"/>
                          </a:solidFill>
                          <a:effectLst/>
                          <a:latin typeface="Arial" panose="020B0604020202020204" pitchFamily="34" charset="0"/>
                          <a:ea typeface="Arial MT"/>
                          <a:cs typeface="Arial MT"/>
                        </a:rPr>
                        <a:t>Niveau 3 Répondre</a:t>
                      </a:r>
                      <a:r>
                        <a:rPr lang="fr-FR" sz="1100" b="1" spc="10" dirty="0">
                          <a:solidFill>
                            <a:srgbClr val="000000"/>
                          </a:solidFill>
                          <a:effectLst/>
                          <a:latin typeface="Arial" panose="020B0604020202020204" pitchFamily="34" charset="0"/>
                          <a:ea typeface="Arial MT"/>
                          <a:cs typeface="Arial MT"/>
                        </a:rPr>
                        <a:t> </a:t>
                      </a:r>
                      <a:r>
                        <a:rPr lang="fr-FR" sz="1100" b="1" dirty="0">
                          <a:solidFill>
                            <a:srgbClr val="000000"/>
                          </a:solidFill>
                          <a:effectLst/>
                          <a:latin typeface="Arial" panose="020B0604020202020204" pitchFamily="34" charset="0"/>
                          <a:ea typeface="Arial MT"/>
                          <a:cs typeface="Arial MT"/>
                        </a:rPr>
                        <a:t>aux</a:t>
                      </a:r>
                      <a:r>
                        <a:rPr lang="fr-FR" sz="1100" b="1" spc="10" dirty="0">
                          <a:solidFill>
                            <a:srgbClr val="000000"/>
                          </a:solidFill>
                          <a:effectLst/>
                          <a:latin typeface="Arial" panose="020B0604020202020204" pitchFamily="34" charset="0"/>
                          <a:ea typeface="Arial MT"/>
                          <a:cs typeface="Arial MT"/>
                        </a:rPr>
                        <a:t> </a:t>
                      </a:r>
                      <a:r>
                        <a:rPr lang="fr-FR" sz="1100" b="1" dirty="0">
                          <a:solidFill>
                            <a:srgbClr val="000000"/>
                          </a:solidFill>
                          <a:effectLst/>
                          <a:latin typeface="Arial" panose="020B0604020202020204" pitchFamily="34" charset="0"/>
                          <a:ea typeface="Arial MT"/>
                          <a:cs typeface="Arial MT"/>
                        </a:rPr>
                        <a:t>besoins</a:t>
                      </a:r>
                      <a:r>
                        <a:rPr lang="fr-FR" sz="1100" b="1" spc="5" dirty="0">
                          <a:solidFill>
                            <a:srgbClr val="000000"/>
                          </a:solidFill>
                          <a:effectLst/>
                          <a:latin typeface="Arial" panose="020B0604020202020204" pitchFamily="34" charset="0"/>
                          <a:ea typeface="Arial MT"/>
                          <a:cs typeface="Arial MT"/>
                        </a:rPr>
                        <a:t> </a:t>
                      </a:r>
                      <a:r>
                        <a:rPr lang="fr-FR" sz="1100" b="1" dirty="0">
                          <a:solidFill>
                            <a:srgbClr val="000000"/>
                          </a:solidFill>
                          <a:effectLst/>
                          <a:latin typeface="Arial" panose="020B0604020202020204" pitchFamily="34" charset="0"/>
                          <a:ea typeface="Arial MT"/>
                          <a:cs typeface="Arial MT"/>
                        </a:rPr>
                        <a:t>des</a:t>
                      </a:r>
                      <a:r>
                        <a:rPr lang="fr-FR" sz="1100" b="1" spc="5" dirty="0">
                          <a:solidFill>
                            <a:srgbClr val="000000"/>
                          </a:solidFill>
                          <a:effectLst/>
                          <a:latin typeface="Arial" panose="020B0604020202020204" pitchFamily="34" charset="0"/>
                          <a:ea typeface="Arial MT"/>
                          <a:cs typeface="Arial MT"/>
                        </a:rPr>
                        <a:t> </a:t>
                      </a:r>
                      <a:r>
                        <a:rPr lang="fr-FR" sz="1100" b="1" dirty="0">
                          <a:solidFill>
                            <a:srgbClr val="000000"/>
                          </a:solidFill>
                          <a:effectLst/>
                          <a:latin typeface="Arial" panose="020B0604020202020204" pitchFamily="34" charset="0"/>
                          <a:ea typeface="Arial MT"/>
                          <a:cs typeface="Arial MT"/>
                        </a:rPr>
                        <a:t>élèves</a:t>
                      </a:r>
                      <a:r>
                        <a:rPr lang="fr-FR" sz="1100" b="1" spc="5" dirty="0">
                          <a:solidFill>
                            <a:srgbClr val="000000"/>
                          </a:solidFill>
                          <a:effectLst/>
                          <a:latin typeface="Arial" panose="020B0604020202020204" pitchFamily="34" charset="0"/>
                          <a:ea typeface="Arial MT"/>
                          <a:cs typeface="Arial MT"/>
                        </a:rPr>
                        <a:t> </a:t>
                      </a:r>
                      <a:r>
                        <a:rPr lang="fr-FR" sz="1100" b="1" dirty="0">
                          <a:solidFill>
                            <a:srgbClr val="000000"/>
                          </a:solidFill>
                          <a:effectLst/>
                          <a:latin typeface="Arial" panose="020B0604020202020204" pitchFamily="34" charset="0"/>
                          <a:ea typeface="Arial MT"/>
                          <a:cs typeface="Arial MT"/>
                        </a:rPr>
                        <a:t>de</a:t>
                      </a:r>
                      <a:r>
                        <a:rPr lang="fr-FR" sz="1100" b="1" spc="10" dirty="0">
                          <a:solidFill>
                            <a:srgbClr val="000000"/>
                          </a:solidFill>
                          <a:effectLst/>
                          <a:latin typeface="Arial" panose="020B0604020202020204" pitchFamily="34" charset="0"/>
                          <a:ea typeface="Arial MT"/>
                          <a:cs typeface="Arial MT"/>
                        </a:rPr>
                        <a:t> Cycle </a:t>
                      </a:r>
                      <a:r>
                        <a:rPr lang="fr-FR" sz="1100" b="1" dirty="0">
                          <a:solidFill>
                            <a:srgbClr val="000000"/>
                          </a:solidFill>
                          <a:effectLst/>
                          <a:latin typeface="Arial" panose="020B0604020202020204" pitchFamily="34" charset="0"/>
                          <a:ea typeface="Arial MT"/>
                          <a:cs typeface="Arial MT"/>
                        </a:rPr>
                        <a:t>1</a:t>
                      </a:r>
                      <a:endParaRPr lang="fr-FR" sz="1100" dirty="0">
                        <a:effectLst/>
                        <a:latin typeface="Arial MT"/>
                        <a:ea typeface="Arial MT"/>
                        <a:cs typeface="Arial M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3F3"/>
                    </a:solidFill>
                  </a:tcPr>
                </a:tc>
                <a:tc hMerge="1">
                  <a:txBody>
                    <a:bodyPr/>
                    <a:lstStyle/>
                    <a:p>
                      <a:endParaRPr lang="fr-FR"/>
                    </a:p>
                  </a:txBody>
                  <a:tcPr>
                    <a:lnL w="12700" cap="flat" cmpd="sng" algn="ctr">
                      <a:solidFill>
                        <a:srgbClr val="000000"/>
                      </a:solidFill>
                      <a:prstDash val="solid"/>
                      <a:round/>
                      <a:headEnd type="none" w="med" len="med"/>
                      <a:tailEnd type="none" w="med" len="med"/>
                    </a:lnL>
                    <a:lnT w="12700" cap="flat" cmpd="dbl" algn="ctr">
                      <a:solidFill>
                        <a:srgbClr val="000000"/>
                      </a:solidFill>
                      <a:prstDash val="solid"/>
                      <a:round/>
                      <a:headEnd type="none" w="med" len="med"/>
                      <a:tailEnd type="none" w="med" len="med"/>
                    </a:lnT>
                  </a:tcPr>
                </a:tc>
                <a:extLst>
                  <a:ext uri="{0D108BD9-81ED-4DB2-BD59-A6C34878D82A}">
                    <a16:rowId xmlns:a16="http://schemas.microsoft.com/office/drawing/2014/main" val="2254870987"/>
                  </a:ext>
                </a:extLst>
              </a:tr>
            </a:tbl>
          </a:graphicData>
        </a:graphic>
      </p:graphicFrame>
      <p:graphicFrame>
        <p:nvGraphicFramePr>
          <p:cNvPr id="8" name="Tableau 7">
            <a:extLst>
              <a:ext uri="{FF2B5EF4-FFF2-40B4-BE49-F238E27FC236}">
                <a16:creationId xmlns:a16="http://schemas.microsoft.com/office/drawing/2014/main" id="{435F34F1-14A7-4F22-BB47-5967CCA1FDE5}"/>
              </a:ext>
            </a:extLst>
          </p:cNvPr>
          <p:cNvGraphicFramePr>
            <a:graphicFrameLocks noGrp="1"/>
          </p:cNvGraphicFramePr>
          <p:nvPr>
            <p:extLst>
              <p:ext uri="{D42A27DB-BD31-4B8C-83A1-F6EECF244321}">
                <p14:modId xmlns:p14="http://schemas.microsoft.com/office/powerpoint/2010/main" val="319425406"/>
              </p:ext>
            </p:extLst>
          </p:nvPr>
        </p:nvGraphicFramePr>
        <p:xfrm>
          <a:off x="654910" y="5089040"/>
          <a:ext cx="10698889" cy="779780"/>
        </p:xfrm>
        <a:graphic>
          <a:graphicData uri="http://schemas.openxmlformats.org/drawingml/2006/table">
            <a:tbl>
              <a:tblPr firstRow="1" firstCol="1" lastRow="1" lastCol="1" bandRow="1" bandCol="1"/>
              <a:tblGrid>
                <a:gridCol w="4230824">
                  <a:extLst>
                    <a:ext uri="{9D8B030D-6E8A-4147-A177-3AD203B41FA5}">
                      <a16:colId xmlns:a16="http://schemas.microsoft.com/office/drawing/2014/main" val="543387420"/>
                    </a:ext>
                  </a:extLst>
                </a:gridCol>
                <a:gridCol w="6468065">
                  <a:extLst>
                    <a:ext uri="{9D8B030D-6E8A-4147-A177-3AD203B41FA5}">
                      <a16:colId xmlns:a16="http://schemas.microsoft.com/office/drawing/2014/main" val="2200867202"/>
                    </a:ext>
                  </a:extLst>
                </a:gridCol>
              </a:tblGrid>
              <a:tr h="231775">
                <a:tc gridSpan="2">
                  <a:txBody>
                    <a:bodyPr/>
                    <a:lstStyle/>
                    <a:p>
                      <a:pPr marL="38735">
                        <a:spcBef>
                          <a:spcPts val="65"/>
                        </a:spcBef>
                      </a:pPr>
                      <a:r>
                        <a:rPr lang="fr-FR" sz="1000" dirty="0">
                          <a:effectLst/>
                          <a:latin typeface="Arial MT"/>
                          <a:ea typeface="Arial MT"/>
                          <a:cs typeface="Arial MT"/>
                        </a:rPr>
                        <a:t>Contenus</a:t>
                      </a:r>
                      <a:r>
                        <a:rPr lang="fr-FR" sz="1000" spc="-20" dirty="0">
                          <a:effectLst/>
                          <a:latin typeface="Arial MT"/>
                          <a:ea typeface="Arial MT"/>
                          <a:cs typeface="Arial MT"/>
                        </a:rPr>
                        <a:t> </a:t>
                      </a:r>
                      <a:r>
                        <a:rPr lang="fr-FR" sz="1000" dirty="0">
                          <a:effectLst/>
                          <a:latin typeface="Arial MT"/>
                          <a:ea typeface="Arial MT"/>
                          <a:cs typeface="Arial MT"/>
                        </a:rPr>
                        <a:t>: Approfondir ses connaissances su le développement socio émotionnel de l’enfant. Identifier les compétences socio émotionnelles et comprendre l’enjeu de leur développement sur le bien être des élèves et leurs apprentissages . Découvrir, tester des outils et ateliers permettant e développement des compétences socio émotionnelles</a:t>
                      </a:r>
                      <a:endParaRPr lang="fr-FR" sz="1100" dirty="0">
                        <a:effectLst/>
                        <a:latin typeface="Arial MT"/>
                        <a:ea typeface="Arial MT"/>
                        <a:cs typeface="Arial M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tcPr>
                </a:tc>
                <a:tc hMerge="1">
                  <a:txBody>
                    <a:bodyPr/>
                    <a:lstStyle/>
                    <a:p>
                      <a:endParaRPr lang="fr-FR"/>
                    </a:p>
                  </a:txBody>
                  <a:tcPr>
                    <a:lnL w="12700" cap="flat" cmpd="sng" algn="ctr">
                      <a:solidFill>
                        <a:srgbClr val="000000"/>
                      </a:solidFill>
                      <a:prstDash val="solid"/>
                      <a:round/>
                      <a:headEnd type="none" w="med" len="med"/>
                      <a:tailEnd type="none" w="med" len="med"/>
                    </a:lnL>
                  </a:tcPr>
                </a:tc>
                <a:extLst>
                  <a:ext uri="{0D108BD9-81ED-4DB2-BD59-A6C34878D82A}">
                    <a16:rowId xmlns:a16="http://schemas.microsoft.com/office/drawing/2014/main" val="3164203175"/>
                  </a:ext>
                </a:extLst>
              </a:tr>
              <a:tr h="241300">
                <a:tc gridSpan="2">
                  <a:txBody>
                    <a:bodyPr/>
                    <a:lstStyle/>
                    <a:p>
                      <a:pPr marL="38735">
                        <a:spcBef>
                          <a:spcPts val="135"/>
                        </a:spcBef>
                      </a:pPr>
                      <a:r>
                        <a:rPr lang="fr-FR" sz="1000" dirty="0">
                          <a:effectLst/>
                          <a:latin typeface="Arial MT"/>
                          <a:ea typeface="Arial MT"/>
                          <a:cs typeface="Arial MT"/>
                        </a:rPr>
                        <a:t>Observations</a:t>
                      </a:r>
                      <a:r>
                        <a:rPr lang="fr-FR" sz="1000" spc="-20" dirty="0">
                          <a:effectLst/>
                          <a:latin typeface="Arial MT"/>
                          <a:ea typeface="Arial MT"/>
                          <a:cs typeface="Arial MT"/>
                        </a:rPr>
                        <a:t> </a:t>
                      </a:r>
                      <a:r>
                        <a:rPr lang="fr-FR" sz="1000" dirty="0">
                          <a:effectLst/>
                          <a:latin typeface="Arial MT"/>
                          <a:ea typeface="Arial MT"/>
                          <a:cs typeface="Arial MT"/>
                        </a:rPr>
                        <a:t>:</a:t>
                      </a:r>
                      <a:endParaRPr lang="fr-FR" sz="1100" dirty="0">
                        <a:effectLst/>
                        <a:latin typeface="Arial MT"/>
                        <a:ea typeface="Arial MT"/>
                        <a:cs typeface="Arial M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tcPr>
                </a:tc>
                <a:tc hMerge="1">
                  <a:txBody>
                    <a:bodyPr/>
                    <a:lstStyle/>
                    <a:p>
                      <a:endParaRPr lang="fr-FR"/>
                    </a:p>
                  </a:txBody>
                  <a:tcPr>
                    <a:lnL w="12700" cap="flat" cmpd="sng" algn="ctr">
                      <a:solidFill>
                        <a:srgbClr val="000000"/>
                      </a:solidFill>
                      <a:prstDash val="solid"/>
                      <a:round/>
                      <a:headEnd type="none" w="med" len="med"/>
                      <a:tailEnd type="none" w="med" len="med"/>
                    </a:lnL>
                  </a:tcPr>
                </a:tc>
                <a:extLst>
                  <a:ext uri="{0D108BD9-81ED-4DB2-BD59-A6C34878D82A}">
                    <a16:rowId xmlns:a16="http://schemas.microsoft.com/office/drawing/2014/main" val="3735233573"/>
                  </a:ext>
                </a:extLst>
              </a:tr>
              <a:tr h="233680">
                <a:tc>
                  <a:txBody>
                    <a:bodyPr/>
                    <a:lstStyle/>
                    <a:p>
                      <a:pPr marL="38735">
                        <a:spcBef>
                          <a:spcPts val="140"/>
                        </a:spcBef>
                      </a:pPr>
                      <a:r>
                        <a:rPr lang="fr-FR" sz="1000" dirty="0">
                          <a:effectLst/>
                          <a:latin typeface="Arial MT"/>
                          <a:ea typeface="Arial MT"/>
                          <a:cs typeface="Arial MT"/>
                        </a:rPr>
                        <a:t>Durée</a:t>
                      </a:r>
                      <a:r>
                        <a:rPr lang="fr-FR" sz="1000" spc="-15" dirty="0">
                          <a:effectLst/>
                          <a:latin typeface="Arial MT"/>
                          <a:ea typeface="Arial MT"/>
                          <a:cs typeface="Arial MT"/>
                        </a:rPr>
                        <a:t> </a:t>
                      </a:r>
                      <a:r>
                        <a:rPr lang="fr-FR" sz="1000" dirty="0">
                          <a:effectLst/>
                          <a:latin typeface="Arial MT"/>
                          <a:ea typeface="Arial MT"/>
                          <a:cs typeface="Arial MT"/>
                        </a:rPr>
                        <a:t>:</a:t>
                      </a:r>
                      <a:r>
                        <a:rPr lang="fr-FR" sz="1000" spc="-15" dirty="0">
                          <a:effectLst/>
                          <a:latin typeface="Arial MT"/>
                          <a:ea typeface="Arial MT"/>
                          <a:cs typeface="Arial MT"/>
                        </a:rPr>
                        <a:t> </a:t>
                      </a:r>
                      <a:r>
                        <a:rPr lang="fr-FR" sz="1000" dirty="0">
                          <a:effectLst/>
                          <a:latin typeface="Arial MT"/>
                          <a:ea typeface="Arial MT"/>
                          <a:cs typeface="Arial MT"/>
                        </a:rPr>
                        <a:t>6</a:t>
                      </a:r>
                      <a:r>
                        <a:rPr lang="fr-FR" sz="1000" spc="-10" dirty="0">
                          <a:effectLst/>
                          <a:latin typeface="Arial MT"/>
                          <a:ea typeface="Arial MT"/>
                          <a:cs typeface="Arial MT"/>
                        </a:rPr>
                        <a:t> </a:t>
                      </a:r>
                      <a:r>
                        <a:rPr lang="fr-FR" sz="1000" dirty="0">
                          <a:effectLst/>
                          <a:latin typeface="Arial MT"/>
                          <a:ea typeface="Arial MT"/>
                          <a:cs typeface="Arial MT"/>
                        </a:rPr>
                        <a:t>heures</a:t>
                      </a:r>
                      <a:r>
                        <a:rPr lang="fr-FR" sz="1000" dirty="0">
                          <a:effectLst/>
                          <a:latin typeface="Times New Roman" panose="02020603050405020304" pitchFamily="18" charset="0"/>
                        </a:rPr>
                        <a:t> </a:t>
                      </a:r>
                      <a:endParaRPr lang="fr-FR" sz="1100" dirty="0">
                        <a:effectLst/>
                        <a:latin typeface="Arial M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0640">
                        <a:spcBef>
                          <a:spcPts val="135"/>
                        </a:spcBef>
                        <a:spcAft>
                          <a:spcPts val="0"/>
                        </a:spcAft>
                      </a:pPr>
                      <a:r>
                        <a:rPr lang="fr-FR" sz="1000" dirty="0">
                          <a:effectLst/>
                          <a:latin typeface="Arial MT"/>
                          <a:ea typeface="Arial MT"/>
                          <a:cs typeface="Arial MT"/>
                        </a:rPr>
                        <a:t>Lieu</a:t>
                      </a:r>
                      <a:r>
                        <a:rPr lang="fr-FR" sz="1000" spc="-15" dirty="0">
                          <a:effectLst/>
                          <a:latin typeface="Arial MT"/>
                          <a:ea typeface="Arial MT"/>
                          <a:cs typeface="Arial MT"/>
                        </a:rPr>
                        <a:t> </a:t>
                      </a:r>
                      <a:r>
                        <a:rPr lang="fr-FR" sz="1000" dirty="0">
                          <a:effectLst/>
                          <a:latin typeface="Arial MT"/>
                          <a:ea typeface="Arial MT"/>
                          <a:cs typeface="Arial MT"/>
                        </a:rPr>
                        <a:t>:</a:t>
                      </a:r>
                      <a:r>
                        <a:rPr lang="fr-FR" sz="1000" spc="-20" dirty="0">
                          <a:effectLst/>
                          <a:latin typeface="Arial MT"/>
                          <a:ea typeface="Arial MT"/>
                          <a:cs typeface="Arial MT"/>
                        </a:rPr>
                        <a:t> </a:t>
                      </a:r>
                      <a:r>
                        <a:rPr lang="fr-FR" sz="1000" dirty="0">
                          <a:effectLst/>
                          <a:latin typeface="Arial MT"/>
                          <a:ea typeface="Arial MT"/>
                          <a:cs typeface="Arial MT"/>
                        </a:rPr>
                        <a:t>A</a:t>
                      </a:r>
                      <a:r>
                        <a:rPr lang="fr-FR" sz="1000" spc="-20" dirty="0">
                          <a:effectLst/>
                          <a:latin typeface="Arial MT"/>
                          <a:ea typeface="Arial MT"/>
                          <a:cs typeface="Arial MT"/>
                        </a:rPr>
                        <a:t> </a:t>
                      </a:r>
                      <a:r>
                        <a:rPr lang="fr-FR" sz="1000" dirty="0">
                          <a:effectLst/>
                          <a:latin typeface="Arial MT"/>
                          <a:ea typeface="Arial MT"/>
                          <a:cs typeface="Arial MT"/>
                        </a:rPr>
                        <a:t>définir</a:t>
                      </a:r>
                      <a:endParaRPr lang="fr-FR" sz="1100" dirty="0">
                        <a:effectLst/>
                        <a:latin typeface="Arial MT"/>
                        <a:ea typeface="Arial MT"/>
                        <a:cs typeface="Arial M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76074284"/>
                  </a:ext>
                </a:extLst>
              </a:tr>
            </a:tbl>
          </a:graphicData>
        </a:graphic>
      </p:graphicFrame>
      <p:sp>
        <p:nvSpPr>
          <p:cNvPr id="9" name="Rectangle 1">
            <a:extLst>
              <a:ext uri="{FF2B5EF4-FFF2-40B4-BE49-F238E27FC236}">
                <a16:creationId xmlns:a16="http://schemas.microsoft.com/office/drawing/2014/main" id="{26E88275-A53F-43CB-8D22-5CBBBAF83633}"/>
              </a:ext>
            </a:extLst>
          </p:cNvPr>
          <p:cNvSpPr>
            <a:spLocks noChangeArrowheads="1"/>
          </p:cNvSpPr>
          <p:nvPr/>
        </p:nvSpPr>
        <p:spPr bwMode="auto">
          <a:xfrm>
            <a:off x="2874963" y="3648075"/>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469752" tIns="825240" rIns="507840" bIns="710976"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fr-FR" altLang="fr-FR" sz="1000" b="0" i="0" u="none" strike="noStrike" cap="none" normalizeH="0" baseline="0">
                <a:ln>
                  <a:noFill/>
                </a:ln>
                <a:solidFill>
                  <a:schemeClr val="tx1"/>
                </a:solidFill>
                <a:effectLst/>
                <a:latin typeface="Arial" panose="020B0604020202020204" pitchFamily="34" charset="0"/>
                <a:ea typeface="Arial MT"/>
                <a:cs typeface="Arial MT"/>
              </a:rPr>
            </a:br>
            <a:endParaRPr kumimoji="0" lang="fr-FR" altLang="fr-FR"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4128407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Heptagone 19">
            <a:extLst>
              <a:ext uri="{FF2B5EF4-FFF2-40B4-BE49-F238E27FC236}">
                <a16:creationId xmlns:a16="http://schemas.microsoft.com/office/drawing/2014/main" id="{3499F64B-8FB3-4EFD-A537-1C7C7444C87A}"/>
              </a:ext>
            </a:extLst>
          </p:cNvPr>
          <p:cNvSpPr/>
          <p:nvPr/>
        </p:nvSpPr>
        <p:spPr>
          <a:xfrm>
            <a:off x="4525869" y="2805193"/>
            <a:ext cx="1087755" cy="1114027"/>
          </a:xfrm>
          <a:prstGeom prst="heptagon">
            <a:avLst/>
          </a:prstGeom>
          <a:solidFill>
            <a:srgbClr val="DAE3F3"/>
          </a:solidFill>
          <a:ln>
            <a:solidFill>
              <a:srgbClr val="AED2E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dirty="0">
                <a:ln w="0"/>
                <a:solidFill>
                  <a:schemeClr val="tx1"/>
                </a:solidFill>
                <a:effectLst>
                  <a:outerShdw blurRad="38100" dist="19050" dir="2700000" algn="tl" rotWithShape="0">
                    <a:schemeClr val="dk1">
                      <a:alpha val="40000"/>
                    </a:schemeClr>
                  </a:outerShdw>
                </a:effectLst>
              </a:rPr>
              <a:t>Module 1</a:t>
            </a:r>
          </a:p>
          <a:p>
            <a:pPr algn="ctr"/>
            <a:endParaRPr lang="fr-FR" sz="800" dirty="0">
              <a:ln w="0"/>
              <a:solidFill>
                <a:schemeClr val="tx1"/>
              </a:solidFill>
              <a:effectLst>
                <a:outerShdw blurRad="38100" dist="19050" dir="2700000" algn="tl" rotWithShape="0">
                  <a:schemeClr val="dk1">
                    <a:alpha val="40000"/>
                  </a:schemeClr>
                </a:outerShdw>
              </a:effectLst>
            </a:endParaRPr>
          </a:p>
          <a:p>
            <a:pPr algn="ctr"/>
            <a:r>
              <a:rPr lang="fr-FR" sz="800" dirty="0">
                <a:ln w="0"/>
                <a:solidFill>
                  <a:schemeClr val="tx1"/>
                </a:solidFill>
                <a:effectLst>
                  <a:outerShdw blurRad="38100" dist="19050" dir="2700000" algn="tl" rotWithShape="0">
                    <a:schemeClr val="dk1">
                      <a:alpha val="40000"/>
                    </a:schemeClr>
                  </a:outerShdw>
                </a:effectLst>
              </a:rPr>
              <a:t>Mathématiques</a:t>
            </a:r>
          </a:p>
        </p:txBody>
      </p:sp>
      <p:sp>
        <p:nvSpPr>
          <p:cNvPr id="21" name="Heptagone 20">
            <a:extLst>
              <a:ext uri="{FF2B5EF4-FFF2-40B4-BE49-F238E27FC236}">
                <a16:creationId xmlns:a16="http://schemas.microsoft.com/office/drawing/2014/main" id="{E386FA8F-7AE3-4342-879F-5177060763FA}"/>
              </a:ext>
            </a:extLst>
          </p:cNvPr>
          <p:cNvSpPr/>
          <p:nvPr/>
        </p:nvSpPr>
        <p:spPr>
          <a:xfrm>
            <a:off x="5672297" y="2784672"/>
            <a:ext cx="1087755" cy="1114027"/>
          </a:xfrm>
          <a:prstGeom prst="heptagon">
            <a:avLst/>
          </a:prstGeom>
          <a:solidFill>
            <a:srgbClr val="DAE3F3"/>
          </a:solidFill>
          <a:ln>
            <a:solidFill>
              <a:srgbClr val="AED2E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dirty="0">
                <a:ln w="0"/>
                <a:solidFill>
                  <a:schemeClr val="tx1"/>
                </a:solidFill>
                <a:effectLst>
                  <a:outerShdw blurRad="38100" dist="19050" dir="2700000" algn="tl" rotWithShape="0">
                    <a:schemeClr val="dk1">
                      <a:alpha val="40000"/>
                    </a:schemeClr>
                  </a:outerShdw>
                </a:effectLst>
              </a:rPr>
              <a:t>Module 2</a:t>
            </a:r>
          </a:p>
          <a:p>
            <a:pPr algn="ctr"/>
            <a:endParaRPr lang="fr-FR" sz="800" dirty="0">
              <a:ln w="0"/>
              <a:solidFill>
                <a:schemeClr val="tx1"/>
              </a:solidFill>
              <a:effectLst>
                <a:outerShdw blurRad="38100" dist="19050" dir="2700000" algn="tl" rotWithShape="0">
                  <a:schemeClr val="dk1">
                    <a:alpha val="40000"/>
                  </a:schemeClr>
                </a:outerShdw>
              </a:effectLst>
            </a:endParaRPr>
          </a:p>
          <a:p>
            <a:pPr algn="ctr"/>
            <a:r>
              <a:rPr lang="fr-FR" sz="800" dirty="0">
                <a:ln w="0"/>
                <a:solidFill>
                  <a:schemeClr val="tx1"/>
                </a:solidFill>
                <a:effectLst>
                  <a:outerShdw blurRad="38100" dist="19050" dir="2700000" algn="tl" rotWithShape="0">
                    <a:schemeClr val="dk1">
                      <a:alpha val="40000"/>
                    </a:schemeClr>
                  </a:outerShdw>
                </a:effectLst>
              </a:rPr>
              <a:t>Français</a:t>
            </a:r>
          </a:p>
        </p:txBody>
      </p:sp>
      <p:sp>
        <p:nvSpPr>
          <p:cNvPr id="22" name="Hexagone 21">
            <a:extLst>
              <a:ext uri="{FF2B5EF4-FFF2-40B4-BE49-F238E27FC236}">
                <a16:creationId xmlns:a16="http://schemas.microsoft.com/office/drawing/2014/main" id="{82D1B817-587E-43BC-9807-55C7473FA95A}"/>
              </a:ext>
            </a:extLst>
          </p:cNvPr>
          <p:cNvSpPr/>
          <p:nvPr/>
        </p:nvSpPr>
        <p:spPr>
          <a:xfrm>
            <a:off x="4754682" y="3948136"/>
            <a:ext cx="627654" cy="330858"/>
          </a:xfrm>
          <a:prstGeom prst="hexagon">
            <a:avLst/>
          </a:prstGeom>
          <a:solidFill>
            <a:srgbClr val="338D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dirty="0"/>
              <a:t>6 H</a:t>
            </a:r>
          </a:p>
        </p:txBody>
      </p:sp>
      <p:sp>
        <p:nvSpPr>
          <p:cNvPr id="23" name="Hexagone 22">
            <a:extLst>
              <a:ext uri="{FF2B5EF4-FFF2-40B4-BE49-F238E27FC236}">
                <a16:creationId xmlns:a16="http://schemas.microsoft.com/office/drawing/2014/main" id="{F43FEA9F-0E22-4A1C-9159-F06D4D3E1A6D}"/>
              </a:ext>
            </a:extLst>
          </p:cNvPr>
          <p:cNvSpPr/>
          <p:nvPr/>
        </p:nvSpPr>
        <p:spPr>
          <a:xfrm>
            <a:off x="5904366" y="3931488"/>
            <a:ext cx="627654" cy="330858"/>
          </a:xfrm>
          <a:prstGeom prst="hexagon">
            <a:avLst/>
          </a:prstGeom>
          <a:solidFill>
            <a:srgbClr val="338D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dirty="0"/>
              <a:t>6 H</a:t>
            </a:r>
          </a:p>
        </p:txBody>
      </p:sp>
      <p:sp>
        <p:nvSpPr>
          <p:cNvPr id="24" name="Légende : flèche vers le bas 23">
            <a:extLst>
              <a:ext uri="{FF2B5EF4-FFF2-40B4-BE49-F238E27FC236}">
                <a16:creationId xmlns:a16="http://schemas.microsoft.com/office/drawing/2014/main" id="{E1D8A117-F623-43C9-A385-DA38953CD9E6}"/>
              </a:ext>
            </a:extLst>
          </p:cNvPr>
          <p:cNvSpPr/>
          <p:nvPr/>
        </p:nvSpPr>
        <p:spPr>
          <a:xfrm>
            <a:off x="4850179" y="4379259"/>
            <a:ext cx="1644236" cy="367634"/>
          </a:xfrm>
          <a:prstGeom prst="downArrowCallout">
            <a:avLst>
              <a:gd name="adj1" fmla="val 25000"/>
              <a:gd name="adj2" fmla="val 34543"/>
              <a:gd name="adj3" fmla="val 25000"/>
              <a:gd name="adj4" fmla="val 30689"/>
            </a:avLst>
          </a:prstGeom>
          <a:solidFill>
            <a:srgbClr val="338D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25" name="ZoneTexte 24">
            <a:extLst>
              <a:ext uri="{FF2B5EF4-FFF2-40B4-BE49-F238E27FC236}">
                <a16:creationId xmlns:a16="http://schemas.microsoft.com/office/drawing/2014/main" id="{45F28BEC-D00E-4F09-A6FB-B1079466F82B}"/>
              </a:ext>
            </a:extLst>
          </p:cNvPr>
          <p:cNvSpPr txBox="1"/>
          <p:nvPr/>
        </p:nvSpPr>
        <p:spPr>
          <a:xfrm>
            <a:off x="4418774" y="4796970"/>
            <a:ext cx="2824896" cy="861774"/>
          </a:xfrm>
          <a:prstGeom prst="rect">
            <a:avLst/>
          </a:prstGeom>
          <a:noFill/>
          <a:ln w="38100">
            <a:solidFill>
              <a:srgbClr val="338DCD"/>
            </a:solidFill>
          </a:ln>
        </p:spPr>
        <p:txBody>
          <a:bodyPr wrap="square" rtlCol="0">
            <a:spAutoFit/>
          </a:bodyPr>
          <a:lstStyle/>
          <a:p>
            <a:pPr>
              <a:spcAft>
                <a:spcPts val="0"/>
              </a:spcAft>
            </a:pPr>
            <a:r>
              <a:rPr lang="fr-FR" sz="1000" dirty="0"/>
              <a:t>Abordés avec une entrée sur les difficultés scolaires.</a:t>
            </a:r>
          </a:p>
          <a:p>
            <a:pPr>
              <a:spcAft>
                <a:spcPts val="0"/>
              </a:spcAft>
            </a:pPr>
            <a:r>
              <a:rPr lang="fr-FR" sz="1000" dirty="0"/>
              <a:t>Déclinés en 2 niveaux.</a:t>
            </a:r>
          </a:p>
          <a:p>
            <a:pPr>
              <a:spcAft>
                <a:spcPts val="0"/>
              </a:spcAft>
            </a:pPr>
            <a:r>
              <a:rPr lang="fr-FR" sz="1000" dirty="0"/>
              <a:t>Formateurs : SDEI + Circonscriptions</a:t>
            </a:r>
          </a:p>
          <a:p>
            <a:pPr>
              <a:spcAft>
                <a:spcPts val="0"/>
              </a:spcAft>
            </a:pPr>
            <a:r>
              <a:rPr lang="fr-FR" sz="1000"/>
              <a:t>                      </a:t>
            </a:r>
            <a:endParaRPr lang="fr-FR" dirty="0"/>
          </a:p>
        </p:txBody>
      </p:sp>
      <p:sp>
        <p:nvSpPr>
          <p:cNvPr id="26" name="Heptagone 25">
            <a:extLst>
              <a:ext uri="{FF2B5EF4-FFF2-40B4-BE49-F238E27FC236}">
                <a16:creationId xmlns:a16="http://schemas.microsoft.com/office/drawing/2014/main" id="{8099CB9B-C535-47A2-8ECE-EECDD71A4A55}"/>
              </a:ext>
            </a:extLst>
          </p:cNvPr>
          <p:cNvSpPr/>
          <p:nvPr/>
        </p:nvSpPr>
        <p:spPr>
          <a:xfrm>
            <a:off x="6979070" y="2805194"/>
            <a:ext cx="1087755" cy="1126294"/>
          </a:xfrm>
          <a:prstGeom prst="heptagon">
            <a:avLst/>
          </a:prstGeom>
          <a:solidFill>
            <a:srgbClr val="DAE3F3"/>
          </a:solidFill>
          <a:ln>
            <a:solidFill>
              <a:srgbClr val="AED2E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dirty="0">
                <a:ln w="0"/>
                <a:solidFill>
                  <a:schemeClr val="tx1"/>
                </a:solidFill>
                <a:effectLst>
                  <a:outerShdw blurRad="38100" dist="19050" dir="2700000" algn="tl" rotWithShape="0">
                    <a:schemeClr val="dk1">
                      <a:alpha val="40000"/>
                    </a:schemeClr>
                  </a:outerShdw>
                </a:effectLst>
              </a:rPr>
              <a:t>Module 3</a:t>
            </a:r>
          </a:p>
          <a:p>
            <a:pPr algn="ctr"/>
            <a:endParaRPr lang="fr-FR" sz="400" dirty="0">
              <a:ln w="0"/>
              <a:solidFill>
                <a:schemeClr val="tx1"/>
              </a:solidFill>
              <a:effectLst>
                <a:outerShdw blurRad="38100" dist="19050" dir="2700000" algn="tl" rotWithShape="0">
                  <a:schemeClr val="dk1">
                    <a:alpha val="40000"/>
                  </a:schemeClr>
                </a:outerShdw>
              </a:effectLst>
            </a:endParaRPr>
          </a:p>
          <a:p>
            <a:pPr algn="ctr"/>
            <a:r>
              <a:rPr lang="fr-FR" sz="800" dirty="0">
                <a:ln w="0"/>
                <a:solidFill>
                  <a:schemeClr val="tx1"/>
                </a:solidFill>
                <a:effectLst>
                  <a:outerShdw blurRad="38100" dist="19050" dir="2700000" algn="tl" rotWithShape="0">
                    <a:schemeClr val="dk1">
                      <a:alpha val="40000"/>
                    </a:schemeClr>
                  </a:outerShdw>
                </a:effectLst>
              </a:rPr>
              <a:t>Thématiques</a:t>
            </a:r>
          </a:p>
          <a:p>
            <a:pPr algn="ctr"/>
            <a:r>
              <a:rPr lang="fr-FR" sz="800" dirty="0">
                <a:ln w="0"/>
                <a:solidFill>
                  <a:schemeClr val="tx1"/>
                </a:solidFill>
                <a:effectLst>
                  <a:outerShdw blurRad="38100" dist="19050" dir="2700000" algn="tl" rotWithShape="0">
                    <a:schemeClr val="dk1">
                      <a:alpha val="40000"/>
                    </a:schemeClr>
                  </a:outerShdw>
                </a:effectLst>
              </a:rPr>
              <a:t>au choix</a:t>
            </a:r>
          </a:p>
        </p:txBody>
      </p:sp>
      <p:sp>
        <p:nvSpPr>
          <p:cNvPr id="27" name="Hexagone 26">
            <a:extLst>
              <a:ext uri="{FF2B5EF4-FFF2-40B4-BE49-F238E27FC236}">
                <a16:creationId xmlns:a16="http://schemas.microsoft.com/office/drawing/2014/main" id="{7F5DBA09-CB20-48AA-B1DA-02831C30A9BE}"/>
              </a:ext>
            </a:extLst>
          </p:cNvPr>
          <p:cNvSpPr/>
          <p:nvPr/>
        </p:nvSpPr>
        <p:spPr>
          <a:xfrm>
            <a:off x="7237727" y="3964281"/>
            <a:ext cx="627654" cy="302626"/>
          </a:xfrm>
          <a:prstGeom prst="hexagon">
            <a:avLst/>
          </a:prstGeom>
          <a:solidFill>
            <a:srgbClr val="338D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dirty="0"/>
              <a:t>6 H</a:t>
            </a:r>
          </a:p>
        </p:txBody>
      </p:sp>
      <p:sp>
        <p:nvSpPr>
          <p:cNvPr id="29" name="ZoneTexte 28">
            <a:extLst>
              <a:ext uri="{FF2B5EF4-FFF2-40B4-BE49-F238E27FC236}">
                <a16:creationId xmlns:a16="http://schemas.microsoft.com/office/drawing/2014/main" id="{B5F1C705-512E-4193-869D-CFD4EC57CD48}"/>
              </a:ext>
            </a:extLst>
          </p:cNvPr>
          <p:cNvSpPr txBox="1"/>
          <p:nvPr/>
        </p:nvSpPr>
        <p:spPr>
          <a:xfrm>
            <a:off x="8291591" y="3393639"/>
            <a:ext cx="3432905" cy="923330"/>
          </a:xfrm>
          <a:prstGeom prst="rect">
            <a:avLst/>
          </a:prstGeom>
          <a:noFill/>
          <a:ln w="38100">
            <a:solidFill>
              <a:srgbClr val="338DCD"/>
            </a:solidFill>
          </a:ln>
        </p:spPr>
        <p:txBody>
          <a:bodyPr wrap="square" rtlCol="0">
            <a:spAutoFit/>
          </a:bodyPr>
          <a:lstStyle/>
          <a:p>
            <a:pPr marL="171450" indent="-171450">
              <a:buFont typeface="Arial" panose="020B0604020202020204" pitchFamily="34" charset="0"/>
              <a:buChar char="•"/>
            </a:pPr>
            <a:r>
              <a:rPr lang="fr-FR" sz="900" dirty="0"/>
              <a:t>EPS</a:t>
            </a:r>
          </a:p>
          <a:p>
            <a:pPr marL="171450" indent="-171450">
              <a:buFont typeface="Arial" panose="020B0604020202020204" pitchFamily="34" charset="0"/>
              <a:buChar char="•"/>
            </a:pPr>
            <a:r>
              <a:rPr lang="fr-FR" sz="900" dirty="0"/>
              <a:t>LVE</a:t>
            </a:r>
          </a:p>
          <a:p>
            <a:pPr marL="171450" indent="-171450">
              <a:buFont typeface="Arial" panose="020B0604020202020204" pitchFamily="34" charset="0"/>
              <a:buChar char="•"/>
            </a:pPr>
            <a:r>
              <a:rPr lang="fr-FR" sz="900" dirty="0"/>
              <a:t>MUSIQUE</a:t>
            </a:r>
          </a:p>
          <a:p>
            <a:pPr marL="171450" indent="-171450">
              <a:buFont typeface="Arial" panose="020B0604020202020204" pitchFamily="34" charset="0"/>
              <a:buChar char="•"/>
            </a:pPr>
            <a:r>
              <a:rPr lang="fr-FR" sz="900" dirty="0"/>
              <a:t>ARTS PLASTIQUES</a:t>
            </a:r>
          </a:p>
          <a:p>
            <a:pPr marL="171450" indent="-171450">
              <a:buFont typeface="Arial" panose="020B0604020202020204" pitchFamily="34" charset="0"/>
              <a:buChar char="•"/>
            </a:pPr>
            <a:r>
              <a:rPr lang="fr-FR" sz="900" dirty="0"/>
              <a:t>MATERNELLE</a:t>
            </a:r>
          </a:p>
          <a:p>
            <a:pPr marL="171450" indent="-171450">
              <a:buFont typeface="Arial" panose="020B0604020202020204" pitchFamily="34" charset="0"/>
              <a:buChar char="•"/>
            </a:pPr>
            <a:r>
              <a:rPr lang="fr-FR" sz="900" dirty="0"/>
              <a:t>ACCOMPAGNEMENT PROJET PARTENARIAL SCIENCES</a:t>
            </a:r>
          </a:p>
        </p:txBody>
      </p:sp>
      <p:sp>
        <p:nvSpPr>
          <p:cNvPr id="30" name="ZoneTexte 29">
            <a:extLst>
              <a:ext uri="{FF2B5EF4-FFF2-40B4-BE49-F238E27FC236}">
                <a16:creationId xmlns:a16="http://schemas.microsoft.com/office/drawing/2014/main" id="{3661D67D-B732-415B-AB76-BC706975349B}"/>
              </a:ext>
            </a:extLst>
          </p:cNvPr>
          <p:cNvSpPr txBox="1"/>
          <p:nvPr/>
        </p:nvSpPr>
        <p:spPr>
          <a:xfrm>
            <a:off x="7409488" y="4791226"/>
            <a:ext cx="4300598" cy="861774"/>
          </a:xfrm>
          <a:prstGeom prst="rect">
            <a:avLst/>
          </a:prstGeom>
          <a:noFill/>
          <a:ln w="38100">
            <a:solidFill>
              <a:srgbClr val="338DCD"/>
            </a:solidFill>
          </a:ln>
        </p:spPr>
        <p:txBody>
          <a:bodyPr wrap="square" rtlCol="0">
            <a:spAutoFit/>
          </a:bodyPr>
          <a:lstStyle/>
          <a:p>
            <a:r>
              <a:rPr lang="fr-FR" sz="1000" dirty="0"/>
              <a:t>Intervention d’un CPD</a:t>
            </a:r>
          </a:p>
          <a:p>
            <a:r>
              <a:rPr lang="fr-FR" sz="1000" dirty="0"/>
              <a:t>Modules déclinés en 3 niveaux de 20 places avec :</a:t>
            </a:r>
          </a:p>
          <a:p>
            <a:r>
              <a:rPr lang="fr-FR" sz="1000" dirty="0"/>
              <a:t>N1 : niveau débutant</a:t>
            </a:r>
          </a:p>
          <a:p>
            <a:r>
              <a:rPr lang="fr-FR" sz="1000" dirty="0"/>
              <a:t>N2 : niveau confirmé</a:t>
            </a:r>
          </a:p>
          <a:p>
            <a:r>
              <a:rPr lang="fr-FR" sz="1000" dirty="0"/>
              <a:t>N3 : niveau expert</a:t>
            </a:r>
          </a:p>
        </p:txBody>
      </p:sp>
      <p:sp>
        <p:nvSpPr>
          <p:cNvPr id="31" name="Légende : flèche vers le bas 30">
            <a:extLst>
              <a:ext uri="{FF2B5EF4-FFF2-40B4-BE49-F238E27FC236}">
                <a16:creationId xmlns:a16="http://schemas.microsoft.com/office/drawing/2014/main" id="{610E04EA-BBD1-428D-BA97-F5BE01197CA4}"/>
              </a:ext>
            </a:extLst>
          </p:cNvPr>
          <p:cNvSpPr/>
          <p:nvPr/>
        </p:nvSpPr>
        <p:spPr>
          <a:xfrm>
            <a:off x="5644123" y="5796017"/>
            <a:ext cx="3537664" cy="139757"/>
          </a:xfrm>
          <a:prstGeom prst="downArrowCallout">
            <a:avLst/>
          </a:prstGeom>
          <a:solidFill>
            <a:srgbClr val="338D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32" name="ZoneTexte 31">
            <a:extLst>
              <a:ext uri="{FF2B5EF4-FFF2-40B4-BE49-F238E27FC236}">
                <a16:creationId xmlns:a16="http://schemas.microsoft.com/office/drawing/2014/main" id="{DED556FF-92D7-48FB-8487-6C57EE160D01}"/>
              </a:ext>
            </a:extLst>
          </p:cNvPr>
          <p:cNvSpPr txBox="1"/>
          <p:nvPr/>
        </p:nvSpPr>
        <p:spPr>
          <a:xfrm>
            <a:off x="5883565" y="6076988"/>
            <a:ext cx="3088684" cy="246221"/>
          </a:xfrm>
          <a:prstGeom prst="rect">
            <a:avLst/>
          </a:prstGeom>
          <a:noFill/>
          <a:ln>
            <a:solidFill>
              <a:srgbClr val="338DCD"/>
            </a:solidFill>
          </a:ln>
        </p:spPr>
        <p:txBody>
          <a:bodyPr wrap="square" rtlCol="0">
            <a:spAutoFit/>
          </a:bodyPr>
          <a:lstStyle/>
          <a:p>
            <a:r>
              <a:rPr lang="fr-FR" sz="1000" dirty="0"/>
              <a:t>L’inscription individuelle se fera sur l’application GAIA</a:t>
            </a:r>
          </a:p>
        </p:txBody>
      </p:sp>
      <p:sp>
        <p:nvSpPr>
          <p:cNvPr id="33" name="Légende : flèche vers le bas 32">
            <a:extLst>
              <a:ext uri="{FF2B5EF4-FFF2-40B4-BE49-F238E27FC236}">
                <a16:creationId xmlns:a16="http://schemas.microsoft.com/office/drawing/2014/main" id="{5B8602A0-01A2-4637-BFD6-E2162C2166A7}"/>
              </a:ext>
            </a:extLst>
          </p:cNvPr>
          <p:cNvSpPr/>
          <p:nvPr/>
        </p:nvSpPr>
        <p:spPr>
          <a:xfrm>
            <a:off x="8285843" y="2829905"/>
            <a:ext cx="3497263" cy="516527"/>
          </a:xfrm>
          <a:prstGeom prst="downArrowCallout">
            <a:avLst/>
          </a:prstGeom>
          <a:solidFill>
            <a:srgbClr val="338D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fr-FR" sz="1100" dirty="0"/>
              <a:t>Chaque circonscription peut sélectionner jusqu’à 3 entrées parmi :</a:t>
            </a:r>
          </a:p>
        </p:txBody>
      </p:sp>
      <p:pic>
        <p:nvPicPr>
          <p:cNvPr id="34" name="Graphique 33" descr="Groupe avec un remplissage uni">
            <a:extLst>
              <a:ext uri="{FF2B5EF4-FFF2-40B4-BE49-F238E27FC236}">
                <a16:creationId xmlns:a16="http://schemas.microsoft.com/office/drawing/2014/main" id="{44783DA5-6D80-4C15-9D46-F880B3A3B229}"/>
              </a:ext>
            </a:extLst>
          </p:cNvPr>
          <p:cNvPicPr>
            <a:picLocks noChangeAspect="1"/>
          </p:cNvPicPr>
          <p:nvPr/>
        </p:nvPicPr>
        <p:blipFill>
          <a:blip r:embed="rId2">
            <a:extLst>
              <a:ext uri="{96DAC541-7B7A-43D3-8B79-37D633B846F1}">
                <asvg:svgBlip xmlns:asvg="http://schemas.microsoft.com/office/drawing/2016/SVG/main" r:embed="rId3"/>
              </a:ext>
            </a:extLst>
          </a:blip>
          <a:srcRect/>
          <a:stretch/>
        </p:blipFill>
        <p:spPr>
          <a:xfrm flipH="1">
            <a:off x="8311767" y="2832416"/>
            <a:ext cx="355194" cy="355194"/>
          </a:xfrm>
          <a:prstGeom prst="rect">
            <a:avLst/>
          </a:prstGeom>
        </p:spPr>
      </p:pic>
      <p:sp>
        <p:nvSpPr>
          <p:cNvPr id="38" name="Légende : flèche vers le bas 37">
            <a:extLst>
              <a:ext uri="{FF2B5EF4-FFF2-40B4-BE49-F238E27FC236}">
                <a16:creationId xmlns:a16="http://schemas.microsoft.com/office/drawing/2014/main" id="{BAEC75E0-BFE3-4E0E-A87D-D6C3DD0D62B7}"/>
              </a:ext>
            </a:extLst>
          </p:cNvPr>
          <p:cNvSpPr/>
          <p:nvPr/>
        </p:nvSpPr>
        <p:spPr>
          <a:xfrm>
            <a:off x="5644123" y="873853"/>
            <a:ext cx="2172749" cy="1123671"/>
          </a:xfrm>
          <a:prstGeom prst="downArrowCallout">
            <a:avLst>
              <a:gd name="adj1" fmla="val 14363"/>
              <a:gd name="adj2" fmla="val 15856"/>
              <a:gd name="adj3" fmla="val 25000"/>
              <a:gd name="adj4" fmla="val 6497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PE non désignés</a:t>
            </a:r>
          </a:p>
        </p:txBody>
      </p:sp>
      <p:sp>
        <p:nvSpPr>
          <p:cNvPr id="39" name="Rectangle 38">
            <a:extLst>
              <a:ext uri="{FF2B5EF4-FFF2-40B4-BE49-F238E27FC236}">
                <a16:creationId xmlns:a16="http://schemas.microsoft.com/office/drawing/2014/main" id="{7413F95F-6359-4D30-AFC2-AEB52FD4DEF3}"/>
              </a:ext>
            </a:extLst>
          </p:cNvPr>
          <p:cNvSpPr/>
          <p:nvPr/>
        </p:nvSpPr>
        <p:spPr>
          <a:xfrm>
            <a:off x="428089" y="2013358"/>
            <a:ext cx="2979111" cy="2684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100" dirty="0"/>
              <a:t>Parcours de formation en constellation de 6 PE</a:t>
            </a:r>
          </a:p>
        </p:txBody>
      </p:sp>
      <p:sp>
        <p:nvSpPr>
          <p:cNvPr id="40" name="Rectangle 39">
            <a:extLst>
              <a:ext uri="{FF2B5EF4-FFF2-40B4-BE49-F238E27FC236}">
                <a16:creationId xmlns:a16="http://schemas.microsoft.com/office/drawing/2014/main" id="{C3BE4366-3B61-4FDA-85E5-F033D399A7BB}"/>
              </a:ext>
            </a:extLst>
          </p:cNvPr>
          <p:cNvSpPr/>
          <p:nvPr/>
        </p:nvSpPr>
        <p:spPr>
          <a:xfrm>
            <a:off x="5613624" y="2020360"/>
            <a:ext cx="2979111" cy="2684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100" dirty="0"/>
              <a:t>18 heures Hors Temps Scolaire</a:t>
            </a:r>
          </a:p>
        </p:txBody>
      </p:sp>
      <p:sp>
        <p:nvSpPr>
          <p:cNvPr id="54" name="Légende : flèche vers le bas 53">
            <a:extLst>
              <a:ext uri="{FF2B5EF4-FFF2-40B4-BE49-F238E27FC236}">
                <a16:creationId xmlns:a16="http://schemas.microsoft.com/office/drawing/2014/main" id="{F36D9181-CE49-4C81-9930-221D056B8D5A}"/>
              </a:ext>
            </a:extLst>
          </p:cNvPr>
          <p:cNvSpPr/>
          <p:nvPr/>
        </p:nvSpPr>
        <p:spPr>
          <a:xfrm>
            <a:off x="831269" y="869887"/>
            <a:ext cx="2172749" cy="1123671"/>
          </a:xfrm>
          <a:prstGeom prst="downArrowCallout">
            <a:avLst>
              <a:gd name="adj1" fmla="val 14363"/>
              <a:gd name="adj2" fmla="val 15856"/>
              <a:gd name="adj3" fmla="val 25000"/>
              <a:gd name="adj4" fmla="val 6497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PE désignés</a:t>
            </a:r>
          </a:p>
        </p:txBody>
      </p:sp>
      <p:sp>
        <p:nvSpPr>
          <p:cNvPr id="55" name="Heptagone 54">
            <a:extLst>
              <a:ext uri="{FF2B5EF4-FFF2-40B4-BE49-F238E27FC236}">
                <a16:creationId xmlns:a16="http://schemas.microsoft.com/office/drawing/2014/main" id="{32F8D014-D6F7-4A6D-B982-D3C776FA3FC1}"/>
              </a:ext>
            </a:extLst>
          </p:cNvPr>
          <p:cNvSpPr/>
          <p:nvPr/>
        </p:nvSpPr>
        <p:spPr>
          <a:xfrm>
            <a:off x="237454" y="2838965"/>
            <a:ext cx="1087755" cy="1080256"/>
          </a:xfrm>
          <a:prstGeom prst="heptagon">
            <a:avLst/>
          </a:prstGeom>
          <a:solidFill>
            <a:srgbClr val="DAE3F3"/>
          </a:solidFill>
          <a:ln>
            <a:solidFill>
              <a:srgbClr val="AED2E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000" dirty="0">
              <a:ln w="0"/>
              <a:solidFill>
                <a:schemeClr val="tx1"/>
              </a:solidFill>
              <a:effectLst>
                <a:outerShdw blurRad="38100" dist="19050" dir="2700000" algn="tl" rotWithShape="0">
                  <a:schemeClr val="dk1">
                    <a:alpha val="40000"/>
                  </a:schemeClr>
                </a:outerShdw>
              </a:effectLst>
              <a:latin typeface="+mj-lt"/>
            </a:endParaRPr>
          </a:p>
          <a:p>
            <a:pPr algn="ctr"/>
            <a:r>
              <a:rPr lang="fr-FR" sz="1000" dirty="0">
                <a:ln w="0"/>
                <a:solidFill>
                  <a:schemeClr val="tx1"/>
                </a:solidFill>
                <a:effectLst>
                  <a:outerShdw blurRad="38100" dist="19050" dir="2700000" algn="tl" rotWithShape="0">
                    <a:schemeClr val="dk1">
                      <a:alpha val="40000"/>
                    </a:schemeClr>
                  </a:outerShdw>
                </a:effectLst>
                <a:latin typeface="+mj-lt"/>
              </a:rPr>
              <a:t>Constellation</a:t>
            </a:r>
          </a:p>
          <a:p>
            <a:pPr algn="ctr"/>
            <a:endParaRPr lang="fr-FR" sz="800" dirty="0">
              <a:ln w="0"/>
              <a:solidFill>
                <a:schemeClr val="tx1"/>
              </a:solidFill>
              <a:effectLst>
                <a:outerShdw blurRad="38100" dist="19050" dir="2700000" algn="tl" rotWithShape="0">
                  <a:schemeClr val="dk1">
                    <a:alpha val="40000"/>
                  </a:schemeClr>
                </a:outerShdw>
              </a:effectLst>
              <a:latin typeface="+mj-lt"/>
            </a:endParaRPr>
          </a:p>
          <a:p>
            <a:pPr algn="ctr"/>
            <a:r>
              <a:rPr lang="fr-FR" sz="900" dirty="0">
                <a:ln w="0"/>
                <a:solidFill>
                  <a:schemeClr val="tx1"/>
                </a:solidFill>
                <a:effectLst>
                  <a:outerShdw blurRad="38100" dist="19050" dir="2700000" algn="tl" rotWithShape="0">
                    <a:schemeClr val="dk1">
                      <a:alpha val="40000"/>
                    </a:schemeClr>
                  </a:outerShdw>
                </a:effectLst>
                <a:latin typeface="+mj-lt"/>
              </a:rPr>
              <a:t>Français</a:t>
            </a:r>
          </a:p>
          <a:p>
            <a:pPr algn="ctr"/>
            <a:endParaRPr lang="fr-FR" sz="700" dirty="0">
              <a:ln w="0"/>
              <a:solidFill>
                <a:schemeClr val="tx1"/>
              </a:solidFill>
              <a:effectLst>
                <a:outerShdw blurRad="38100" dist="19050" dir="2700000" algn="tl" rotWithShape="0">
                  <a:schemeClr val="dk1">
                    <a:alpha val="40000"/>
                  </a:schemeClr>
                </a:outerShdw>
              </a:effectLst>
              <a:latin typeface="+mj-lt"/>
            </a:endParaRPr>
          </a:p>
          <a:p>
            <a:pPr algn="ctr"/>
            <a:endParaRPr lang="fr-FR" sz="700" dirty="0">
              <a:ln w="0"/>
              <a:solidFill>
                <a:schemeClr val="tx1"/>
              </a:solidFill>
              <a:effectLst>
                <a:outerShdw blurRad="38100" dist="19050" dir="2700000" algn="tl" rotWithShape="0">
                  <a:schemeClr val="dk1">
                    <a:alpha val="40000"/>
                  </a:schemeClr>
                </a:outerShdw>
              </a:effectLst>
              <a:latin typeface="+mj-lt"/>
            </a:endParaRPr>
          </a:p>
          <a:p>
            <a:pPr algn="ctr"/>
            <a:r>
              <a:rPr lang="fr-FR" sz="800" dirty="0">
                <a:ln w="0"/>
                <a:solidFill>
                  <a:schemeClr val="tx1"/>
                </a:solidFill>
                <a:effectLst>
                  <a:outerShdw blurRad="38100" dist="19050" dir="2700000" algn="tl" rotWithShape="0">
                    <a:schemeClr val="dk1">
                      <a:alpha val="40000"/>
                    </a:schemeClr>
                  </a:outerShdw>
                </a:effectLst>
                <a:latin typeface="+mj-lt"/>
              </a:rPr>
              <a:t>24 PE</a:t>
            </a:r>
          </a:p>
        </p:txBody>
      </p:sp>
      <p:sp>
        <p:nvSpPr>
          <p:cNvPr id="56" name="Heptagone 55">
            <a:extLst>
              <a:ext uri="{FF2B5EF4-FFF2-40B4-BE49-F238E27FC236}">
                <a16:creationId xmlns:a16="http://schemas.microsoft.com/office/drawing/2014/main" id="{AA75FEA7-34A1-4752-99D2-10EA6E989B7E}"/>
              </a:ext>
            </a:extLst>
          </p:cNvPr>
          <p:cNvSpPr/>
          <p:nvPr/>
        </p:nvSpPr>
        <p:spPr>
          <a:xfrm>
            <a:off x="1367907" y="2829905"/>
            <a:ext cx="1087755" cy="1080256"/>
          </a:xfrm>
          <a:prstGeom prst="heptagon">
            <a:avLst/>
          </a:prstGeom>
          <a:solidFill>
            <a:srgbClr val="DAE3F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000" dirty="0">
              <a:ln w="0"/>
              <a:solidFill>
                <a:schemeClr val="tx1"/>
              </a:solidFill>
              <a:effectLst>
                <a:outerShdw blurRad="38100" dist="19050" dir="2700000" algn="tl" rotWithShape="0">
                  <a:schemeClr val="dk1">
                    <a:alpha val="40000"/>
                  </a:schemeClr>
                </a:outerShdw>
              </a:effectLst>
              <a:latin typeface="+mj-lt"/>
            </a:endParaRPr>
          </a:p>
          <a:p>
            <a:pPr algn="ctr"/>
            <a:r>
              <a:rPr lang="fr-FR" sz="1000" dirty="0">
                <a:ln w="0"/>
                <a:solidFill>
                  <a:schemeClr val="tx1"/>
                </a:solidFill>
                <a:effectLst>
                  <a:outerShdw blurRad="38100" dist="19050" dir="2700000" algn="tl" rotWithShape="0">
                    <a:schemeClr val="dk1">
                      <a:alpha val="40000"/>
                    </a:schemeClr>
                  </a:outerShdw>
                </a:effectLst>
                <a:latin typeface="+mj-lt"/>
              </a:rPr>
              <a:t>Constellation</a:t>
            </a:r>
          </a:p>
          <a:p>
            <a:pPr algn="ctr"/>
            <a:endParaRPr lang="fr-FR" sz="800" dirty="0">
              <a:ln w="0"/>
              <a:solidFill>
                <a:schemeClr val="tx1"/>
              </a:solidFill>
              <a:effectLst>
                <a:outerShdw blurRad="38100" dist="19050" dir="2700000" algn="tl" rotWithShape="0">
                  <a:schemeClr val="dk1">
                    <a:alpha val="40000"/>
                  </a:schemeClr>
                </a:outerShdw>
              </a:effectLst>
              <a:latin typeface="+mj-lt"/>
            </a:endParaRPr>
          </a:p>
          <a:p>
            <a:r>
              <a:rPr lang="fr-FR" sz="800" dirty="0">
                <a:ln w="0"/>
                <a:solidFill>
                  <a:schemeClr val="tx1"/>
                </a:solidFill>
                <a:effectLst>
                  <a:outerShdw blurRad="38100" dist="19050" dir="2700000" algn="tl" rotWithShape="0">
                    <a:schemeClr val="dk1">
                      <a:alpha val="40000"/>
                    </a:schemeClr>
                  </a:outerShdw>
                </a:effectLst>
                <a:latin typeface="+mj-lt"/>
              </a:rPr>
              <a:t>Mathématiques</a:t>
            </a:r>
          </a:p>
          <a:p>
            <a:pPr algn="ctr"/>
            <a:endParaRPr lang="fr-FR" sz="800" dirty="0">
              <a:ln w="0"/>
              <a:solidFill>
                <a:schemeClr val="tx1"/>
              </a:solidFill>
              <a:effectLst>
                <a:outerShdw blurRad="38100" dist="19050" dir="2700000" algn="tl" rotWithShape="0">
                  <a:schemeClr val="dk1">
                    <a:alpha val="40000"/>
                  </a:schemeClr>
                </a:outerShdw>
              </a:effectLst>
              <a:latin typeface="+mj-lt"/>
            </a:endParaRPr>
          </a:p>
          <a:p>
            <a:pPr algn="ctr"/>
            <a:endParaRPr lang="fr-FR" sz="800" dirty="0">
              <a:ln w="0"/>
              <a:solidFill>
                <a:schemeClr val="tx1"/>
              </a:solidFill>
              <a:effectLst>
                <a:outerShdw blurRad="38100" dist="19050" dir="2700000" algn="tl" rotWithShape="0">
                  <a:schemeClr val="dk1">
                    <a:alpha val="40000"/>
                  </a:schemeClr>
                </a:outerShdw>
              </a:effectLst>
              <a:latin typeface="+mj-lt"/>
            </a:endParaRPr>
          </a:p>
          <a:p>
            <a:pPr algn="ctr"/>
            <a:r>
              <a:rPr lang="fr-FR" sz="800" dirty="0">
                <a:ln w="0"/>
                <a:solidFill>
                  <a:schemeClr val="tx1"/>
                </a:solidFill>
                <a:effectLst>
                  <a:outerShdw blurRad="38100" dist="19050" dir="2700000" algn="tl" rotWithShape="0">
                    <a:schemeClr val="dk1">
                      <a:alpha val="40000"/>
                    </a:schemeClr>
                  </a:outerShdw>
                </a:effectLst>
                <a:latin typeface="+mj-lt"/>
              </a:rPr>
              <a:t>30 PE</a:t>
            </a:r>
          </a:p>
        </p:txBody>
      </p:sp>
      <p:sp>
        <p:nvSpPr>
          <p:cNvPr id="57" name="Heptagone 56">
            <a:extLst>
              <a:ext uri="{FF2B5EF4-FFF2-40B4-BE49-F238E27FC236}">
                <a16:creationId xmlns:a16="http://schemas.microsoft.com/office/drawing/2014/main" id="{911DBBE6-E792-4154-A8C9-441A7D7276DC}"/>
              </a:ext>
            </a:extLst>
          </p:cNvPr>
          <p:cNvSpPr/>
          <p:nvPr/>
        </p:nvSpPr>
        <p:spPr>
          <a:xfrm>
            <a:off x="2498360" y="2838965"/>
            <a:ext cx="1087755" cy="1080256"/>
          </a:xfrm>
          <a:prstGeom prst="heptagon">
            <a:avLst/>
          </a:prstGeom>
          <a:solidFill>
            <a:srgbClr val="DAE3F3"/>
          </a:solidFill>
          <a:ln>
            <a:solidFill>
              <a:srgbClr val="AED2E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000" dirty="0">
              <a:ln w="0"/>
              <a:solidFill>
                <a:schemeClr val="tx1"/>
              </a:solidFill>
              <a:effectLst>
                <a:outerShdw blurRad="38100" dist="19050" dir="2700000" algn="tl" rotWithShape="0">
                  <a:schemeClr val="dk1">
                    <a:alpha val="40000"/>
                  </a:schemeClr>
                </a:outerShdw>
              </a:effectLst>
              <a:latin typeface="+mj-lt"/>
            </a:endParaRPr>
          </a:p>
          <a:p>
            <a:pPr algn="ctr"/>
            <a:endParaRPr lang="fr-FR" sz="1000" dirty="0">
              <a:ln w="0"/>
              <a:solidFill>
                <a:schemeClr val="tx1"/>
              </a:solidFill>
              <a:effectLst>
                <a:outerShdw blurRad="38100" dist="19050" dir="2700000" algn="tl" rotWithShape="0">
                  <a:schemeClr val="dk1">
                    <a:alpha val="40000"/>
                  </a:schemeClr>
                </a:outerShdw>
              </a:effectLst>
              <a:latin typeface="+mj-lt"/>
            </a:endParaRPr>
          </a:p>
          <a:p>
            <a:pPr algn="ctr"/>
            <a:r>
              <a:rPr lang="fr-FR" sz="1000" dirty="0">
                <a:ln w="0"/>
                <a:solidFill>
                  <a:schemeClr val="tx1"/>
                </a:solidFill>
                <a:effectLst>
                  <a:outerShdw blurRad="38100" dist="19050" dir="2700000" algn="tl" rotWithShape="0">
                    <a:schemeClr val="dk1">
                      <a:alpha val="40000"/>
                    </a:schemeClr>
                  </a:outerShdw>
                </a:effectLst>
                <a:latin typeface="+mj-lt"/>
              </a:rPr>
              <a:t>Constellation</a:t>
            </a:r>
          </a:p>
          <a:p>
            <a:pPr algn="ctr"/>
            <a:endParaRPr lang="fr-FR" sz="300" dirty="0">
              <a:ln w="0"/>
              <a:solidFill>
                <a:schemeClr val="tx1"/>
              </a:solidFill>
              <a:effectLst>
                <a:outerShdw blurRad="38100" dist="19050" dir="2700000" algn="tl" rotWithShape="0">
                  <a:schemeClr val="dk1">
                    <a:alpha val="40000"/>
                  </a:schemeClr>
                </a:outerShdw>
              </a:effectLst>
              <a:latin typeface="+mj-lt"/>
            </a:endParaRPr>
          </a:p>
          <a:p>
            <a:pPr algn="ctr"/>
            <a:r>
              <a:rPr lang="fr-FR" sz="800" dirty="0">
                <a:ln w="0"/>
                <a:solidFill>
                  <a:schemeClr val="tx1"/>
                </a:solidFill>
                <a:effectLst>
                  <a:outerShdw blurRad="38100" dist="19050" dir="2700000" algn="tl" rotWithShape="0">
                    <a:schemeClr val="dk1">
                      <a:alpha val="40000"/>
                    </a:schemeClr>
                  </a:outerShdw>
                </a:effectLst>
                <a:latin typeface="+mj-lt"/>
              </a:rPr>
              <a:t>Cycle 1</a:t>
            </a:r>
          </a:p>
          <a:p>
            <a:pPr algn="ctr"/>
            <a:r>
              <a:rPr lang="fr-FR" sz="800" dirty="0">
                <a:ln w="0"/>
                <a:solidFill>
                  <a:schemeClr val="tx1"/>
                </a:solidFill>
                <a:effectLst>
                  <a:outerShdw blurRad="38100" dist="19050" dir="2700000" algn="tl" rotWithShape="0">
                    <a:schemeClr val="dk1">
                      <a:alpha val="40000"/>
                    </a:schemeClr>
                  </a:outerShdw>
                </a:effectLst>
                <a:latin typeface="+mj-lt"/>
              </a:rPr>
              <a:t>Mathématiques</a:t>
            </a:r>
          </a:p>
          <a:p>
            <a:pPr algn="ctr"/>
            <a:r>
              <a:rPr lang="fr-FR" sz="800" dirty="0">
                <a:ln w="0"/>
                <a:solidFill>
                  <a:schemeClr val="tx1"/>
                </a:solidFill>
                <a:effectLst>
                  <a:outerShdw blurRad="38100" dist="19050" dir="2700000" algn="tl" rotWithShape="0">
                    <a:schemeClr val="dk1">
                      <a:alpha val="40000"/>
                    </a:schemeClr>
                  </a:outerShdw>
                </a:effectLst>
                <a:latin typeface="+mj-lt"/>
              </a:rPr>
              <a:t>Français</a:t>
            </a:r>
          </a:p>
          <a:p>
            <a:pPr algn="ctr"/>
            <a:endParaRPr lang="fr-FR" sz="800" dirty="0">
              <a:ln w="0"/>
              <a:solidFill>
                <a:schemeClr val="tx1"/>
              </a:solidFill>
              <a:effectLst>
                <a:outerShdw blurRad="38100" dist="19050" dir="2700000" algn="tl" rotWithShape="0">
                  <a:schemeClr val="dk1">
                    <a:alpha val="40000"/>
                  </a:schemeClr>
                </a:outerShdw>
              </a:effectLst>
              <a:latin typeface="+mj-lt"/>
            </a:endParaRPr>
          </a:p>
          <a:p>
            <a:pPr algn="ctr"/>
            <a:r>
              <a:rPr lang="fr-FR" sz="800" dirty="0">
                <a:ln w="0"/>
                <a:solidFill>
                  <a:schemeClr val="tx1"/>
                </a:solidFill>
                <a:effectLst>
                  <a:outerShdw blurRad="38100" dist="19050" dir="2700000" algn="tl" rotWithShape="0">
                    <a:schemeClr val="dk1">
                      <a:alpha val="40000"/>
                    </a:schemeClr>
                  </a:outerShdw>
                </a:effectLst>
                <a:latin typeface="+mj-lt"/>
              </a:rPr>
              <a:t>18 PE</a:t>
            </a:r>
          </a:p>
          <a:p>
            <a:pPr algn="ctr"/>
            <a:endParaRPr lang="fr-FR" sz="800" dirty="0">
              <a:ln w="0"/>
              <a:solidFill>
                <a:schemeClr val="tx1"/>
              </a:solidFill>
              <a:effectLst>
                <a:outerShdw blurRad="38100" dist="19050" dir="2700000" algn="tl" rotWithShape="0">
                  <a:schemeClr val="dk1">
                    <a:alpha val="40000"/>
                  </a:schemeClr>
                </a:outerShdw>
              </a:effectLst>
            </a:endParaRPr>
          </a:p>
        </p:txBody>
      </p:sp>
      <p:sp>
        <p:nvSpPr>
          <p:cNvPr id="62" name="Hexagone 61">
            <a:extLst>
              <a:ext uri="{FF2B5EF4-FFF2-40B4-BE49-F238E27FC236}">
                <a16:creationId xmlns:a16="http://schemas.microsoft.com/office/drawing/2014/main" id="{0819959D-1A9C-47AB-8ED2-7C5B377BFDB3}"/>
              </a:ext>
            </a:extLst>
          </p:cNvPr>
          <p:cNvSpPr/>
          <p:nvPr/>
        </p:nvSpPr>
        <p:spPr>
          <a:xfrm>
            <a:off x="467504" y="3948136"/>
            <a:ext cx="627654" cy="330858"/>
          </a:xfrm>
          <a:prstGeom prst="hexagon">
            <a:avLst/>
          </a:prstGeom>
          <a:solidFill>
            <a:srgbClr val="338D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100" dirty="0"/>
              <a:t>30 H</a:t>
            </a:r>
          </a:p>
        </p:txBody>
      </p:sp>
      <p:sp>
        <p:nvSpPr>
          <p:cNvPr id="63" name="Hexagone 62">
            <a:extLst>
              <a:ext uri="{FF2B5EF4-FFF2-40B4-BE49-F238E27FC236}">
                <a16:creationId xmlns:a16="http://schemas.microsoft.com/office/drawing/2014/main" id="{2B09753B-74E5-46D6-9689-8A87B1AF6B0F}"/>
              </a:ext>
            </a:extLst>
          </p:cNvPr>
          <p:cNvSpPr/>
          <p:nvPr/>
        </p:nvSpPr>
        <p:spPr>
          <a:xfrm>
            <a:off x="1603818" y="3948136"/>
            <a:ext cx="627654" cy="330858"/>
          </a:xfrm>
          <a:prstGeom prst="hexagon">
            <a:avLst/>
          </a:prstGeom>
          <a:solidFill>
            <a:srgbClr val="338D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100" dirty="0"/>
              <a:t>30 H</a:t>
            </a:r>
          </a:p>
        </p:txBody>
      </p:sp>
      <p:sp>
        <p:nvSpPr>
          <p:cNvPr id="64" name="Hexagone 63">
            <a:extLst>
              <a:ext uri="{FF2B5EF4-FFF2-40B4-BE49-F238E27FC236}">
                <a16:creationId xmlns:a16="http://schemas.microsoft.com/office/drawing/2014/main" id="{E1AEDBB3-7B3B-45FF-B916-0B35D824A2CD}"/>
              </a:ext>
            </a:extLst>
          </p:cNvPr>
          <p:cNvSpPr/>
          <p:nvPr/>
        </p:nvSpPr>
        <p:spPr>
          <a:xfrm>
            <a:off x="467504" y="3970744"/>
            <a:ext cx="627654" cy="330858"/>
          </a:xfrm>
          <a:prstGeom prst="hexagon">
            <a:avLst/>
          </a:prstGeom>
          <a:solidFill>
            <a:srgbClr val="338D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100" dirty="0"/>
              <a:t>30 H</a:t>
            </a:r>
          </a:p>
        </p:txBody>
      </p:sp>
      <p:sp>
        <p:nvSpPr>
          <p:cNvPr id="65" name="Hexagone 64">
            <a:extLst>
              <a:ext uri="{FF2B5EF4-FFF2-40B4-BE49-F238E27FC236}">
                <a16:creationId xmlns:a16="http://schemas.microsoft.com/office/drawing/2014/main" id="{23CE3754-F484-458F-8A1D-E090B94F55D6}"/>
              </a:ext>
            </a:extLst>
          </p:cNvPr>
          <p:cNvSpPr/>
          <p:nvPr/>
        </p:nvSpPr>
        <p:spPr>
          <a:xfrm>
            <a:off x="2737034" y="3948136"/>
            <a:ext cx="627654" cy="330858"/>
          </a:xfrm>
          <a:prstGeom prst="hexagon">
            <a:avLst/>
          </a:prstGeom>
          <a:solidFill>
            <a:srgbClr val="338D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100" dirty="0"/>
              <a:t>30 H</a:t>
            </a:r>
          </a:p>
        </p:txBody>
      </p:sp>
      <p:sp>
        <p:nvSpPr>
          <p:cNvPr id="66" name="Légende : flèche vers le bas 65">
            <a:extLst>
              <a:ext uri="{FF2B5EF4-FFF2-40B4-BE49-F238E27FC236}">
                <a16:creationId xmlns:a16="http://schemas.microsoft.com/office/drawing/2014/main" id="{62D17687-F26E-42BB-B26D-EBDDC493F4C7}"/>
              </a:ext>
            </a:extLst>
          </p:cNvPr>
          <p:cNvSpPr/>
          <p:nvPr/>
        </p:nvSpPr>
        <p:spPr>
          <a:xfrm>
            <a:off x="548825" y="4360949"/>
            <a:ext cx="2725917" cy="396506"/>
          </a:xfrm>
          <a:prstGeom prst="downArrowCallout">
            <a:avLst>
              <a:gd name="adj1" fmla="val 25000"/>
              <a:gd name="adj2" fmla="val 34543"/>
              <a:gd name="adj3" fmla="val 25000"/>
              <a:gd name="adj4" fmla="val 30689"/>
            </a:avLst>
          </a:prstGeom>
          <a:solidFill>
            <a:srgbClr val="338D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68" name="ZoneTexte 67">
            <a:extLst>
              <a:ext uri="{FF2B5EF4-FFF2-40B4-BE49-F238E27FC236}">
                <a16:creationId xmlns:a16="http://schemas.microsoft.com/office/drawing/2014/main" id="{EE1AF6F9-AE9E-4288-959F-8342EC9FA659}"/>
              </a:ext>
            </a:extLst>
          </p:cNvPr>
          <p:cNvSpPr txBox="1"/>
          <p:nvPr/>
        </p:nvSpPr>
        <p:spPr>
          <a:xfrm>
            <a:off x="539792" y="4791226"/>
            <a:ext cx="2824896" cy="877163"/>
          </a:xfrm>
          <a:prstGeom prst="rect">
            <a:avLst/>
          </a:prstGeom>
          <a:noFill/>
          <a:ln w="38100">
            <a:solidFill>
              <a:srgbClr val="338DCD"/>
            </a:solidFill>
          </a:ln>
        </p:spPr>
        <p:txBody>
          <a:bodyPr wrap="square" rtlCol="0">
            <a:spAutoFit/>
          </a:bodyPr>
          <a:lstStyle/>
          <a:p>
            <a:pPr algn="ctr">
              <a:spcAft>
                <a:spcPts val="0"/>
              </a:spcAft>
            </a:pPr>
            <a:endParaRPr lang="fr-FR" sz="1000" dirty="0"/>
          </a:p>
          <a:p>
            <a:pPr algn="ctr">
              <a:spcAft>
                <a:spcPts val="0"/>
              </a:spcAft>
            </a:pPr>
            <a:r>
              <a:rPr lang="fr-FR" sz="1000" dirty="0"/>
              <a:t>18 Heures Hors temps scolaire</a:t>
            </a:r>
          </a:p>
          <a:p>
            <a:pPr algn="ctr">
              <a:spcAft>
                <a:spcPts val="0"/>
              </a:spcAft>
            </a:pPr>
            <a:r>
              <a:rPr lang="fr-FR" sz="1000" dirty="0"/>
              <a:t>+</a:t>
            </a:r>
          </a:p>
          <a:p>
            <a:pPr algn="ctr">
              <a:spcAft>
                <a:spcPts val="0"/>
              </a:spcAft>
            </a:pPr>
            <a:r>
              <a:rPr lang="fr-FR" sz="1000" dirty="0"/>
              <a:t>12 Heures sur temps scolaire</a:t>
            </a:r>
          </a:p>
          <a:p>
            <a:pPr algn="ctr">
              <a:spcAft>
                <a:spcPts val="0"/>
              </a:spcAft>
            </a:pPr>
            <a:endParaRPr lang="fr-FR" sz="1050" dirty="0"/>
          </a:p>
        </p:txBody>
      </p:sp>
      <p:cxnSp>
        <p:nvCxnSpPr>
          <p:cNvPr id="70" name="Connecteur : en angle 69">
            <a:extLst>
              <a:ext uri="{FF2B5EF4-FFF2-40B4-BE49-F238E27FC236}">
                <a16:creationId xmlns:a16="http://schemas.microsoft.com/office/drawing/2014/main" id="{5173CA7D-762A-4F02-B592-37699AF82622}"/>
              </a:ext>
            </a:extLst>
          </p:cNvPr>
          <p:cNvCxnSpPr>
            <a:cxnSpLocks/>
            <a:stCxn id="39" idx="2"/>
            <a:endCxn id="56" idx="6"/>
          </p:cNvCxnSpPr>
          <p:nvPr/>
        </p:nvCxnSpPr>
        <p:spPr>
          <a:xfrm rot="5400000">
            <a:off x="1640666" y="2552925"/>
            <a:ext cx="548099" cy="5860"/>
          </a:xfrm>
          <a:prstGeom prst="bentConnector3">
            <a:avLst>
              <a:gd name="adj1" fmla="val 103570"/>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6" name="Connecteur : en angle 75">
            <a:extLst>
              <a:ext uri="{FF2B5EF4-FFF2-40B4-BE49-F238E27FC236}">
                <a16:creationId xmlns:a16="http://schemas.microsoft.com/office/drawing/2014/main" id="{827E280D-859F-4F60-B86E-80718D1B74E8}"/>
              </a:ext>
            </a:extLst>
          </p:cNvPr>
          <p:cNvCxnSpPr>
            <a:stCxn id="39" idx="2"/>
            <a:endCxn id="55" idx="6"/>
          </p:cNvCxnSpPr>
          <p:nvPr/>
        </p:nvCxnSpPr>
        <p:spPr>
          <a:xfrm rot="5400000">
            <a:off x="1070910" y="1992229"/>
            <a:ext cx="557159" cy="1136313"/>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8" name="Connecteur : en angle 77">
            <a:extLst>
              <a:ext uri="{FF2B5EF4-FFF2-40B4-BE49-F238E27FC236}">
                <a16:creationId xmlns:a16="http://schemas.microsoft.com/office/drawing/2014/main" id="{829E88B3-BAAF-4105-9A01-1392A0CB82F9}"/>
              </a:ext>
            </a:extLst>
          </p:cNvPr>
          <p:cNvCxnSpPr>
            <a:stCxn id="39" idx="2"/>
            <a:endCxn id="57" idx="6"/>
          </p:cNvCxnSpPr>
          <p:nvPr/>
        </p:nvCxnSpPr>
        <p:spPr>
          <a:xfrm rot="16200000" flipH="1">
            <a:off x="2201362" y="1998088"/>
            <a:ext cx="557159" cy="1124593"/>
          </a:xfrm>
          <a:prstGeom prst="bentConnector3">
            <a:avLst>
              <a:gd name="adj1" fmla="val 50000"/>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1" name="Connecteur : en angle 80">
            <a:extLst>
              <a:ext uri="{FF2B5EF4-FFF2-40B4-BE49-F238E27FC236}">
                <a16:creationId xmlns:a16="http://schemas.microsoft.com/office/drawing/2014/main" id="{32442794-169C-4207-8A84-85609944A07A}"/>
              </a:ext>
            </a:extLst>
          </p:cNvPr>
          <p:cNvCxnSpPr>
            <a:cxnSpLocks/>
            <a:stCxn id="40" idx="2"/>
            <a:endCxn id="20" idx="6"/>
          </p:cNvCxnSpPr>
          <p:nvPr/>
        </p:nvCxnSpPr>
        <p:spPr>
          <a:xfrm rot="5400000">
            <a:off x="5828272" y="1530284"/>
            <a:ext cx="516385" cy="2033433"/>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3" name="Connecteur : en angle 82">
            <a:extLst>
              <a:ext uri="{FF2B5EF4-FFF2-40B4-BE49-F238E27FC236}">
                <a16:creationId xmlns:a16="http://schemas.microsoft.com/office/drawing/2014/main" id="{C1423AE4-8207-42F8-9BED-9685BAC8163D}"/>
              </a:ext>
            </a:extLst>
          </p:cNvPr>
          <p:cNvCxnSpPr>
            <a:cxnSpLocks/>
            <a:endCxn id="21" idx="6"/>
          </p:cNvCxnSpPr>
          <p:nvPr/>
        </p:nvCxnSpPr>
        <p:spPr>
          <a:xfrm rot="16200000" flipH="1">
            <a:off x="6099793" y="2668290"/>
            <a:ext cx="232762" cy="2"/>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5" name="Connecteur : en angle 84">
            <a:extLst>
              <a:ext uri="{FF2B5EF4-FFF2-40B4-BE49-F238E27FC236}">
                <a16:creationId xmlns:a16="http://schemas.microsoft.com/office/drawing/2014/main" id="{7BA4817C-4609-468F-B21F-AE2C179D41A8}"/>
              </a:ext>
            </a:extLst>
          </p:cNvPr>
          <p:cNvCxnSpPr>
            <a:cxnSpLocks/>
            <a:stCxn id="40" idx="2"/>
            <a:endCxn id="26" idx="6"/>
          </p:cNvCxnSpPr>
          <p:nvPr/>
        </p:nvCxnSpPr>
        <p:spPr>
          <a:xfrm rot="16200000" flipH="1">
            <a:off x="7054871" y="2337117"/>
            <a:ext cx="516386" cy="419768"/>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sp>
        <p:nvSpPr>
          <p:cNvPr id="86" name="Légende : flèche vers le bas 85">
            <a:extLst>
              <a:ext uri="{FF2B5EF4-FFF2-40B4-BE49-F238E27FC236}">
                <a16:creationId xmlns:a16="http://schemas.microsoft.com/office/drawing/2014/main" id="{3C15C6CC-F19F-4F9B-BDBF-DF7E4CBA747F}"/>
              </a:ext>
            </a:extLst>
          </p:cNvPr>
          <p:cNvSpPr/>
          <p:nvPr/>
        </p:nvSpPr>
        <p:spPr>
          <a:xfrm>
            <a:off x="7313064" y="4385376"/>
            <a:ext cx="1644236" cy="367634"/>
          </a:xfrm>
          <a:prstGeom prst="downArrowCallout">
            <a:avLst>
              <a:gd name="adj1" fmla="val 25000"/>
              <a:gd name="adj2" fmla="val 34543"/>
              <a:gd name="adj3" fmla="val 25000"/>
              <a:gd name="adj4" fmla="val 30689"/>
            </a:avLst>
          </a:prstGeom>
          <a:solidFill>
            <a:srgbClr val="338D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87" name="Légende : flèche vers le bas 86">
            <a:extLst>
              <a:ext uri="{FF2B5EF4-FFF2-40B4-BE49-F238E27FC236}">
                <a16:creationId xmlns:a16="http://schemas.microsoft.com/office/drawing/2014/main" id="{C90DD032-1B17-4127-9E0F-9C2A634D35D2}"/>
              </a:ext>
            </a:extLst>
          </p:cNvPr>
          <p:cNvSpPr/>
          <p:nvPr/>
        </p:nvSpPr>
        <p:spPr>
          <a:xfrm>
            <a:off x="508879" y="5796018"/>
            <a:ext cx="2855809" cy="192096"/>
          </a:xfrm>
          <a:prstGeom prst="downArrowCallout">
            <a:avLst/>
          </a:prstGeom>
          <a:solidFill>
            <a:srgbClr val="338D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88" name="ZoneTexte 87">
            <a:extLst>
              <a:ext uri="{FF2B5EF4-FFF2-40B4-BE49-F238E27FC236}">
                <a16:creationId xmlns:a16="http://schemas.microsoft.com/office/drawing/2014/main" id="{97067B18-BBB6-475E-83F0-84AA080F910A}"/>
              </a:ext>
            </a:extLst>
          </p:cNvPr>
          <p:cNvSpPr txBox="1"/>
          <p:nvPr/>
        </p:nvSpPr>
        <p:spPr>
          <a:xfrm>
            <a:off x="1100820" y="6076987"/>
            <a:ext cx="1621925" cy="246221"/>
          </a:xfrm>
          <a:prstGeom prst="rect">
            <a:avLst/>
          </a:prstGeom>
          <a:noFill/>
          <a:ln>
            <a:solidFill>
              <a:srgbClr val="338DCD"/>
            </a:solidFill>
          </a:ln>
        </p:spPr>
        <p:txBody>
          <a:bodyPr wrap="square" rtlCol="0">
            <a:spAutoFit/>
          </a:bodyPr>
          <a:lstStyle/>
          <a:p>
            <a:r>
              <a:rPr lang="fr-FR" sz="1000" dirty="0"/>
              <a:t>Pas d’inscription nécessaire</a:t>
            </a:r>
          </a:p>
        </p:txBody>
      </p:sp>
      <p:sp>
        <p:nvSpPr>
          <p:cNvPr id="89" name="Rectangle 88">
            <a:extLst>
              <a:ext uri="{FF2B5EF4-FFF2-40B4-BE49-F238E27FC236}">
                <a16:creationId xmlns:a16="http://schemas.microsoft.com/office/drawing/2014/main" id="{98ACD1AD-5518-488D-B302-6993B1794572}"/>
              </a:ext>
            </a:extLst>
          </p:cNvPr>
          <p:cNvSpPr/>
          <p:nvPr/>
        </p:nvSpPr>
        <p:spPr>
          <a:xfrm>
            <a:off x="2159657" y="15926"/>
            <a:ext cx="6571735" cy="707886"/>
          </a:xfrm>
          <a:prstGeom prst="rect">
            <a:avLst/>
          </a:prstGeom>
          <a:noFill/>
        </p:spPr>
        <p:txBody>
          <a:bodyPr wrap="none" lIns="91440" tIns="45720" rIns="91440" bIns="45720">
            <a:spAutoFit/>
            <a:scene3d>
              <a:camera prst="orthographicFront"/>
              <a:lightRig rig="threePt" dir="t"/>
            </a:scene3d>
            <a:sp3d extrusionH="57150">
              <a:bevelT w="57150" h="38100" prst="artDeco"/>
            </a:sp3d>
          </a:bodyPr>
          <a:lstStyle/>
          <a:p>
            <a:pPr algn="ctr"/>
            <a:r>
              <a:rPr lang="fr-FR" sz="4000" b="1" cap="none" spc="0" dirty="0">
                <a:ln w="0"/>
                <a:solidFill>
                  <a:schemeClr val="accent1"/>
                </a:solidFill>
                <a:effectLst>
                  <a:outerShdw blurRad="38100" dist="25400" dir="5400000" algn="ctr" rotWithShape="0">
                    <a:srgbClr val="6E747A">
                      <a:alpha val="43000"/>
                    </a:srgbClr>
                  </a:outerShdw>
                </a:effectLst>
              </a:rPr>
              <a:t>ANIMATIONS PÉDAGOGIQUES</a:t>
            </a:r>
          </a:p>
        </p:txBody>
      </p:sp>
      <p:sp>
        <p:nvSpPr>
          <p:cNvPr id="2" name="Espace réservé du numéro de diapositive 1">
            <a:extLst>
              <a:ext uri="{FF2B5EF4-FFF2-40B4-BE49-F238E27FC236}">
                <a16:creationId xmlns:a16="http://schemas.microsoft.com/office/drawing/2014/main" id="{3DD19355-2657-4752-A8F7-2F0EC89F756E}"/>
              </a:ext>
            </a:extLst>
          </p:cNvPr>
          <p:cNvSpPr>
            <a:spLocks noGrp="1"/>
          </p:cNvSpPr>
          <p:nvPr>
            <p:ph type="sldNum" sz="quarter" idx="12"/>
          </p:nvPr>
        </p:nvSpPr>
        <p:spPr/>
        <p:txBody>
          <a:bodyPr/>
          <a:lstStyle/>
          <a:p>
            <a:fld id="{B09499B9-A54A-48B6-A9F5-EC93DEB5225B}" type="slidenum">
              <a:rPr lang="fr-FR" smtClean="0"/>
              <a:t>2</a:t>
            </a:fld>
            <a:endParaRPr lang="fr-FR" dirty="0"/>
          </a:p>
        </p:txBody>
      </p:sp>
    </p:spTree>
    <p:extLst>
      <p:ext uri="{BB962C8B-B14F-4D97-AF65-F5344CB8AC3E}">
        <p14:creationId xmlns:p14="http://schemas.microsoft.com/office/powerpoint/2010/main" val="405504195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a:extLst>
              <a:ext uri="{FF2B5EF4-FFF2-40B4-BE49-F238E27FC236}">
                <a16:creationId xmlns:a16="http://schemas.microsoft.com/office/drawing/2014/main" id="{DE49D48B-2F15-4FD5-B3EC-B09B78D65601}"/>
              </a:ext>
            </a:extLst>
          </p:cNvPr>
          <p:cNvSpPr txBox="1"/>
          <p:nvPr/>
        </p:nvSpPr>
        <p:spPr>
          <a:xfrm>
            <a:off x="4854744" y="167119"/>
            <a:ext cx="2482511" cy="307777"/>
          </a:xfrm>
          <a:prstGeom prst="rect">
            <a:avLst/>
          </a:prstGeom>
          <a:noFill/>
        </p:spPr>
        <p:txBody>
          <a:bodyPr wrap="square" rtlCol="0">
            <a:spAutoFit/>
          </a:bodyPr>
          <a:lstStyle/>
          <a:p>
            <a:r>
              <a:rPr lang="fr-FR" sz="1400" dirty="0"/>
              <a:t>DISPOSITIFS du PAF 2022-2023</a:t>
            </a:r>
          </a:p>
        </p:txBody>
      </p:sp>
      <p:sp>
        <p:nvSpPr>
          <p:cNvPr id="4" name="Espace réservé du numéro de diapositive 3">
            <a:extLst>
              <a:ext uri="{FF2B5EF4-FFF2-40B4-BE49-F238E27FC236}">
                <a16:creationId xmlns:a16="http://schemas.microsoft.com/office/drawing/2014/main" id="{C0CB50BD-9D16-4862-9D19-13463AD00C05}"/>
              </a:ext>
            </a:extLst>
          </p:cNvPr>
          <p:cNvSpPr>
            <a:spLocks noGrp="1"/>
          </p:cNvSpPr>
          <p:nvPr>
            <p:ph type="sldNum" sz="quarter" idx="12"/>
          </p:nvPr>
        </p:nvSpPr>
        <p:spPr/>
        <p:txBody>
          <a:bodyPr/>
          <a:lstStyle/>
          <a:p>
            <a:fld id="{B09499B9-A54A-48B6-A9F5-EC93DEB5225B}" type="slidenum">
              <a:rPr lang="fr-FR" smtClean="0"/>
              <a:t>20</a:t>
            </a:fld>
            <a:endParaRPr lang="fr-FR" dirty="0"/>
          </a:p>
        </p:txBody>
      </p:sp>
      <p:graphicFrame>
        <p:nvGraphicFramePr>
          <p:cNvPr id="5" name="Tableau 4">
            <a:extLst>
              <a:ext uri="{FF2B5EF4-FFF2-40B4-BE49-F238E27FC236}">
                <a16:creationId xmlns:a16="http://schemas.microsoft.com/office/drawing/2014/main" id="{30B05FAD-2A78-4F47-94E7-C201D2B7193E}"/>
              </a:ext>
            </a:extLst>
          </p:cNvPr>
          <p:cNvGraphicFramePr>
            <a:graphicFrameLocks noGrp="1"/>
          </p:cNvGraphicFramePr>
          <p:nvPr>
            <p:extLst>
              <p:ext uri="{D42A27DB-BD31-4B8C-83A1-F6EECF244321}">
                <p14:modId xmlns:p14="http://schemas.microsoft.com/office/powerpoint/2010/main" val="91346951"/>
              </p:ext>
            </p:extLst>
          </p:nvPr>
        </p:nvGraphicFramePr>
        <p:xfrm>
          <a:off x="838198" y="418806"/>
          <a:ext cx="10515599" cy="2360785"/>
        </p:xfrm>
        <a:graphic>
          <a:graphicData uri="http://schemas.openxmlformats.org/drawingml/2006/table">
            <a:tbl>
              <a:tblPr firstRow="1" firstCol="1" lastRow="1" lastCol="1" bandRow="1" bandCol="1"/>
              <a:tblGrid>
                <a:gridCol w="5199224">
                  <a:extLst>
                    <a:ext uri="{9D8B030D-6E8A-4147-A177-3AD203B41FA5}">
                      <a16:colId xmlns:a16="http://schemas.microsoft.com/office/drawing/2014/main" val="3467062186"/>
                    </a:ext>
                  </a:extLst>
                </a:gridCol>
                <a:gridCol w="5316375">
                  <a:extLst>
                    <a:ext uri="{9D8B030D-6E8A-4147-A177-3AD203B41FA5}">
                      <a16:colId xmlns:a16="http://schemas.microsoft.com/office/drawing/2014/main" val="1597582688"/>
                    </a:ext>
                  </a:extLst>
                </a:gridCol>
              </a:tblGrid>
              <a:tr h="219710">
                <a:tc gridSpan="2">
                  <a:txBody>
                    <a:bodyPr/>
                    <a:lstStyle/>
                    <a:p>
                      <a:pPr marL="43180">
                        <a:spcBef>
                          <a:spcPts val="95"/>
                        </a:spcBef>
                        <a:spcAft>
                          <a:spcPts val="0"/>
                        </a:spcAft>
                      </a:pPr>
                      <a:r>
                        <a:rPr lang="fr-FR" sz="1100" b="1" dirty="0">
                          <a:solidFill>
                            <a:schemeClr val="bg1"/>
                          </a:solidFill>
                          <a:effectLst/>
                          <a:latin typeface="Arial" panose="020B0604020202020204" pitchFamily="34" charset="0"/>
                          <a:ea typeface="Arial MT"/>
                          <a:cs typeface="Arial MT"/>
                        </a:rPr>
                        <a:t>Dispositif</a:t>
                      </a:r>
                      <a:r>
                        <a:rPr lang="fr-FR" sz="1100" b="1" spc="10" dirty="0">
                          <a:solidFill>
                            <a:schemeClr val="bg1"/>
                          </a:solidFill>
                          <a:effectLst/>
                          <a:latin typeface="Arial" panose="020B0604020202020204" pitchFamily="34" charset="0"/>
                          <a:ea typeface="Arial MT"/>
                          <a:cs typeface="Arial MT"/>
                        </a:rPr>
                        <a:t> </a:t>
                      </a:r>
                      <a:r>
                        <a:rPr lang="fr-FR" sz="1100" b="1" dirty="0">
                          <a:solidFill>
                            <a:schemeClr val="bg1"/>
                          </a:solidFill>
                          <a:effectLst/>
                          <a:latin typeface="Arial" panose="020B0604020202020204" pitchFamily="34" charset="0"/>
                          <a:ea typeface="Arial MT"/>
                          <a:cs typeface="Arial MT"/>
                        </a:rPr>
                        <a:t>:</a:t>
                      </a:r>
                      <a:r>
                        <a:rPr lang="fr-FR" sz="1100" b="1" spc="10" dirty="0">
                          <a:solidFill>
                            <a:schemeClr val="bg1"/>
                          </a:solidFill>
                          <a:effectLst/>
                          <a:latin typeface="Arial" panose="020B0604020202020204" pitchFamily="34" charset="0"/>
                          <a:ea typeface="Arial MT"/>
                          <a:cs typeface="Arial MT"/>
                        </a:rPr>
                        <a:t> DS</a:t>
                      </a:r>
                      <a:r>
                        <a:rPr lang="fr-FR" sz="1100" b="1" dirty="0">
                          <a:solidFill>
                            <a:schemeClr val="bg1"/>
                          </a:solidFill>
                          <a:effectLst/>
                          <a:latin typeface="Arial" panose="020B0604020202020204" pitchFamily="34" charset="0"/>
                          <a:ea typeface="Arial MT"/>
                          <a:cs typeface="Arial MT"/>
                        </a:rPr>
                        <a:t>04</a:t>
                      </a:r>
                      <a:r>
                        <a:rPr lang="fr-FR" sz="1100" b="1" spc="10" dirty="0">
                          <a:solidFill>
                            <a:schemeClr val="bg1"/>
                          </a:solidFill>
                          <a:effectLst/>
                          <a:latin typeface="Arial" panose="020B0604020202020204" pitchFamily="34" charset="0"/>
                          <a:ea typeface="Arial MT"/>
                          <a:cs typeface="Arial MT"/>
                        </a:rPr>
                        <a:t> </a:t>
                      </a:r>
                      <a:r>
                        <a:rPr lang="fr-FR" sz="1100" b="1" dirty="0">
                          <a:solidFill>
                            <a:schemeClr val="bg1"/>
                          </a:solidFill>
                          <a:effectLst/>
                          <a:latin typeface="Arial" panose="020B0604020202020204" pitchFamily="34" charset="0"/>
                          <a:ea typeface="Arial MT"/>
                          <a:cs typeface="Arial MT"/>
                        </a:rPr>
                        <a:t>-</a:t>
                      </a:r>
                      <a:r>
                        <a:rPr lang="fr-FR" sz="1100" b="1" spc="5" dirty="0">
                          <a:solidFill>
                            <a:schemeClr val="bg1"/>
                          </a:solidFill>
                          <a:effectLst/>
                          <a:latin typeface="Arial" panose="020B0604020202020204" pitchFamily="34" charset="0"/>
                          <a:ea typeface="Arial MT"/>
                          <a:cs typeface="Arial MT"/>
                        </a:rPr>
                        <a:t> </a:t>
                      </a:r>
                      <a:r>
                        <a:rPr lang="fr-FR" sz="1100" b="1" dirty="0">
                          <a:solidFill>
                            <a:schemeClr val="bg1"/>
                          </a:solidFill>
                          <a:effectLst/>
                          <a:latin typeface="Arial" panose="020B0604020202020204" pitchFamily="34" charset="0"/>
                          <a:ea typeface="Arial MT"/>
                          <a:cs typeface="Arial MT"/>
                        </a:rPr>
                        <a:t>Chanter</a:t>
                      </a:r>
                      <a:r>
                        <a:rPr lang="fr-FR" sz="1100" b="1" spc="15" dirty="0">
                          <a:solidFill>
                            <a:schemeClr val="bg1"/>
                          </a:solidFill>
                          <a:effectLst/>
                          <a:latin typeface="Arial" panose="020B0604020202020204" pitchFamily="34" charset="0"/>
                          <a:ea typeface="Arial MT"/>
                          <a:cs typeface="Arial MT"/>
                        </a:rPr>
                        <a:t> </a:t>
                      </a:r>
                      <a:r>
                        <a:rPr lang="fr-FR" sz="1100" b="1" dirty="0">
                          <a:solidFill>
                            <a:schemeClr val="bg1"/>
                          </a:solidFill>
                          <a:effectLst/>
                          <a:latin typeface="Arial" panose="020B0604020202020204" pitchFamily="34" charset="0"/>
                          <a:ea typeface="Arial MT"/>
                          <a:cs typeface="Arial MT"/>
                        </a:rPr>
                        <a:t>a l</a:t>
                      </a:r>
                      <a:r>
                        <a:rPr lang="fr-FR" sz="1100" b="1" spc="15" dirty="0">
                          <a:solidFill>
                            <a:schemeClr val="bg1"/>
                          </a:solidFill>
                          <a:effectLst/>
                          <a:latin typeface="Arial" panose="020B0604020202020204" pitchFamily="34" charset="0"/>
                          <a:ea typeface="Arial MT"/>
                          <a:cs typeface="Arial MT"/>
                        </a:rPr>
                        <a:t>’é</a:t>
                      </a:r>
                      <a:r>
                        <a:rPr lang="fr-FR" sz="1100" b="1" dirty="0">
                          <a:solidFill>
                            <a:schemeClr val="bg1"/>
                          </a:solidFill>
                          <a:effectLst/>
                          <a:latin typeface="Arial" panose="020B0604020202020204" pitchFamily="34" charset="0"/>
                          <a:ea typeface="Arial MT"/>
                          <a:cs typeface="Arial MT"/>
                        </a:rPr>
                        <a:t>cole</a:t>
                      </a:r>
                      <a:r>
                        <a:rPr lang="fr-FR" sz="1100" b="1" spc="5" dirty="0">
                          <a:solidFill>
                            <a:schemeClr val="bg1"/>
                          </a:solidFill>
                          <a:effectLst/>
                          <a:latin typeface="Arial" panose="020B0604020202020204" pitchFamily="34" charset="0"/>
                          <a:ea typeface="Arial MT"/>
                          <a:cs typeface="Arial MT"/>
                        </a:rPr>
                        <a:t> </a:t>
                      </a:r>
                      <a:r>
                        <a:rPr lang="fr-FR" sz="1100" b="1" dirty="0">
                          <a:solidFill>
                            <a:schemeClr val="bg1"/>
                          </a:solidFill>
                          <a:effectLst/>
                          <a:latin typeface="Arial" panose="020B0604020202020204" pitchFamily="34" charset="0"/>
                          <a:ea typeface="Arial MT"/>
                          <a:cs typeface="Arial MT"/>
                        </a:rPr>
                        <a:t>et</a:t>
                      </a:r>
                      <a:r>
                        <a:rPr lang="fr-FR" sz="1100" b="1" spc="15" dirty="0">
                          <a:solidFill>
                            <a:schemeClr val="bg1"/>
                          </a:solidFill>
                          <a:effectLst/>
                          <a:latin typeface="Arial" panose="020B0604020202020204" pitchFamily="34" charset="0"/>
                          <a:ea typeface="Arial MT"/>
                          <a:cs typeface="Arial MT"/>
                        </a:rPr>
                        <a:t> </a:t>
                      </a:r>
                      <a:r>
                        <a:rPr lang="fr-FR" sz="1100" b="1" dirty="0">
                          <a:solidFill>
                            <a:schemeClr val="bg1"/>
                          </a:solidFill>
                          <a:effectLst/>
                          <a:latin typeface="Arial" panose="020B0604020202020204" pitchFamily="34" charset="0"/>
                          <a:ea typeface="Arial MT"/>
                          <a:cs typeface="Arial MT"/>
                        </a:rPr>
                        <a:t>en</a:t>
                      </a:r>
                      <a:r>
                        <a:rPr lang="fr-FR" sz="1100" b="1" spc="5" dirty="0">
                          <a:solidFill>
                            <a:schemeClr val="bg1"/>
                          </a:solidFill>
                          <a:effectLst/>
                          <a:latin typeface="Arial" panose="020B0604020202020204" pitchFamily="34" charset="0"/>
                          <a:ea typeface="Arial MT"/>
                          <a:cs typeface="Arial MT"/>
                        </a:rPr>
                        <a:t> </a:t>
                      </a:r>
                      <a:r>
                        <a:rPr lang="fr-FR" sz="1100" b="1" dirty="0">
                          <a:solidFill>
                            <a:schemeClr val="bg1"/>
                          </a:solidFill>
                          <a:effectLst/>
                          <a:latin typeface="Arial" panose="020B0604020202020204" pitchFamily="34" charset="0"/>
                          <a:ea typeface="Arial MT"/>
                          <a:cs typeface="Arial MT"/>
                        </a:rPr>
                        <a:t>chœur</a:t>
                      </a:r>
                      <a:endParaRPr lang="fr-FR" sz="1100" dirty="0">
                        <a:solidFill>
                          <a:schemeClr val="bg1"/>
                        </a:solidFill>
                        <a:effectLst/>
                        <a:latin typeface="Arial MT"/>
                        <a:ea typeface="Arial MT"/>
                        <a:cs typeface="Arial MT"/>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solidFill>
                      <a:srgbClr val="587FCB"/>
                    </a:solidFill>
                  </a:tcPr>
                </a:tc>
                <a:tc hMerge="1">
                  <a:txBody>
                    <a:bodyPr/>
                    <a:lstStyle/>
                    <a:p>
                      <a:endParaRPr lang="fr-FR"/>
                    </a:p>
                  </a:txBody>
                  <a:tcPr/>
                </a:tc>
                <a:extLst>
                  <a:ext uri="{0D108BD9-81ED-4DB2-BD59-A6C34878D82A}">
                    <a16:rowId xmlns:a16="http://schemas.microsoft.com/office/drawing/2014/main" val="1370942544"/>
                  </a:ext>
                </a:extLst>
              </a:tr>
              <a:tr h="265430">
                <a:tc>
                  <a:txBody>
                    <a:bodyPr/>
                    <a:lstStyle/>
                    <a:p>
                      <a:pPr marL="38735">
                        <a:spcBef>
                          <a:spcPts val="265"/>
                        </a:spcBef>
                      </a:pPr>
                      <a:r>
                        <a:rPr lang="fr-FR" sz="1000" b="1" dirty="0">
                          <a:effectLst/>
                          <a:latin typeface="Arial" panose="020B0604020202020204" pitchFamily="34" charset="0"/>
                          <a:ea typeface="Arial MT"/>
                          <a:cs typeface="Arial MT"/>
                        </a:rPr>
                        <a:t>Identifiant</a:t>
                      </a:r>
                      <a:r>
                        <a:rPr lang="fr-FR" sz="1000" b="1" spc="-20" dirty="0">
                          <a:effectLst/>
                          <a:latin typeface="Arial" panose="020B0604020202020204" pitchFamily="34" charset="0"/>
                          <a:ea typeface="Arial MT"/>
                          <a:cs typeface="Arial MT"/>
                        </a:rPr>
                        <a:t> </a:t>
                      </a:r>
                      <a:r>
                        <a:rPr lang="fr-FR" sz="1000" b="1" dirty="0">
                          <a:effectLst/>
                          <a:latin typeface="Arial" panose="020B0604020202020204" pitchFamily="34" charset="0"/>
                          <a:ea typeface="Arial MT"/>
                          <a:cs typeface="Arial MT"/>
                        </a:rPr>
                        <a:t>:</a:t>
                      </a:r>
                      <a:r>
                        <a:rPr lang="fr-FR" sz="1000" b="1" spc="-25" dirty="0">
                          <a:effectLst/>
                          <a:latin typeface="Arial" panose="020B0604020202020204" pitchFamily="34" charset="0"/>
                          <a:ea typeface="Arial MT"/>
                          <a:cs typeface="Arial MT"/>
                        </a:rPr>
                        <a:t> </a:t>
                      </a:r>
                      <a:r>
                        <a:rPr lang="fr-FR" sz="1000" b="1" dirty="0">
                          <a:effectLst/>
                          <a:latin typeface="Arial" panose="020B0604020202020204" pitchFamily="34" charset="0"/>
                          <a:ea typeface="Arial MT"/>
                          <a:cs typeface="Arial MT"/>
                        </a:rPr>
                        <a:t>22D0392081</a:t>
                      </a:r>
                      <a:endParaRPr lang="fr-FR" sz="1100" dirty="0">
                        <a:effectLst/>
                        <a:latin typeface="Arial MT"/>
                        <a:ea typeface="Arial MT"/>
                        <a:cs typeface="Arial M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tcPr>
                </a:tc>
                <a:tc>
                  <a:txBody>
                    <a:bodyPr/>
                    <a:lstStyle/>
                    <a:p>
                      <a:pPr marL="40005">
                        <a:spcBef>
                          <a:spcPts val="235"/>
                        </a:spcBef>
                        <a:spcAft>
                          <a:spcPts val="0"/>
                        </a:spcAft>
                      </a:pPr>
                      <a:r>
                        <a:rPr lang="fr-FR" sz="1000" dirty="0">
                          <a:effectLst/>
                          <a:latin typeface="Arial MT"/>
                        </a:rPr>
                        <a:t>Inscription</a:t>
                      </a:r>
                      <a:r>
                        <a:rPr lang="fr-FR" sz="1000" spc="-25" dirty="0">
                          <a:effectLst/>
                          <a:latin typeface="Arial MT"/>
                        </a:rPr>
                        <a:t> </a:t>
                      </a:r>
                      <a:r>
                        <a:rPr lang="fr-FR" sz="1000" dirty="0">
                          <a:effectLst/>
                          <a:latin typeface="Arial MT"/>
                        </a:rPr>
                        <a:t>:</a:t>
                      </a:r>
                      <a:r>
                        <a:rPr lang="fr-FR" sz="1000" spc="-30" dirty="0">
                          <a:effectLst/>
                          <a:latin typeface="Arial MT"/>
                        </a:rPr>
                        <a:t> </a:t>
                      </a:r>
                      <a:r>
                        <a:rPr lang="fr-FR" sz="1000" dirty="0">
                          <a:effectLst/>
                          <a:latin typeface="Arial MT"/>
                        </a:rPr>
                        <a:t>du</a:t>
                      </a:r>
                      <a:r>
                        <a:rPr lang="fr-FR" sz="1000" spc="-25" dirty="0">
                          <a:effectLst/>
                          <a:latin typeface="Arial MT"/>
                        </a:rPr>
                        <a:t> </a:t>
                      </a:r>
                      <a:r>
                        <a:rPr lang="fr-FR" sz="1000" dirty="0">
                          <a:effectLst/>
                          <a:latin typeface="Arial MT"/>
                        </a:rPr>
                        <a:t>19/10 au 09/11/2022</a:t>
                      </a:r>
                      <a:endParaRPr lang="fr-FR" sz="1100" dirty="0">
                        <a:effectLst/>
                        <a:latin typeface="Arial M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55204340"/>
                  </a:ext>
                </a:extLst>
              </a:tr>
              <a:tr h="355840">
                <a:tc gridSpan="2">
                  <a:txBody>
                    <a:bodyPr/>
                    <a:lstStyle/>
                    <a:p>
                      <a:pPr marL="4445" indent="34290">
                        <a:lnSpc>
                          <a:spcPts val="1130"/>
                        </a:lnSpc>
                        <a:spcBef>
                          <a:spcPts val="15"/>
                        </a:spcBef>
                        <a:spcAft>
                          <a:spcPts val="0"/>
                        </a:spcAft>
                      </a:pPr>
                      <a:r>
                        <a:rPr lang="fr-FR" sz="1000" dirty="0">
                          <a:effectLst/>
                          <a:latin typeface="Arial MT"/>
                          <a:ea typeface="Arial MT"/>
                          <a:cs typeface="Arial MT"/>
                        </a:rPr>
                        <a:t>Objectifs</a:t>
                      </a:r>
                      <a:r>
                        <a:rPr lang="fr-FR" sz="1000" spc="-20" dirty="0">
                          <a:effectLst/>
                          <a:latin typeface="Arial MT"/>
                          <a:ea typeface="Arial MT"/>
                          <a:cs typeface="Arial MT"/>
                        </a:rPr>
                        <a:t> </a:t>
                      </a:r>
                      <a:r>
                        <a:rPr lang="fr-FR" sz="1000" dirty="0">
                          <a:effectLst/>
                          <a:latin typeface="Arial MT"/>
                          <a:ea typeface="Arial MT"/>
                          <a:cs typeface="Arial MT"/>
                        </a:rPr>
                        <a:t>généraux</a:t>
                      </a:r>
                      <a:r>
                        <a:rPr lang="fr-FR" sz="1000" spc="-20" dirty="0">
                          <a:effectLst/>
                          <a:latin typeface="Arial MT"/>
                          <a:ea typeface="Arial MT"/>
                          <a:cs typeface="Arial MT"/>
                        </a:rPr>
                        <a:t> </a:t>
                      </a:r>
                      <a:r>
                        <a:rPr lang="fr-FR" sz="1000" dirty="0">
                          <a:effectLst/>
                          <a:latin typeface="Arial MT"/>
                          <a:ea typeface="Arial MT"/>
                          <a:cs typeface="Arial MT"/>
                        </a:rPr>
                        <a:t>:</a:t>
                      </a:r>
                      <a:r>
                        <a:rPr lang="fr-FR" sz="1000" spc="-30" dirty="0">
                          <a:effectLst/>
                          <a:latin typeface="Arial MT"/>
                          <a:ea typeface="Arial MT"/>
                          <a:cs typeface="Arial MT"/>
                        </a:rPr>
                        <a:t> </a:t>
                      </a:r>
                      <a:r>
                        <a:rPr lang="fr-FR" sz="1000" dirty="0">
                          <a:effectLst/>
                          <a:latin typeface="Arial MT"/>
                          <a:ea typeface="Arial MT"/>
                          <a:cs typeface="Arial MT"/>
                        </a:rPr>
                        <a:t>Acquérir</a:t>
                      </a:r>
                      <a:r>
                        <a:rPr lang="fr-FR" sz="1000" spc="-25" dirty="0">
                          <a:effectLst/>
                          <a:latin typeface="Arial MT"/>
                          <a:ea typeface="Arial MT"/>
                          <a:cs typeface="Arial MT"/>
                        </a:rPr>
                        <a:t> </a:t>
                      </a:r>
                      <a:r>
                        <a:rPr lang="fr-FR" sz="1000" dirty="0">
                          <a:effectLst/>
                          <a:latin typeface="Arial MT"/>
                          <a:ea typeface="Arial MT"/>
                          <a:cs typeface="Arial MT"/>
                        </a:rPr>
                        <a:t>de</a:t>
                      </a:r>
                      <a:r>
                        <a:rPr lang="fr-FR" sz="1000" spc="-25" dirty="0">
                          <a:effectLst/>
                          <a:latin typeface="Arial MT"/>
                          <a:ea typeface="Arial MT"/>
                          <a:cs typeface="Arial MT"/>
                        </a:rPr>
                        <a:t> </a:t>
                      </a:r>
                      <a:r>
                        <a:rPr lang="fr-FR" sz="1000" dirty="0">
                          <a:effectLst/>
                          <a:latin typeface="Arial MT"/>
                          <a:ea typeface="Arial MT"/>
                          <a:cs typeface="Arial MT"/>
                        </a:rPr>
                        <a:t>nouvelles</a:t>
                      </a:r>
                      <a:r>
                        <a:rPr lang="fr-FR" sz="1000" spc="-20" dirty="0">
                          <a:effectLst/>
                          <a:latin typeface="Arial MT"/>
                          <a:ea typeface="Arial MT"/>
                          <a:cs typeface="Arial MT"/>
                        </a:rPr>
                        <a:t> </a:t>
                      </a:r>
                      <a:r>
                        <a:rPr lang="fr-FR" sz="1000" dirty="0">
                          <a:effectLst/>
                          <a:latin typeface="Arial MT"/>
                          <a:ea typeface="Arial MT"/>
                          <a:cs typeface="Arial MT"/>
                        </a:rPr>
                        <a:t>compétences</a:t>
                      </a:r>
                      <a:r>
                        <a:rPr lang="fr-FR" sz="1000" spc="-20" dirty="0">
                          <a:effectLst/>
                          <a:latin typeface="Arial MT"/>
                          <a:ea typeface="Arial MT"/>
                          <a:cs typeface="Arial MT"/>
                        </a:rPr>
                        <a:t> </a:t>
                      </a:r>
                      <a:r>
                        <a:rPr lang="fr-FR" sz="1000" dirty="0">
                          <a:effectLst/>
                          <a:latin typeface="Arial MT"/>
                          <a:ea typeface="Arial MT"/>
                          <a:cs typeface="Arial MT"/>
                        </a:rPr>
                        <a:t>concernant</a:t>
                      </a:r>
                      <a:r>
                        <a:rPr lang="fr-FR" sz="1000" spc="-30" dirty="0">
                          <a:effectLst/>
                          <a:latin typeface="Arial MT"/>
                          <a:ea typeface="Arial MT"/>
                          <a:cs typeface="Arial MT"/>
                        </a:rPr>
                        <a:t> </a:t>
                      </a:r>
                      <a:r>
                        <a:rPr lang="fr-FR" sz="1000" dirty="0">
                          <a:effectLst/>
                          <a:latin typeface="Arial MT"/>
                          <a:ea typeface="Arial MT"/>
                          <a:cs typeface="Arial MT"/>
                        </a:rPr>
                        <a:t>la</a:t>
                      </a:r>
                      <a:r>
                        <a:rPr lang="fr-FR" sz="1000" spc="-25" dirty="0">
                          <a:effectLst/>
                          <a:latin typeface="Arial MT"/>
                          <a:ea typeface="Arial MT"/>
                          <a:cs typeface="Arial MT"/>
                        </a:rPr>
                        <a:t> </a:t>
                      </a:r>
                      <a:r>
                        <a:rPr lang="fr-FR" sz="1000" dirty="0">
                          <a:effectLst/>
                          <a:latin typeface="Arial MT"/>
                          <a:ea typeface="Arial MT"/>
                          <a:cs typeface="Arial MT"/>
                        </a:rPr>
                        <a:t>voix</a:t>
                      </a:r>
                      <a:r>
                        <a:rPr lang="fr-FR" sz="1000" spc="-15" dirty="0">
                          <a:effectLst/>
                          <a:latin typeface="Arial MT"/>
                          <a:ea typeface="Arial MT"/>
                          <a:cs typeface="Arial MT"/>
                        </a:rPr>
                        <a:t> </a:t>
                      </a:r>
                      <a:r>
                        <a:rPr lang="fr-FR" sz="1000" dirty="0">
                          <a:effectLst/>
                          <a:latin typeface="Arial MT"/>
                          <a:ea typeface="Arial MT"/>
                          <a:cs typeface="Arial MT"/>
                        </a:rPr>
                        <a:t>et</a:t>
                      </a:r>
                      <a:r>
                        <a:rPr lang="fr-FR" sz="1000" spc="-25" dirty="0">
                          <a:effectLst/>
                          <a:latin typeface="Arial MT"/>
                          <a:ea typeface="Arial MT"/>
                          <a:cs typeface="Arial MT"/>
                        </a:rPr>
                        <a:t> </a:t>
                      </a:r>
                      <a:r>
                        <a:rPr lang="fr-FR" sz="1000" dirty="0">
                          <a:effectLst/>
                          <a:latin typeface="Arial MT"/>
                          <a:ea typeface="Arial MT"/>
                          <a:cs typeface="Arial MT"/>
                        </a:rPr>
                        <a:t>le</a:t>
                      </a:r>
                      <a:r>
                        <a:rPr lang="fr-FR" sz="1000" spc="-25" dirty="0">
                          <a:effectLst/>
                          <a:latin typeface="Arial MT"/>
                          <a:ea typeface="Arial MT"/>
                          <a:cs typeface="Arial MT"/>
                        </a:rPr>
                        <a:t> </a:t>
                      </a:r>
                      <a:r>
                        <a:rPr lang="fr-FR" sz="1000" dirty="0">
                          <a:effectLst/>
                          <a:latin typeface="Arial MT"/>
                          <a:ea typeface="Arial MT"/>
                          <a:cs typeface="Arial MT"/>
                        </a:rPr>
                        <a:t>chant,</a:t>
                      </a:r>
                      <a:r>
                        <a:rPr lang="fr-FR" sz="1000" spc="-30" dirty="0">
                          <a:effectLst/>
                          <a:latin typeface="Arial MT"/>
                          <a:ea typeface="Arial MT"/>
                          <a:cs typeface="Arial MT"/>
                        </a:rPr>
                        <a:t> </a:t>
                      </a:r>
                      <a:r>
                        <a:rPr lang="fr-FR" sz="1000" dirty="0">
                          <a:effectLst/>
                          <a:latin typeface="Arial MT"/>
                          <a:ea typeface="Arial MT"/>
                          <a:cs typeface="Arial MT"/>
                        </a:rPr>
                        <a:t>ainsi</a:t>
                      </a:r>
                      <a:r>
                        <a:rPr lang="fr-FR" sz="1000" spc="-30" dirty="0">
                          <a:effectLst/>
                          <a:latin typeface="Arial MT"/>
                          <a:ea typeface="Arial MT"/>
                          <a:cs typeface="Arial MT"/>
                        </a:rPr>
                        <a:t> </a:t>
                      </a:r>
                      <a:r>
                        <a:rPr lang="fr-FR" sz="1000" dirty="0">
                          <a:effectLst/>
                          <a:latin typeface="Arial MT"/>
                          <a:ea typeface="Arial MT"/>
                          <a:cs typeface="Arial MT"/>
                        </a:rPr>
                        <a:t>que</a:t>
                      </a:r>
                      <a:r>
                        <a:rPr lang="fr-FR" sz="1000" spc="-25" dirty="0">
                          <a:effectLst/>
                          <a:latin typeface="Arial MT"/>
                          <a:ea typeface="Arial MT"/>
                          <a:cs typeface="Arial MT"/>
                        </a:rPr>
                        <a:t> </a:t>
                      </a:r>
                      <a:r>
                        <a:rPr lang="fr-FR" sz="1000" dirty="0">
                          <a:effectLst/>
                          <a:latin typeface="Arial MT"/>
                          <a:ea typeface="Arial MT"/>
                          <a:cs typeface="Arial MT"/>
                        </a:rPr>
                        <a:t>des</a:t>
                      </a:r>
                      <a:r>
                        <a:rPr lang="fr-FR" sz="1000" spc="-20" dirty="0">
                          <a:effectLst/>
                          <a:latin typeface="Arial MT"/>
                          <a:ea typeface="Arial MT"/>
                          <a:cs typeface="Arial MT"/>
                        </a:rPr>
                        <a:t> </a:t>
                      </a:r>
                      <a:r>
                        <a:rPr lang="fr-FR" sz="1000" dirty="0">
                          <a:effectLst/>
                          <a:latin typeface="Arial MT"/>
                          <a:ea typeface="Arial MT"/>
                          <a:cs typeface="Arial MT"/>
                        </a:rPr>
                        <a:t>techniques</a:t>
                      </a:r>
                      <a:r>
                        <a:rPr lang="fr-FR" sz="1000" spc="-260" dirty="0">
                          <a:effectLst/>
                          <a:latin typeface="Arial MT"/>
                          <a:ea typeface="Arial MT"/>
                          <a:cs typeface="Arial MT"/>
                        </a:rPr>
                        <a:t> </a:t>
                      </a:r>
                      <a:r>
                        <a:rPr lang="fr-FR" sz="1000" dirty="0">
                          <a:effectLst/>
                          <a:latin typeface="Arial MT"/>
                          <a:ea typeface="Arial MT"/>
                          <a:cs typeface="Arial MT"/>
                        </a:rPr>
                        <a:t>pour faire chanter les élèves en chœur dans sa classe ou son école. Choisir, préparer, faire mémoriser et</a:t>
                      </a:r>
                      <a:r>
                        <a:rPr lang="fr-FR" sz="1000" spc="5" dirty="0">
                          <a:effectLst/>
                          <a:latin typeface="Arial MT"/>
                          <a:ea typeface="Arial MT"/>
                          <a:cs typeface="Arial MT"/>
                        </a:rPr>
                        <a:t> </a:t>
                      </a:r>
                      <a:r>
                        <a:rPr lang="fr-FR" sz="1000" dirty="0">
                          <a:effectLst/>
                          <a:latin typeface="Arial MT"/>
                          <a:ea typeface="Arial MT"/>
                          <a:cs typeface="Arial MT"/>
                        </a:rPr>
                        <a:t>interpréter</a:t>
                      </a:r>
                      <a:r>
                        <a:rPr lang="fr-FR" sz="1000" spc="-10" dirty="0">
                          <a:effectLst/>
                          <a:latin typeface="Arial MT"/>
                          <a:ea typeface="Arial MT"/>
                          <a:cs typeface="Arial MT"/>
                        </a:rPr>
                        <a:t> </a:t>
                      </a:r>
                      <a:r>
                        <a:rPr lang="fr-FR" sz="1000" dirty="0">
                          <a:effectLst/>
                          <a:latin typeface="Arial MT"/>
                          <a:ea typeface="Arial MT"/>
                          <a:cs typeface="Arial MT"/>
                        </a:rPr>
                        <a:t>un</a:t>
                      </a:r>
                      <a:r>
                        <a:rPr lang="fr-FR" sz="1000" spc="-15" dirty="0">
                          <a:effectLst/>
                          <a:latin typeface="Arial MT"/>
                          <a:ea typeface="Arial MT"/>
                          <a:cs typeface="Arial MT"/>
                        </a:rPr>
                        <a:t> </a:t>
                      </a:r>
                      <a:r>
                        <a:rPr lang="fr-FR" sz="1000" dirty="0">
                          <a:effectLst/>
                          <a:latin typeface="Arial MT"/>
                          <a:ea typeface="Arial MT"/>
                          <a:cs typeface="Arial MT"/>
                        </a:rPr>
                        <a:t>chant;</a:t>
                      </a:r>
                      <a:r>
                        <a:rPr lang="fr-FR" sz="1000" spc="-10" dirty="0">
                          <a:effectLst/>
                          <a:latin typeface="Arial MT"/>
                          <a:ea typeface="Arial MT"/>
                          <a:cs typeface="Arial MT"/>
                        </a:rPr>
                        <a:t> </a:t>
                      </a:r>
                      <a:r>
                        <a:rPr lang="fr-FR" sz="1000" dirty="0">
                          <a:effectLst/>
                          <a:latin typeface="Arial MT"/>
                          <a:ea typeface="Arial MT"/>
                          <a:cs typeface="Arial MT"/>
                        </a:rPr>
                        <a:t>diriger</a:t>
                      </a:r>
                      <a:r>
                        <a:rPr lang="fr-FR" sz="1000" spc="-5" dirty="0">
                          <a:effectLst/>
                          <a:latin typeface="Arial MT"/>
                          <a:ea typeface="Arial MT"/>
                          <a:cs typeface="Arial MT"/>
                        </a:rPr>
                        <a:t> </a:t>
                      </a:r>
                      <a:r>
                        <a:rPr lang="fr-FR" sz="1000" dirty="0">
                          <a:effectLst/>
                          <a:latin typeface="Arial MT"/>
                          <a:ea typeface="Arial MT"/>
                          <a:cs typeface="Arial MT"/>
                        </a:rPr>
                        <a:t>un</a:t>
                      </a:r>
                      <a:r>
                        <a:rPr lang="fr-FR" sz="1000" spc="-20" dirty="0">
                          <a:effectLst/>
                          <a:latin typeface="Arial MT"/>
                          <a:ea typeface="Arial MT"/>
                          <a:cs typeface="Arial MT"/>
                        </a:rPr>
                        <a:t> </a:t>
                      </a:r>
                      <a:r>
                        <a:rPr lang="fr-FR" sz="1000" dirty="0">
                          <a:effectLst/>
                          <a:latin typeface="Arial MT"/>
                          <a:ea typeface="Arial MT"/>
                          <a:cs typeface="Arial MT"/>
                        </a:rPr>
                        <a:t>groupe</a:t>
                      </a:r>
                      <a:r>
                        <a:rPr lang="fr-FR" sz="1000" spc="-5" dirty="0">
                          <a:effectLst/>
                          <a:latin typeface="Arial MT"/>
                          <a:ea typeface="Arial MT"/>
                          <a:cs typeface="Arial MT"/>
                        </a:rPr>
                        <a:t> </a:t>
                      </a:r>
                      <a:r>
                        <a:rPr lang="fr-FR" sz="1000" dirty="0">
                          <a:effectLst/>
                          <a:latin typeface="Arial MT"/>
                          <a:ea typeface="Arial MT"/>
                          <a:cs typeface="Arial MT"/>
                        </a:rPr>
                        <a:t>de</a:t>
                      </a:r>
                      <a:r>
                        <a:rPr lang="fr-FR" sz="1000" spc="-10" dirty="0">
                          <a:effectLst/>
                          <a:latin typeface="Arial MT"/>
                          <a:ea typeface="Arial MT"/>
                          <a:cs typeface="Arial MT"/>
                        </a:rPr>
                        <a:t> </a:t>
                      </a:r>
                      <a:r>
                        <a:rPr lang="fr-FR" sz="1000" dirty="0">
                          <a:effectLst/>
                          <a:latin typeface="Arial MT"/>
                          <a:ea typeface="Arial MT"/>
                          <a:cs typeface="Arial MT"/>
                        </a:rPr>
                        <a:t>jeunes</a:t>
                      </a:r>
                      <a:r>
                        <a:rPr lang="fr-FR" sz="1000" spc="-5" dirty="0">
                          <a:effectLst/>
                          <a:latin typeface="Arial MT"/>
                          <a:ea typeface="Arial MT"/>
                          <a:cs typeface="Arial MT"/>
                        </a:rPr>
                        <a:t> </a:t>
                      </a:r>
                      <a:r>
                        <a:rPr lang="fr-FR" sz="1000" dirty="0">
                          <a:effectLst/>
                          <a:latin typeface="Arial MT"/>
                          <a:ea typeface="Arial MT"/>
                          <a:cs typeface="Arial MT"/>
                        </a:rPr>
                        <a:t>chanteurs</a:t>
                      </a:r>
                      <a:r>
                        <a:rPr lang="fr-FR" sz="1000" spc="5" dirty="0">
                          <a:effectLst/>
                          <a:latin typeface="Arial MT"/>
                          <a:ea typeface="Arial MT"/>
                          <a:cs typeface="Arial MT"/>
                        </a:rPr>
                        <a:t> </a:t>
                      </a:r>
                      <a:r>
                        <a:rPr lang="fr-FR" sz="1000" dirty="0">
                          <a:effectLst/>
                          <a:latin typeface="Arial MT"/>
                          <a:ea typeface="Arial MT"/>
                          <a:cs typeface="Arial MT"/>
                        </a:rPr>
                        <a:t>(classe,</a:t>
                      </a:r>
                      <a:r>
                        <a:rPr lang="fr-FR" sz="1000" spc="-15" dirty="0">
                          <a:effectLst/>
                          <a:latin typeface="Arial MT"/>
                          <a:ea typeface="Arial MT"/>
                          <a:cs typeface="Arial MT"/>
                        </a:rPr>
                        <a:t> </a:t>
                      </a:r>
                      <a:r>
                        <a:rPr lang="fr-FR" sz="1000" dirty="0">
                          <a:effectLst/>
                          <a:latin typeface="Arial MT"/>
                          <a:ea typeface="Arial MT"/>
                          <a:cs typeface="Arial MT"/>
                        </a:rPr>
                        <a:t>chorale</a:t>
                      </a:r>
                      <a:r>
                        <a:rPr lang="fr-FR" sz="1000" spc="-10" dirty="0">
                          <a:effectLst/>
                          <a:latin typeface="Arial MT"/>
                          <a:ea typeface="Arial MT"/>
                          <a:cs typeface="Arial MT"/>
                        </a:rPr>
                        <a:t> </a:t>
                      </a:r>
                      <a:r>
                        <a:rPr lang="fr-FR" sz="1000" dirty="0">
                          <a:effectLst/>
                          <a:latin typeface="Arial MT"/>
                          <a:ea typeface="Arial MT"/>
                          <a:cs typeface="Arial MT"/>
                        </a:rPr>
                        <a:t>d’école)</a:t>
                      </a:r>
                      <a:endParaRPr lang="fr-FR" sz="1100" dirty="0">
                        <a:effectLst/>
                        <a:latin typeface="Arial MT"/>
                        <a:ea typeface="Arial MT"/>
                        <a:cs typeface="Arial MT"/>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tcPr>
                </a:tc>
                <a:tc hMerge="1">
                  <a:txBody>
                    <a:bodyPr/>
                    <a:lstStyle/>
                    <a:p>
                      <a:endParaRPr lang="fr-FR"/>
                    </a:p>
                  </a:txBody>
                  <a:tcPr/>
                </a:tc>
                <a:extLst>
                  <a:ext uri="{0D108BD9-81ED-4DB2-BD59-A6C34878D82A}">
                    <a16:rowId xmlns:a16="http://schemas.microsoft.com/office/drawing/2014/main" val="2963856439"/>
                  </a:ext>
                </a:extLst>
              </a:tr>
              <a:tr h="180000">
                <a:tc>
                  <a:txBody>
                    <a:bodyPr/>
                    <a:lstStyle/>
                    <a:p>
                      <a:pPr marL="38735">
                        <a:spcBef>
                          <a:spcPts val="230"/>
                        </a:spcBef>
                      </a:pPr>
                      <a:r>
                        <a:rPr lang="fr-FR" sz="1000" dirty="0">
                          <a:effectLst/>
                          <a:latin typeface="Arial MT"/>
                          <a:ea typeface="Arial MT"/>
                          <a:cs typeface="Arial MT"/>
                        </a:rPr>
                        <a:t>Responsable</a:t>
                      </a:r>
                      <a:r>
                        <a:rPr lang="fr-FR" sz="1000" spc="-20" dirty="0">
                          <a:effectLst/>
                          <a:latin typeface="Arial MT"/>
                          <a:ea typeface="Arial MT"/>
                          <a:cs typeface="Arial MT"/>
                        </a:rPr>
                        <a:t> </a:t>
                      </a:r>
                      <a:r>
                        <a:rPr lang="fr-FR" sz="1000" dirty="0">
                          <a:effectLst/>
                          <a:latin typeface="Arial MT"/>
                          <a:ea typeface="Arial MT"/>
                          <a:cs typeface="Arial MT"/>
                        </a:rPr>
                        <a:t>:</a:t>
                      </a:r>
                      <a:r>
                        <a:rPr lang="fr-FR" sz="1000" spc="-20" dirty="0">
                          <a:effectLst/>
                          <a:latin typeface="Arial MT"/>
                          <a:ea typeface="Arial MT"/>
                          <a:cs typeface="Arial MT"/>
                        </a:rPr>
                        <a:t> </a:t>
                      </a:r>
                      <a:r>
                        <a:rPr lang="fr-FR" sz="1000" dirty="0">
                          <a:effectLst/>
                          <a:latin typeface="Arial MT"/>
                          <a:ea typeface="Arial MT"/>
                          <a:cs typeface="Arial MT"/>
                        </a:rPr>
                        <a:t>IEN</a:t>
                      </a:r>
                      <a:r>
                        <a:rPr lang="fr-FR" sz="1000" spc="-20" dirty="0">
                          <a:effectLst/>
                          <a:latin typeface="Arial MT"/>
                          <a:ea typeface="Arial MT"/>
                          <a:cs typeface="Arial MT"/>
                        </a:rPr>
                        <a:t> </a:t>
                      </a:r>
                      <a:r>
                        <a:rPr lang="fr-FR" sz="1000" dirty="0">
                          <a:effectLst/>
                          <a:latin typeface="Arial MT"/>
                          <a:ea typeface="Arial MT"/>
                          <a:cs typeface="Arial MT"/>
                        </a:rPr>
                        <a:t>en</a:t>
                      </a:r>
                      <a:r>
                        <a:rPr lang="fr-FR" sz="1000" spc="-15" dirty="0">
                          <a:effectLst/>
                          <a:latin typeface="Arial MT"/>
                          <a:ea typeface="Arial MT"/>
                          <a:cs typeface="Arial MT"/>
                        </a:rPr>
                        <a:t> </a:t>
                      </a:r>
                      <a:r>
                        <a:rPr lang="fr-FR" sz="1000" dirty="0">
                          <a:effectLst/>
                          <a:latin typeface="Arial MT"/>
                          <a:ea typeface="Arial MT"/>
                          <a:cs typeface="Arial MT"/>
                        </a:rPr>
                        <a:t>charge</a:t>
                      </a:r>
                      <a:r>
                        <a:rPr lang="fr-FR" sz="1000" spc="-15" dirty="0">
                          <a:effectLst/>
                          <a:latin typeface="Arial MT"/>
                          <a:ea typeface="Arial MT"/>
                          <a:cs typeface="Arial MT"/>
                        </a:rPr>
                        <a:t> </a:t>
                      </a:r>
                      <a:r>
                        <a:rPr lang="fr-FR" sz="1000" dirty="0">
                          <a:effectLst/>
                          <a:latin typeface="Arial MT"/>
                          <a:ea typeface="Arial MT"/>
                          <a:cs typeface="Arial MT"/>
                        </a:rPr>
                        <a:t>de</a:t>
                      </a:r>
                      <a:r>
                        <a:rPr lang="fr-FR" sz="1000" spc="-20" dirty="0">
                          <a:effectLst/>
                          <a:latin typeface="Arial MT"/>
                          <a:ea typeface="Arial MT"/>
                          <a:cs typeface="Arial MT"/>
                        </a:rPr>
                        <a:t> </a:t>
                      </a:r>
                      <a:r>
                        <a:rPr lang="fr-FR" sz="1000" dirty="0">
                          <a:effectLst/>
                          <a:latin typeface="Arial MT"/>
                          <a:ea typeface="Arial MT"/>
                          <a:cs typeface="Arial MT"/>
                        </a:rPr>
                        <a:t>la</a:t>
                      </a:r>
                      <a:r>
                        <a:rPr lang="fr-FR" sz="1000" spc="-20" dirty="0">
                          <a:effectLst/>
                          <a:latin typeface="Arial MT"/>
                          <a:ea typeface="Arial MT"/>
                          <a:cs typeface="Arial MT"/>
                        </a:rPr>
                        <a:t> </a:t>
                      </a:r>
                      <a:r>
                        <a:rPr lang="fr-FR" sz="1000" dirty="0">
                          <a:effectLst/>
                          <a:latin typeface="Arial MT"/>
                          <a:ea typeface="Arial MT"/>
                          <a:cs typeface="Arial MT"/>
                        </a:rPr>
                        <a:t>musique</a:t>
                      </a:r>
                      <a:endParaRPr lang="fr-FR" sz="1100" dirty="0">
                        <a:effectLst/>
                        <a:latin typeface="Arial MT"/>
                        <a:ea typeface="Arial MT"/>
                        <a:cs typeface="Arial M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tcPr>
                </a:tc>
                <a:tc>
                  <a:txBody>
                    <a:bodyPr/>
                    <a:lstStyle/>
                    <a:p>
                      <a:pPr marL="40005">
                        <a:spcBef>
                          <a:spcPts val="230"/>
                        </a:spcBef>
                        <a:spcAft>
                          <a:spcPts val="0"/>
                        </a:spcAft>
                      </a:pPr>
                      <a:r>
                        <a:rPr lang="fr-FR" sz="1000" dirty="0">
                          <a:effectLst/>
                          <a:latin typeface="Arial MT"/>
                        </a:rPr>
                        <a:t>Nb</a:t>
                      </a:r>
                      <a:r>
                        <a:rPr lang="fr-FR" sz="1000" spc="-20" dirty="0">
                          <a:effectLst/>
                          <a:latin typeface="Arial MT"/>
                        </a:rPr>
                        <a:t> </a:t>
                      </a:r>
                      <a:r>
                        <a:rPr lang="fr-FR" sz="1000" dirty="0">
                          <a:effectLst/>
                          <a:latin typeface="Arial MT"/>
                        </a:rPr>
                        <a:t>de</a:t>
                      </a:r>
                      <a:r>
                        <a:rPr lang="fr-FR" sz="1000" spc="-10" dirty="0">
                          <a:effectLst/>
                          <a:latin typeface="Arial MT"/>
                        </a:rPr>
                        <a:t> </a:t>
                      </a:r>
                      <a:r>
                        <a:rPr lang="fr-FR" sz="1000" dirty="0">
                          <a:effectLst/>
                          <a:latin typeface="Arial MT"/>
                        </a:rPr>
                        <a:t>places</a:t>
                      </a:r>
                      <a:r>
                        <a:rPr lang="fr-FR" sz="1000" spc="-10" dirty="0">
                          <a:effectLst/>
                          <a:latin typeface="Arial MT"/>
                        </a:rPr>
                        <a:t> </a:t>
                      </a:r>
                      <a:r>
                        <a:rPr lang="fr-FR" sz="1000" dirty="0">
                          <a:effectLst/>
                          <a:latin typeface="Arial MT"/>
                        </a:rPr>
                        <a:t>:</a:t>
                      </a:r>
                      <a:r>
                        <a:rPr lang="fr-FR" sz="1000" spc="-15" dirty="0">
                          <a:effectLst/>
                          <a:latin typeface="Arial MT"/>
                        </a:rPr>
                        <a:t> </a:t>
                      </a:r>
                      <a:r>
                        <a:rPr lang="fr-FR" sz="1000" dirty="0">
                          <a:effectLst/>
                          <a:latin typeface="Arial MT"/>
                        </a:rPr>
                        <a:t>60</a:t>
                      </a:r>
                      <a:endParaRPr lang="fr-FR" sz="1100" dirty="0">
                        <a:effectLst/>
                        <a:latin typeface="Arial M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2402609"/>
                  </a:ext>
                </a:extLst>
              </a:tr>
              <a:tr h="180000">
                <a:tc gridSpan="2">
                  <a:txBody>
                    <a:bodyPr/>
                    <a:lstStyle/>
                    <a:p>
                      <a:pPr marL="4445">
                        <a:spcBef>
                          <a:spcPts val="35"/>
                        </a:spcBef>
                        <a:spcAft>
                          <a:spcPts val="0"/>
                        </a:spcAft>
                      </a:pPr>
                      <a:r>
                        <a:rPr lang="fr-FR" sz="1000" dirty="0">
                          <a:effectLst/>
                          <a:latin typeface="Arial MT"/>
                          <a:ea typeface="Arial MT"/>
                          <a:cs typeface="Arial MT"/>
                        </a:rPr>
                        <a:t>Public</a:t>
                      </a:r>
                      <a:r>
                        <a:rPr lang="fr-FR" sz="1000" spc="-20" dirty="0">
                          <a:effectLst/>
                          <a:latin typeface="Arial MT"/>
                          <a:ea typeface="Arial MT"/>
                          <a:cs typeface="Arial MT"/>
                        </a:rPr>
                        <a:t> </a:t>
                      </a:r>
                      <a:r>
                        <a:rPr lang="fr-FR" sz="1000" dirty="0">
                          <a:effectLst/>
                          <a:latin typeface="Arial MT"/>
                          <a:ea typeface="Arial MT"/>
                          <a:cs typeface="Arial MT"/>
                        </a:rPr>
                        <a:t>:</a:t>
                      </a:r>
                      <a:r>
                        <a:rPr lang="fr-FR" sz="1000" spc="-25" dirty="0">
                          <a:effectLst/>
                          <a:latin typeface="Arial MT"/>
                          <a:ea typeface="Arial MT"/>
                          <a:cs typeface="Arial MT"/>
                        </a:rPr>
                        <a:t> </a:t>
                      </a:r>
                      <a:r>
                        <a:rPr lang="fr-FR" sz="1000" dirty="0">
                          <a:effectLst/>
                          <a:latin typeface="Arial MT"/>
                          <a:ea typeface="Arial MT"/>
                          <a:cs typeface="Arial MT"/>
                        </a:rPr>
                        <a:t>Tous</a:t>
                      </a:r>
                      <a:r>
                        <a:rPr lang="fr-FR" sz="1000" spc="-15" dirty="0">
                          <a:effectLst/>
                          <a:latin typeface="Arial MT"/>
                          <a:ea typeface="Arial MT"/>
                          <a:cs typeface="Arial MT"/>
                        </a:rPr>
                        <a:t> </a:t>
                      </a:r>
                      <a:r>
                        <a:rPr lang="fr-FR" sz="1000" dirty="0">
                          <a:effectLst/>
                          <a:latin typeface="Arial MT"/>
                          <a:ea typeface="Arial MT"/>
                          <a:cs typeface="Arial MT"/>
                        </a:rPr>
                        <a:t>cycles</a:t>
                      </a:r>
                      <a:endParaRPr lang="fr-FR" sz="1100" dirty="0">
                        <a:effectLst/>
                        <a:latin typeface="Arial MT"/>
                        <a:ea typeface="Arial MT"/>
                        <a:cs typeface="Arial M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tcPr>
                </a:tc>
                <a:tc hMerge="1">
                  <a:txBody>
                    <a:bodyPr/>
                    <a:lstStyle/>
                    <a:p>
                      <a:endParaRPr lang="fr-FR"/>
                    </a:p>
                  </a:txBody>
                  <a:tcPr/>
                </a:tc>
                <a:extLst>
                  <a:ext uri="{0D108BD9-81ED-4DB2-BD59-A6C34878D82A}">
                    <a16:rowId xmlns:a16="http://schemas.microsoft.com/office/drawing/2014/main" val="1568761787"/>
                  </a:ext>
                </a:extLst>
              </a:tr>
              <a:tr h="474980">
                <a:tc gridSpan="2">
                  <a:txBody>
                    <a:bodyPr/>
                    <a:lstStyle/>
                    <a:p>
                      <a:pPr marL="8890" marR="432435" indent="34290" algn="just">
                        <a:lnSpc>
                          <a:spcPct val="97000"/>
                        </a:lnSpc>
                        <a:spcBef>
                          <a:spcPts val="155"/>
                        </a:spcBef>
                        <a:spcAft>
                          <a:spcPts val="0"/>
                        </a:spcAft>
                      </a:pPr>
                      <a:r>
                        <a:rPr lang="fr-FR" sz="1000" dirty="0">
                          <a:effectLst/>
                          <a:latin typeface="Arial MT"/>
                          <a:ea typeface="Arial MT"/>
                          <a:cs typeface="Arial MT"/>
                        </a:rPr>
                        <a:t>Prérequis :</a:t>
                      </a:r>
                      <a:r>
                        <a:rPr lang="fr-FR" sz="1000" b="1" dirty="0">
                          <a:effectLst/>
                          <a:latin typeface="Arial MT"/>
                          <a:ea typeface="Arial MT"/>
                          <a:cs typeface="Arial MT"/>
                        </a:rPr>
                        <a:t>Niveau 1:</a:t>
                      </a:r>
                      <a:r>
                        <a:rPr lang="fr-FR" sz="1000" dirty="0">
                          <a:effectLst/>
                          <a:latin typeface="Arial MT"/>
                          <a:ea typeface="Arial MT"/>
                          <a:cs typeface="Arial MT"/>
                        </a:rPr>
                        <a:t> pour les enseignants n’ayant aucun prérequis ni aucune formation déjà suivie sur ce</a:t>
                      </a:r>
                      <a:r>
                        <a:rPr lang="fr-FR" sz="1000" spc="-265" dirty="0">
                          <a:effectLst/>
                          <a:latin typeface="Arial MT"/>
                          <a:ea typeface="Arial MT"/>
                          <a:cs typeface="Arial MT"/>
                        </a:rPr>
                        <a:t> </a:t>
                      </a:r>
                      <a:r>
                        <a:rPr lang="fr-FR" sz="1000" dirty="0">
                          <a:effectLst/>
                          <a:latin typeface="Arial MT"/>
                          <a:ea typeface="Arial MT"/>
                          <a:cs typeface="Arial MT"/>
                        </a:rPr>
                        <a:t>thème</a:t>
                      </a:r>
                      <a:r>
                        <a:rPr lang="fr-FR" sz="1000" spc="-25" dirty="0">
                          <a:effectLst/>
                          <a:latin typeface="Arial MT"/>
                          <a:ea typeface="Arial MT"/>
                          <a:cs typeface="Arial MT"/>
                        </a:rPr>
                        <a:t> </a:t>
                      </a:r>
                      <a:r>
                        <a:rPr lang="fr-FR" sz="1000" dirty="0">
                          <a:effectLst/>
                          <a:latin typeface="Arial MT"/>
                          <a:ea typeface="Arial MT"/>
                          <a:cs typeface="Arial MT"/>
                        </a:rPr>
                        <a:t>et</a:t>
                      </a:r>
                      <a:r>
                        <a:rPr lang="fr-FR" sz="1000" spc="-20" dirty="0">
                          <a:effectLst/>
                          <a:latin typeface="Arial MT"/>
                          <a:ea typeface="Arial MT"/>
                          <a:cs typeface="Arial MT"/>
                        </a:rPr>
                        <a:t> </a:t>
                      </a:r>
                      <a:r>
                        <a:rPr lang="fr-FR" sz="1000" dirty="0">
                          <a:effectLst/>
                          <a:latin typeface="Arial MT"/>
                          <a:ea typeface="Arial MT"/>
                          <a:cs typeface="Arial MT"/>
                        </a:rPr>
                        <a:t>ayant</a:t>
                      </a:r>
                      <a:r>
                        <a:rPr lang="fr-FR" sz="1000" spc="-25" dirty="0">
                          <a:effectLst/>
                          <a:latin typeface="Arial MT"/>
                          <a:ea typeface="Arial MT"/>
                          <a:cs typeface="Arial MT"/>
                        </a:rPr>
                        <a:t> </a:t>
                      </a:r>
                      <a:r>
                        <a:rPr lang="fr-FR" sz="1000" dirty="0">
                          <a:effectLst/>
                          <a:latin typeface="Arial MT"/>
                          <a:ea typeface="Arial MT"/>
                          <a:cs typeface="Arial MT"/>
                        </a:rPr>
                        <a:t>besoin</a:t>
                      </a:r>
                      <a:r>
                        <a:rPr lang="fr-FR" sz="1000" spc="-25" dirty="0">
                          <a:effectLst/>
                          <a:latin typeface="Arial MT"/>
                          <a:ea typeface="Arial MT"/>
                          <a:cs typeface="Arial MT"/>
                        </a:rPr>
                        <a:t> </a:t>
                      </a:r>
                      <a:r>
                        <a:rPr lang="fr-FR" sz="1000" dirty="0">
                          <a:effectLst/>
                          <a:latin typeface="Arial MT"/>
                          <a:ea typeface="Arial MT"/>
                          <a:cs typeface="Arial MT"/>
                        </a:rPr>
                        <a:t>de</a:t>
                      </a:r>
                      <a:r>
                        <a:rPr lang="fr-FR" sz="1000" spc="-20" dirty="0">
                          <a:effectLst/>
                          <a:latin typeface="Arial MT"/>
                          <a:ea typeface="Arial MT"/>
                          <a:cs typeface="Arial MT"/>
                        </a:rPr>
                        <a:t> </a:t>
                      </a:r>
                      <a:r>
                        <a:rPr lang="fr-FR" sz="1000" dirty="0">
                          <a:effectLst/>
                          <a:latin typeface="Arial MT"/>
                          <a:ea typeface="Arial MT"/>
                          <a:cs typeface="Arial MT"/>
                        </a:rPr>
                        <a:t>gagner</a:t>
                      </a:r>
                      <a:r>
                        <a:rPr lang="fr-FR" sz="1000" spc="-20" dirty="0">
                          <a:effectLst/>
                          <a:latin typeface="Arial MT"/>
                          <a:ea typeface="Arial MT"/>
                          <a:cs typeface="Arial MT"/>
                        </a:rPr>
                        <a:t> </a:t>
                      </a:r>
                      <a:r>
                        <a:rPr lang="fr-FR" sz="1000" dirty="0">
                          <a:effectLst/>
                          <a:latin typeface="Arial MT"/>
                          <a:ea typeface="Arial MT"/>
                          <a:cs typeface="Arial MT"/>
                        </a:rPr>
                        <a:t>en</a:t>
                      </a:r>
                      <a:r>
                        <a:rPr lang="fr-FR" sz="1000" spc="-30" dirty="0">
                          <a:effectLst/>
                          <a:latin typeface="Arial MT"/>
                          <a:ea typeface="Arial MT"/>
                          <a:cs typeface="Arial MT"/>
                        </a:rPr>
                        <a:t> </a:t>
                      </a:r>
                      <a:r>
                        <a:rPr lang="fr-FR" sz="1000" dirty="0">
                          <a:effectLst/>
                          <a:latin typeface="Arial MT"/>
                          <a:ea typeface="Arial MT"/>
                          <a:cs typeface="Arial MT"/>
                        </a:rPr>
                        <a:t>confiance</a:t>
                      </a:r>
                      <a:r>
                        <a:rPr lang="fr-FR" sz="1000" spc="-20" dirty="0">
                          <a:effectLst/>
                          <a:latin typeface="Arial MT"/>
                          <a:ea typeface="Arial MT"/>
                          <a:cs typeface="Arial MT"/>
                        </a:rPr>
                        <a:t> </a:t>
                      </a:r>
                      <a:r>
                        <a:rPr lang="fr-FR" sz="1000" dirty="0">
                          <a:effectLst/>
                          <a:latin typeface="Arial MT"/>
                          <a:ea typeface="Arial MT"/>
                          <a:cs typeface="Arial MT"/>
                        </a:rPr>
                        <a:t>pour</a:t>
                      </a:r>
                      <a:r>
                        <a:rPr lang="fr-FR" sz="1000" spc="-20" dirty="0">
                          <a:effectLst/>
                          <a:latin typeface="Arial MT"/>
                          <a:ea typeface="Arial MT"/>
                          <a:cs typeface="Arial MT"/>
                        </a:rPr>
                        <a:t> </a:t>
                      </a:r>
                      <a:r>
                        <a:rPr lang="fr-FR" sz="1000" dirty="0">
                          <a:effectLst/>
                          <a:latin typeface="Arial MT"/>
                          <a:ea typeface="Arial MT"/>
                          <a:cs typeface="Arial MT"/>
                        </a:rPr>
                        <a:t>faire</a:t>
                      </a:r>
                      <a:r>
                        <a:rPr lang="fr-FR" sz="1000" spc="-30" dirty="0">
                          <a:effectLst/>
                          <a:latin typeface="Arial MT"/>
                          <a:ea typeface="Arial MT"/>
                          <a:cs typeface="Arial MT"/>
                        </a:rPr>
                        <a:t> </a:t>
                      </a:r>
                      <a:r>
                        <a:rPr lang="fr-FR" sz="1000" dirty="0">
                          <a:effectLst/>
                          <a:latin typeface="Arial MT"/>
                          <a:ea typeface="Arial MT"/>
                          <a:cs typeface="Arial MT"/>
                        </a:rPr>
                        <a:t>chanter</a:t>
                      </a:r>
                      <a:r>
                        <a:rPr lang="fr-FR" sz="1000" spc="-20" dirty="0">
                          <a:effectLst/>
                          <a:latin typeface="Arial MT"/>
                          <a:ea typeface="Arial MT"/>
                          <a:cs typeface="Arial MT"/>
                        </a:rPr>
                        <a:t> </a:t>
                      </a:r>
                      <a:r>
                        <a:rPr lang="fr-FR" sz="1000" dirty="0">
                          <a:effectLst/>
                          <a:latin typeface="Arial MT"/>
                          <a:ea typeface="Arial MT"/>
                          <a:cs typeface="Arial MT"/>
                        </a:rPr>
                        <a:t>leurs</a:t>
                      </a:r>
                      <a:r>
                        <a:rPr lang="fr-FR" sz="1000" spc="-15" dirty="0">
                          <a:effectLst/>
                          <a:latin typeface="Arial MT"/>
                          <a:ea typeface="Arial MT"/>
                          <a:cs typeface="Arial MT"/>
                        </a:rPr>
                        <a:t> </a:t>
                      </a:r>
                      <a:r>
                        <a:rPr lang="fr-FR" sz="1000" dirty="0">
                          <a:effectLst/>
                          <a:latin typeface="Arial MT"/>
                          <a:ea typeface="Arial MT"/>
                          <a:cs typeface="Arial MT"/>
                        </a:rPr>
                        <a:t>élèves</a:t>
                      </a:r>
                      <a:r>
                        <a:rPr lang="fr-FR" sz="1000" spc="-20" dirty="0">
                          <a:effectLst/>
                          <a:latin typeface="Arial MT"/>
                          <a:ea typeface="Arial MT"/>
                          <a:cs typeface="Arial MT"/>
                        </a:rPr>
                        <a:t> </a:t>
                      </a:r>
                      <a:r>
                        <a:rPr lang="fr-FR" sz="1000" dirty="0">
                          <a:effectLst/>
                          <a:latin typeface="Arial MT"/>
                          <a:ea typeface="Arial MT"/>
                          <a:cs typeface="Arial MT"/>
                        </a:rPr>
                        <a:t>en</a:t>
                      </a:r>
                      <a:r>
                        <a:rPr lang="fr-FR" sz="1000" spc="-25" dirty="0">
                          <a:effectLst/>
                          <a:latin typeface="Arial MT"/>
                          <a:ea typeface="Arial MT"/>
                          <a:cs typeface="Arial MT"/>
                        </a:rPr>
                        <a:t> </a:t>
                      </a:r>
                      <a:r>
                        <a:rPr lang="fr-FR" sz="1000" dirty="0">
                          <a:effectLst/>
                          <a:latin typeface="Arial MT"/>
                          <a:ea typeface="Arial MT"/>
                          <a:cs typeface="Arial MT"/>
                        </a:rPr>
                        <a:t>classe.</a:t>
                      </a:r>
                      <a:r>
                        <a:rPr lang="fr-FR" sz="1000" spc="-25" dirty="0">
                          <a:effectLst/>
                          <a:latin typeface="Arial MT"/>
                          <a:ea typeface="Arial MT"/>
                          <a:cs typeface="Arial MT"/>
                        </a:rPr>
                        <a:t> </a:t>
                      </a:r>
                      <a:r>
                        <a:rPr lang="fr-FR" sz="1000" b="1" spc="-25" dirty="0">
                          <a:effectLst/>
                          <a:latin typeface="Arial MT"/>
                          <a:ea typeface="Arial MT"/>
                          <a:cs typeface="Arial MT"/>
                        </a:rPr>
                        <a:t>Niveau 2</a:t>
                      </a:r>
                      <a:r>
                        <a:rPr lang="fr-FR" sz="1000" spc="-25" dirty="0">
                          <a:effectLst/>
                          <a:latin typeface="Arial MT"/>
                          <a:ea typeface="Arial MT"/>
                          <a:cs typeface="Arial MT"/>
                        </a:rPr>
                        <a:t>: pour les enseignants ayant l’habitude de faire chanter leurs élèves en classe mais sans avoir suivi de formation particulière pour cela et désirant acquérir davantage d’outils et de techniques, ou monter une chorale d école. </a:t>
                      </a:r>
                      <a:r>
                        <a:rPr lang="fr-FR" sz="1000" b="1" spc="-25" dirty="0">
                          <a:effectLst/>
                          <a:latin typeface="Arial MT"/>
                          <a:ea typeface="Arial MT"/>
                          <a:cs typeface="Arial MT"/>
                        </a:rPr>
                        <a:t>Niveau 3</a:t>
                      </a:r>
                      <a:r>
                        <a:rPr lang="fr-FR" sz="1000" spc="-25" dirty="0">
                          <a:effectLst/>
                          <a:latin typeface="Arial MT"/>
                          <a:ea typeface="Arial MT"/>
                          <a:cs typeface="Arial MT"/>
                        </a:rPr>
                        <a:t>: pour les enseignants ayant déjà suivi une formation en chant choral mais souhaitant acquérir de nouveaux outils et affiner leur technique de travail en chorale et leur direction (chorale de classe ou d école) Cette formation a pour but d accompagner les enseignants dans leur pratique musicale et chorale dans leur classe et dans le cadre de la chorale de leur école.</a:t>
                      </a:r>
                      <a:endParaRPr lang="fr-FR" sz="1100" dirty="0">
                        <a:effectLst/>
                        <a:latin typeface="Arial MT"/>
                        <a:ea typeface="Arial MT"/>
                        <a:cs typeface="Arial MT"/>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tcPr>
                </a:tc>
                <a:tc hMerge="1">
                  <a:txBody>
                    <a:bodyPr/>
                    <a:lstStyle/>
                    <a:p>
                      <a:endParaRPr lang="fr-FR"/>
                    </a:p>
                  </a:txBody>
                  <a:tcPr/>
                </a:tc>
                <a:extLst>
                  <a:ext uri="{0D108BD9-81ED-4DB2-BD59-A6C34878D82A}">
                    <a16:rowId xmlns:a16="http://schemas.microsoft.com/office/drawing/2014/main" val="2536789790"/>
                  </a:ext>
                </a:extLst>
              </a:tr>
              <a:tr h="180000">
                <a:tc gridSpan="2">
                  <a:txBody>
                    <a:bodyPr/>
                    <a:lstStyle/>
                    <a:p>
                      <a:pPr marL="38735">
                        <a:spcBef>
                          <a:spcPts val="175"/>
                        </a:spcBef>
                      </a:pPr>
                      <a:r>
                        <a:rPr lang="fr-FR" sz="1000" dirty="0">
                          <a:effectLst/>
                          <a:latin typeface="Arial MT"/>
                          <a:ea typeface="Arial MT"/>
                          <a:cs typeface="Arial MT"/>
                        </a:rPr>
                        <a:t>Dates</a:t>
                      </a:r>
                      <a:r>
                        <a:rPr lang="fr-FR" sz="1000" spc="-15" dirty="0">
                          <a:effectLst/>
                          <a:latin typeface="Arial MT"/>
                          <a:ea typeface="Arial MT"/>
                          <a:cs typeface="Arial MT"/>
                        </a:rPr>
                        <a:t> </a:t>
                      </a:r>
                      <a:r>
                        <a:rPr lang="fr-FR" sz="1000" dirty="0">
                          <a:effectLst/>
                          <a:latin typeface="Arial MT"/>
                          <a:ea typeface="Arial MT"/>
                          <a:cs typeface="Arial MT"/>
                        </a:rPr>
                        <a:t>:</a:t>
                      </a:r>
                      <a:r>
                        <a:rPr lang="fr-FR" sz="1000" spc="-15" dirty="0">
                          <a:effectLst/>
                          <a:latin typeface="Arial MT"/>
                          <a:ea typeface="Arial MT"/>
                          <a:cs typeface="Arial MT"/>
                        </a:rPr>
                        <a:t> </a:t>
                      </a:r>
                      <a:r>
                        <a:rPr lang="fr-FR" sz="1000" dirty="0">
                          <a:effectLst/>
                          <a:latin typeface="Arial MT"/>
                          <a:ea typeface="Arial MT"/>
                          <a:cs typeface="Arial MT"/>
                        </a:rPr>
                        <a:t>A</a:t>
                      </a:r>
                      <a:r>
                        <a:rPr lang="fr-FR" sz="1000" spc="-20" dirty="0">
                          <a:effectLst/>
                          <a:latin typeface="Arial MT"/>
                          <a:ea typeface="Arial MT"/>
                          <a:cs typeface="Arial MT"/>
                        </a:rPr>
                        <a:t> </a:t>
                      </a:r>
                      <a:r>
                        <a:rPr lang="fr-FR" sz="1000" dirty="0">
                          <a:effectLst/>
                          <a:latin typeface="Arial MT"/>
                          <a:ea typeface="Arial MT"/>
                          <a:cs typeface="Arial MT"/>
                        </a:rPr>
                        <a:t>définir</a:t>
                      </a:r>
                      <a:endParaRPr lang="fr-FR" sz="1100" dirty="0">
                        <a:effectLst/>
                        <a:latin typeface="Arial MT"/>
                        <a:ea typeface="Arial MT"/>
                        <a:cs typeface="Arial MT"/>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tcPr>
                </a:tc>
                <a:tc hMerge="1">
                  <a:txBody>
                    <a:bodyPr/>
                    <a:lstStyle/>
                    <a:p>
                      <a:endParaRPr lang="fr-FR"/>
                    </a:p>
                  </a:txBody>
                  <a:tcPr/>
                </a:tc>
                <a:extLst>
                  <a:ext uri="{0D108BD9-81ED-4DB2-BD59-A6C34878D82A}">
                    <a16:rowId xmlns:a16="http://schemas.microsoft.com/office/drawing/2014/main" val="3099557601"/>
                  </a:ext>
                </a:extLst>
              </a:tr>
              <a:tr h="240665">
                <a:tc gridSpan="2">
                  <a:txBody>
                    <a:bodyPr/>
                    <a:lstStyle/>
                    <a:p>
                      <a:pPr marL="4445">
                        <a:spcBef>
                          <a:spcPts val="230"/>
                        </a:spcBef>
                        <a:spcAft>
                          <a:spcPts val="0"/>
                        </a:spcAft>
                      </a:pPr>
                      <a:r>
                        <a:rPr lang="fr-FR" sz="1100" b="1" dirty="0">
                          <a:solidFill>
                            <a:srgbClr val="000000"/>
                          </a:solidFill>
                          <a:effectLst/>
                          <a:latin typeface="Arial" panose="020B0604020202020204" pitchFamily="34" charset="0"/>
                          <a:ea typeface="Arial MT"/>
                          <a:cs typeface="Arial MT"/>
                        </a:rPr>
                        <a:t>Module</a:t>
                      </a:r>
                      <a:r>
                        <a:rPr lang="fr-FR" sz="1100" b="1" spc="20" dirty="0">
                          <a:solidFill>
                            <a:srgbClr val="000000"/>
                          </a:solidFill>
                          <a:effectLst/>
                          <a:latin typeface="Arial" panose="020B0604020202020204" pitchFamily="34" charset="0"/>
                          <a:ea typeface="Arial MT"/>
                          <a:cs typeface="Arial MT"/>
                        </a:rPr>
                        <a:t> </a:t>
                      </a:r>
                      <a:r>
                        <a:rPr lang="fr-FR" sz="1100" b="1" dirty="0">
                          <a:solidFill>
                            <a:srgbClr val="000000"/>
                          </a:solidFill>
                          <a:effectLst/>
                          <a:latin typeface="Arial" panose="020B0604020202020204" pitchFamily="34" charset="0"/>
                          <a:ea typeface="Arial MT"/>
                          <a:cs typeface="Arial MT"/>
                        </a:rPr>
                        <a:t>:</a:t>
                      </a:r>
                      <a:r>
                        <a:rPr lang="fr-FR" sz="1100" b="1" spc="5" dirty="0">
                          <a:solidFill>
                            <a:srgbClr val="000000"/>
                          </a:solidFill>
                          <a:effectLst/>
                          <a:latin typeface="Arial" panose="020B0604020202020204" pitchFamily="34" charset="0"/>
                          <a:ea typeface="Arial MT"/>
                          <a:cs typeface="Arial MT"/>
                        </a:rPr>
                        <a:t> </a:t>
                      </a:r>
                      <a:r>
                        <a:rPr lang="fr-FR" sz="1100" b="1" dirty="0">
                          <a:solidFill>
                            <a:srgbClr val="000000"/>
                          </a:solidFill>
                          <a:effectLst/>
                          <a:latin typeface="Arial" panose="020B0604020202020204" pitchFamily="34" charset="0"/>
                          <a:ea typeface="Arial MT"/>
                          <a:cs typeface="Arial MT"/>
                        </a:rPr>
                        <a:t>Chanter</a:t>
                      </a:r>
                      <a:r>
                        <a:rPr lang="fr-FR" sz="1100" b="1" spc="10" dirty="0">
                          <a:solidFill>
                            <a:srgbClr val="000000"/>
                          </a:solidFill>
                          <a:effectLst/>
                          <a:latin typeface="Arial" panose="020B0604020202020204" pitchFamily="34" charset="0"/>
                          <a:ea typeface="Arial MT"/>
                          <a:cs typeface="Arial MT"/>
                        </a:rPr>
                        <a:t> </a:t>
                      </a:r>
                      <a:r>
                        <a:rPr lang="fr-FR" sz="1100" b="1" dirty="0">
                          <a:solidFill>
                            <a:srgbClr val="000000"/>
                          </a:solidFill>
                          <a:effectLst/>
                          <a:latin typeface="Arial" panose="020B0604020202020204" pitchFamily="34" charset="0"/>
                          <a:ea typeface="Arial MT"/>
                          <a:cs typeface="Arial MT"/>
                        </a:rPr>
                        <a:t>a l</a:t>
                      </a:r>
                      <a:r>
                        <a:rPr lang="fr-FR" sz="1100" b="1" spc="10" dirty="0">
                          <a:solidFill>
                            <a:srgbClr val="000000"/>
                          </a:solidFill>
                          <a:effectLst/>
                          <a:latin typeface="Arial" panose="020B0604020202020204" pitchFamily="34" charset="0"/>
                          <a:ea typeface="Arial MT"/>
                          <a:cs typeface="Arial MT"/>
                        </a:rPr>
                        <a:t>’é</a:t>
                      </a:r>
                      <a:r>
                        <a:rPr lang="fr-FR" sz="1100" b="1" dirty="0">
                          <a:solidFill>
                            <a:srgbClr val="000000"/>
                          </a:solidFill>
                          <a:effectLst/>
                          <a:latin typeface="Arial" panose="020B0604020202020204" pitchFamily="34" charset="0"/>
                          <a:ea typeface="Arial MT"/>
                          <a:cs typeface="Arial MT"/>
                        </a:rPr>
                        <a:t>cole</a:t>
                      </a:r>
                      <a:r>
                        <a:rPr lang="fr-FR" sz="1100" b="1" spc="5" dirty="0">
                          <a:solidFill>
                            <a:srgbClr val="000000"/>
                          </a:solidFill>
                          <a:effectLst/>
                          <a:latin typeface="Arial" panose="020B0604020202020204" pitchFamily="34" charset="0"/>
                          <a:ea typeface="Arial MT"/>
                          <a:cs typeface="Arial MT"/>
                        </a:rPr>
                        <a:t> </a:t>
                      </a:r>
                      <a:r>
                        <a:rPr lang="fr-FR" sz="1100" b="1" dirty="0">
                          <a:solidFill>
                            <a:srgbClr val="000000"/>
                          </a:solidFill>
                          <a:effectLst/>
                          <a:latin typeface="Arial" panose="020B0604020202020204" pitchFamily="34" charset="0"/>
                          <a:ea typeface="Arial MT"/>
                          <a:cs typeface="Arial MT"/>
                        </a:rPr>
                        <a:t>et</a:t>
                      </a:r>
                      <a:r>
                        <a:rPr lang="fr-FR" sz="1100" b="1" spc="10" dirty="0">
                          <a:solidFill>
                            <a:srgbClr val="000000"/>
                          </a:solidFill>
                          <a:effectLst/>
                          <a:latin typeface="Arial" panose="020B0604020202020204" pitchFamily="34" charset="0"/>
                          <a:ea typeface="Arial MT"/>
                          <a:cs typeface="Arial MT"/>
                        </a:rPr>
                        <a:t> </a:t>
                      </a:r>
                      <a:r>
                        <a:rPr lang="fr-FR" sz="1100" b="1" dirty="0">
                          <a:solidFill>
                            <a:srgbClr val="000000"/>
                          </a:solidFill>
                          <a:effectLst/>
                          <a:latin typeface="Arial" panose="020B0604020202020204" pitchFamily="34" charset="0"/>
                          <a:ea typeface="Arial MT"/>
                          <a:cs typeface="Arial MT"/>
                        </a:rPr>
                        <a:t>en</a:t>
                      </a:r>
                      <a:r>
                        <a:rPr lang="fr-FR" sz="1100" b="1" spc="5" dirty="0">
                          <a:solidFill>
                            <a:srgbClr val="000000"/>
                          </a:solidFill>
                          <a:effectLst/>
                          <a:latin typeface="Arial" panose="020B0604020202020204" pitchFamily="34" charset="0"/>
                          <a:ea typeface="Arial MT"/>
                          <a:cs typeface="Arial MT"/>
                        </a:rPr>
                        <a:t> </a:t>
                      </a:r>
                      <a:r>
                        <a:rPr lang="fr-FR" sz="1100" b="1" dirty="0">
                          <a:solidFill>
                            <a:srgbClr val="000000"/>
                          </a:solidFill>
                          <a:effectLst/>
                          <a:latin typeface="Arial" panose="020B0604020202020204" pitchFamily="34" charset="0"/>
                          <a:ea typeface="Arial MT"/>
                          <a:cs typeface="Arial MT"/>
                        </a:rPr>
                        <a:t>chœur</a:t>
                      </a:r>
                      <a:r>
                        <a:rPr lang="fr-FR" sz="1100" b="1" spc="10" dirty="0">
                          <a:solidFill>
                            <a:srgbClr val="000000"/>
                          </a:solidFill>
                          <a:effectLst/>
                          <a:latin typeface="Arial" panose="020B0604020202020204" pitchFamily="34" charset="0"/>
                          <a:ea typeface="Arial MT"/>
                          <a:cs typeface="Arial MT"/>
                        </a:rPr>
                        <a:t> </a:t>
                      </a:r>
                      <a:r>
                        <a:rPr lang="fr-FR" sz="1100" b="1" dirty="0">
                          <a:solidFill>
                            <a:srgbClr val="000000"/>
                          </a:solidFill>
                          <a:effectLst/>
                          <a:latin typeface="Arial" panose="020B0604020202020204" pitchFamily="34" charset="0"/>
                          <a:ea typeface="Arial MT"/>
                          <a:cs typeface="Arial MT"/>
                        </a:rPr>
                        <a:t>niveau</a:t>
                      </a:r>
                      <a:r>
                        <a:rPr lang="fr-FR" sz="1100" b="1" spc="5" dirty="0">
                          <a:solidFill>
                            <a:srgbClr val="000000"/>
                          </a:solidFill>
                          <a:effectLst/>
                          <a:latin typeface="Arial" panose="020B0604020202020204" pitchFamily="34" charset="0"/>
                          <a:ea typeface="Arial MT"/>
                          <a:cs typeface="Arial MT"/>
                        </a:rPr>
                        <a:t> </a:t>
                      </a:r>
                      <a:r>
                        <a:rPr lang="fr-FR" sz="1100" b="1" dirty="0">
                          <a:solidFill>
                            <a:srgbClr val="000000"/>
                          </a:solidFill>
                          <a:effectLst/>
                          <a:latin typeface="Arial" panose="020B0604020202020204" pitchFamily="34" charset="0"/>
                          <a:ea typeface="Arial MT"/>
                          <a:cs typeface="Arial MT"/>
                        </a:rPr>
                        <a:t>1</a:t>
                      </a:r>
                      <a:endParaRPr lang="fr-FR" sz="1100" dirty="0">
                        <a:effectLst/>
                        <a:latin typeface="Arial MT"/>
                        <a:ea typeface="Arial MT"/>
                        <a:cs typeface="Arial MT"/>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3F3"/>
                    </a:solidFill>
                  </a:tcPr>
                </a:tc>
                <a:tc hMerge="1">
                  <a:txBody>
                    <a:bodyPr/>
                    <a:lstStyle/>
                    <a:p>
                      <a:endParaRPr lang="fr-FR"/>
                    </a:p>
                  </a:txBody>
                  <a:tcPr/>
                </a:tc>
                <a:extLst>
                  <a:ext uri="{0D108BD9-81ED-4DB2-BD59-A6C34878D82A}">
                    <a16:rowId xmlns:a16="http://schemas.microsoft.com/office/drawing/2014/main" val="420613995"/>
                  </a:ext>
                </a:extLst>
              </a:tr>
            </a:tbl>
          </a:graphicData>
        </a:graphic>
      </p:graphicFrame>
      <p:graphicFrame>
        <p:nvGraphicFramePr>
          <p:cNvPr id="6" name="Tableau 5">
            <a:extLst>
              <a:ext uri="{FF2B5EF4-FFF2-40B4-BE49-F238E27FC236}">
                <a16:creationId xmlns:a16="http://schemas.microsoft.com/office/drawing/2014/main" id="{7B38F25C-B378-43C7-B863-2D17C1D793DB}"/>
              </a:ext>
            </a:extLst>
          </p:cNvPr>
          <p:cNvGraphicFramePr>
            <a:graphicFrameLocks noGrp="1"/>
          </p:cNvGraphicFramePr>
          <p:nvPr>
            <p:extLst>
              <p:ext uri="{D42A27DB-BD31-4B8C-83A1-F6EECF244321}">
                <p14:modId xmlns:p14="http://schemas.microsoft.com/office/powerpoint/2010/main" val="65189486"/>
              </p:ext>
            </p:extLst>
          </p:nvPr>
        </p:nvGraphicFramePr>
        <p:xfrm>
          <a:off x="838197" y="2852639"/>
          <a:ext cx="10515599" cy="1122532"/>
        </p:xfrm>
        <a:graphic>
          <a:graphicData uri="http://schemas.openxmlformats.org/drawingml/2006/table">
            <a:tbl>
              <a:tblPr firstRow="1" firstCol="1" lastRow="1" lastCol="1" bandRow="1" bandCol="1"/>
              <a:tblGrid>
                <a:gridCol w="4158343">
                  <a:extLst>
                    <a:ext uri="{9D8B030D-6E8A-4147-A177-3AD203B41FA5}">
                      <a16:colId xmlns:a16="http://schemas.microsoft.com/office/drawing/2014/main" val="3352915363"/>
                    </a:ext>
                  </a:extLst>
                </a:gridCol>
                <a:gridCol w="6357256">
                  <a:extLst>
                    <a:ext uri="{9D8B030D-6E8A-4147-A177-3AD203B41FA5}">
                      <a16:colId xmlns:a16="http://schemas.microsoft.com/office/drawing/2014/main" val="306442821"/>
                    </a:ext>
                  </a:extLst>
                </a:gridCol>
              </a:tblGrid>
              <a:tr h="352115">
                <a:tc gridSpan="2">
                  <a:txBody>
                    <a:bodyPr/>
                    <a:lstStyle/>
                    <a:p>
                      <a:pPr marL="4445" marR="107315" indent="34290">
                        <a:lnSpc>
                          <a:spcPct val="97000"/>
                        </a:lnSpc>
                        <a:spcBef>
                          <a:spcPts val="95"/>
                        </a:spcBef>
                        <a:spcAft>
                          <a:spcPts val="0"/>
                        </a:spcAft>
                      </a:pPr>
                      <a:r>
                        <a:rPr lang="fr-FR" sz="1000" dirty="0">
                          <a:effectLst/>
                          <a:latin typeface="Arial MT"/>
                          <a:ea typeface="Arial MT"/>
                          <a:cs typeface="Arial MT"/>
                        </a:rPr>
                        <a:t>Contenus : Acquisition de connaissances sur la voix.</a:t>
                      </a:r>
                      <a:r>
                        <a:rPr lang="fr-FR" sz="1000" spc="275" dirty="0">
                          <a:effectLst/>
                          <a:latin typeface="Arial MT"/>
                          <a:ea typeface="Arial MT"/>
                          <a:cs typeface="Arial MT"/>
                        </a:rPr>
                        <a:t> </a:t>
                      </a:r>
                      <a:r>
                        <a:rPr lang="fr-FR" sz="1000" dirty="0">
                          <a:effectLst/>
                          <a:latin typeface="Arial MT"/>
                          <a:ea typeface="Arial MT"/>
                          <a:cs typeface="Arial MT"/>
                        </a:rPr>
                        <a:t>Explorations vocales et jeux vocaux pour l échauffement</a:t>
                      </a:r>
                      <a:r>
                        <a:rPr lang="fr-FR" sz="1000" spc="5" dirty="0">
                          <a:effectLst/>
                          <a:latin typeface="Arial MT"/>
                          <a:ea typeface="Arial MT"/>
                          <a:cs typeface="Arial MT"/>
                        </a:rPr>
                        <a:t> </a:t>
                      </a:r>
                      <a:r>
                        <a:rPr lang="fr-FR" sz="1000" dirty="0">
                          <a:effectLst/>
                          <a:latin typeface="Arial MT"/>
                          <a:ea typeface="Arial MT"/>
                          <a:cs typeface="Arial MT"/>
                        </a:rPr>
                        <a:t>et</a:t>
                      </a:r>
                      <a:r>
                        <a:rPr lang="fr-FR" sz="1000" spc="-20" dirty="0">
                          <a:effectLst/>
                          <a:latin typeface="Arial MT"/>
                          <a:ea typeface="Arial MT"/>
                          <a:cs typeface="Arial MT"/>
                        </a:rPr>
                        <a:t> </a:t>
                      </a:r>
                      <a:r>
                        <a:rPr lang="fr-FR" sz="1000" dirty="0">
                          <a:effectLst/>
                          <a:latin typeface="Arial MT"/>
                          <a:ea typeface="Arial MT"/>
                          <a:cs typeface="Arial MT"/>
                        </a:rPr>
                        <a:t>la</a:t>
                      </a:r>
                      <a:r>
                        <a:rPr lang="fr-FR" sz="1000" spc="-20" dirty="0">
                          <a:effectLst/>
                          <a:latin typeface="Arial MT"/>
                          <a:ea typeface="Arial MT"/>
                          <a:cs typeface="Arial MT"/>
                        </a:rPr>
                        <a:t> </a:t>
                      </a:r>
                      <a:r>
                        <a:rPr lang="fr-FR" sz="1000" dirty="0">
                          <a:effectLst/>
                          <a:latin typeface="Arial MT"/>
                          <a:ea typeface="Arial MT"/>
                          <a:cs typeface="Arial MT"/>
                        </a:rPr>
                        <a:t>mise</a:t>
                      </a:r>
                      <a:r>
                        <a:rPr lang="fr-FR" sz="1000" spc="-20" dirty="0">
                          <a:effectLst/>
                          <a:latin typeface="Arial MT"/>
                          <a:ea typeface="Arial MT"/>
                          <a:cs typeface="Arial MT"/>
                        </a:rPr>
                        <a:t> </a:t>
                      </a:r>
                      <a:r>
                        <a:rPr lang="fr-FR" sz="1000" dirty="0">
                          <a:effectLst/>
                          <a:latin typeface="Arial MT"/>
                          <a:ea typeface="Arial MT"/>
                          <a:cs typeface="Arial MT"/>
                        </a:rPr>
                        <a:t>en</a:t>
                      </a:r>
                      <a:r>
                        <a:rPr lang="fr-FR" sz="1000" spc="-20" dirty="0">
                          <a:effectLst/>
                          <a:latin typeface="Arial MT"/>
                          <a:ea typeface="Arial MT"/>
                          <a:cs typeface="Arial MT"/>
                        </a:rPr>
                        <a:t> </a:t>
                      </a:r>
                      <a:r>
                        <a:rPr lang="fr-FR" sz="1000" dirty="0">
                          <a:effectLst/>
                          <a:latin typeface="Arial MT"/>
                          <a:ea typeface="Arial MT"/>
                          <a:cs typeface="Arial MT"/>
                        </a:rPr>
                        <a:t>confiance.</a:t>
                      </a:r>
                      <a:r>
                        <a:rPr lang="fr-FR" sz="1000" spc="-25" dirty="0">
                          <a:effectLst/>
                          <a:latin typeface="Arial MT"/>
                          <a:ea typeface="Arial MT"/>
                          <a:cs typeface="Arial MT"/>
                        </a:rPr>
                        <a:t> </a:t>
                      </a:r>
                      <a:r>
                        <a:rPr lang="fr-FR" sz="1000" dirty="0">
                          <a:effectLst/>
                          <a:latin typeface="Arial MT"/>
                          <a:ea typeface="Arial MT"/>
                          <a:cs typeface="Arial MT"/>
                        </a:rPr>
                        <a:t>Pratique</a:t>
                      </a:r>
                      <a:r>
                        <a:rPr lang="fr-FR" sz="1000" spc="-20" dirty="0">
                          <a:effectLst/>
                          <a:latin typeface="Arial MT"/>
                          <a:ea typeface="Arial MT"/>
                          <a:cs typeface="Arial MT"/>
                        </a:rPr>
                        <a:t> </a:t>
                      </a:r>
                      <a:r>
                        <a:rPr lang="fr-FR" sz="1000" dirty="0">
                          <a:effectLst/>
                          <a:latin typeface="Arial MT"/>
                          <a:ea typeface="Arial MT"/>
                          <a:cs typeface="Arial MT"/>
                        </a:rPr>
                        <a:t>du</a:t>
                      </a:r>
                      <a:r>
                        <a:rPr lang="fr-FR" sz="1000" spc="-20" dirty="0">
                          <a:effectLst/>
                          <a:latin typeface="Arial MT"/>
                          <a:ea typeface="Arial MT"/>
                          <a:cs typeface="Arial MT"/>
                        </a:rPr>
                        <a:t> </a:t>
                      </a:r>
                      <a:r>
                        <a:rPr lang="fr-FR" sz="1000" dirty="0">
                          <a:effectLst/>
                          <a:latin typeface="Arial MT"/>
                          <a:ea typeface="Arial MT"/>
                          <a:cs typeface="Arial MT"/>
                        </a:rPr>
                        <a:t>chant</a:t>
                      </a:r>
                      <a:r>
                        <a:rPr lang="fr-FR" sz="1000" spc="-25" dirty="0">
                          <a:effectLst/>
                          <a:latin typeface="Arial MT"/>
                          <a:ea typeface="Arial MT"/>
                          <a:cs typeface="Arial MT"/>
                        </a:rPr>
                        <a:t> </a:t>
                      </a:r>
                      <a:r>
                        <a:rPr lang="fr-FR" sz="1000" dirty="0">
                          <a:effectLst/>
                          <a:latin typeface="Arial MT"/>
                          <a:ea typeface="Arial MT"/>
                          <a:cs typeface="Arial MT"/>
                        </a:rPr>
                        <a:t>choral</a:t>
                      </a:r>
                      <a:r>
                        <a:rPr lang="fr-FR" sz="1000" spc="-25" dirty="0">
                          <a:effectLst/>
                          <a:latin typeface="Arial MT"/>
                          <a:ea typeface="Arial MT"/>
                          <a:cs typeface="Arial MT"/>
                        </a:rPr>
                        <a:t> </a:t>
                      </a:r>
                      <a:r>
                        <a:rPr lang="fr-FR" sz="1000" dirty="0">
                          <a:effectLst/>
                          <a:latin typeface="Arial MT"/>
                          <a:ea typeface="Arial MT"/>
                          <a:cs typeface="Arial MT"/>
                        </a:rPr>
                        <a:t>a</a:t>
                      </a:r>
                      <a:r>
                        <a:rPr lang="fr-FR" sz="1000" spc="-25" dirty="0">
                          <a:effectLst/>
                          <a:latin typeface="Arial MT"/>
                          <a:ea typeface="Arial MT"/>
                          <a:cs typeface="Arial MT"/>
                        </a:rPr>
                        <a:t> </a:t>
                      </a:r>
                      <a:r>
                        <a:rPr lang="fr-FR" sz="1000" dirty="0">
                          <a:effectLst/>
                          <a:latin typeface="Arial MT"/>
                          <a:ea typeface="Arial MT"/>
                          <a:cs typeface="Arial MT"/>
                        </a:rPr>
                        <a:t>travers</a:t>
                      </a:r>
                      <a:r>
                        <a:rPr lang="fr-FR" sz="1000" spc="-15" dirty="0">
                          <a:effectLst/>
                          <a:latin typeface="Arial MT"/>
                          <a:ea typeface="Arial MT"/>
                          <a:cs typeface="Arial MT"/>
                        </a:rPr>
                        <a:t> </a:t>
                      </a:r>
                      <a:r>
                        <a:rPr lang="fr-FR" sz="1000" dirty="0">
                          <a:effectLst/>
                          <a:latin typeface="Arial MT"/>
                          <a:ea typeface="Arial MT"/>
                          <a:cs typeface="Arial MT"/>
                        </a:rPr>
                        <a:t>un</a:t>
                      </a:r>
                      <a:r>
                        <a:rPr lang="fr-FR" sz="1000" spc="-25" dirty="0">
                          <a:effectLst/>
                          <a:latin typeface="Arial MT"/>
                          <a:ea typeface="Arial MT"/>
                          <a:cs typeface="Arial MT"/>
                        </a:rPr>
                        <a:t> </a:t>
                      </a:r>
                      <a:r>
                        <a:rPr lang="fr-FR" sz="1000" dirty="0">
                          <a:effectLst/>
                          <a:latin typeface="Arial MT"/>
                          <a:ea typeface="Arial MT"/>
                          <a:cs typeface="Arial MT"/>
                        </a:rPr>
                        <a:t>répertoire</a:t>
                      </a:r>
                      <a:r>
                        <a:rPr lang="fr-FR" sz="1000" spc="-25" dirty="0">
                          <a:effectLst/>
                          <a:latin typeface="Arial MT"/>
                          <a:ea typeface="Arial MT"/>
                          <a:cs typeface="Arial MT"/>
                        </a:rPr>
                        <a:t> </a:t>
                      </a:r>
                      <a:r>
                        <a:rPr lang="fr-FR" sz="1000" dirty="0">
                          <a:effectLst/>
                          <a:latin typeface="Arial MT"/>
                          <a:ea typeface="Arial MT"/>
                          <a:cs typeface="Arial MT"/>
                        </a:rPr>
                        <a:t>dédié</a:t>
                      </a:r>
                      <a:r>
                        <a:rPr lang="fr-FR" sz="1000" spc="-25" dirty="0">
                          <a:effectLst/>
                          <a:latin typeface="Arial MT"/>
                          <a:ea typeface="Arial MT"/>
                          <a:cs typeface="Arial MT"/>
                        </a:rPr>
                        <a:t> </a:t>
                      </a:r>
                      <a:r>
                        <a:rPr lang="fr-FR" sz="1000" dirty="0">
                          <a:effectLst/>
                          <a:latin typeface="Arial MT"/>
                          <a:ea typeface="Arial MT"/>
                          <a:cs typeface="Arial MT"/>
                        </a:rPr>
                        <a:t>aux</a:t>
                      </a:r>
                      <a:r>
                        <a:rPr lang="fr-FR" sz="1000" spc="-15" dirty="0">
                          <a:effectLst/>
                          <a:latin typeface="Arial MT"/>
                          <a:ea typeface="Arial MT"/>
                          <a:cs typeface="Arial MT"/>
                        </a:rPr>
                        <a:t> </a:t>
                      </a:r>
                      <a:r>
                        <a:rPr lang="fr-FR" sz="1000" dirty="0">
                          <a:effectLst/>
                          <a:latin typeface="Arial MT"/>
                          <a:ea typeface="Arial MT"/>
                          <a:cs typeface="Arial MT"/>
                        </a:rPr>
                        <a:t>enfants</a:t>
                      </a:r>
                      <a:r>
                        <a:rPr lang="fr-FR" sz="1000" spc="-15" dirty="0">
                          <a:effectLst/>
                          <a:latin typeface="Arial MT"/>
                          <a:ea typeface="Arial MT"/>
                          <a:cs typeface="Arial MT"/>
                        </a:rPr>
                        <a:t> </a:t>
                      </a:r>
                      <a:r>
                        <a:rPr lang="fr-FR" sz="1000" dirty="0">
                          <a:effectLst/>
                          <a:latin typeface="Arial MT"/>
                          <a:ea typeface="Arial MT"/>
                          <a:cs typeface="Arial MT"/>
                        </a:rPr>
                        <a:t>des</a:t>
                      </a:r>
                      <a:r>
                        <a:rPr lang="fr-FR" sz="1000" spc="-15" dirty="0">
                          <a:effectLst/>
                          <a:latin typeface="Arial MT"/>
                          <a:ea typeface="Arial MT"/>
                          <a:cs typeface="Arial MT"/>
                        </a:rPr>
                        <a:t> </a:t>
                      </a:r>
                      <a:r>
                        <a:rPr lang="fr-FR" sz="1000" dirty="0">
                          <a:effectLst/>
                          <a:latin typeface="Arial MT"/>
                          <a:ea typeface="Arial MT"/>
                          <a:cs typeface="Arial MT"/>
                        </a:rPr>
                        <a:t>écoles</a:t>
                      </a:r>
                      <a:r>
                        <a:rPr lang="fr-FR" sz="1000" spc="-15" dirty="0">
                          <a:effectLst/>
                          <a:latin typeface="Arial MT"/>
                          <a:ea typeface="Arial MT"/>
                          <a:cs typeface="Arial MT"/>
                        </a:rPr>
                        <a:t> </a:t>
                      </a:r>
                      <a:r>
                        <a:rPr lang="fr-FR" sz="1000" dirty="0">
                          <a:effectLst/>
                          <a:latin typeface="Arial MT"/>
                          <a:ea typeface="Arial MT"/>
                          <a:cs typeface="Arial MT"/>
                        </a:rPr>
                        <a:t>:</a:t>
                      </a:r>
                      <a:r>
                        <a:rPr lang="fr-FR" sz="1000" spc="-20" dirty="0">
                          <a:effectLst/>
                          <a:latin typeface="Arial MT"/>
                          <a:ea typeface="Arial MT"/>
                          <a:cs typeface="Arial MT"/>
                        </a:rPr>
                        <a:t> </a:t>
                      </a:r>
                      <a:r>
                        <a:rPr lang="fr-FR" sz="1000" dirty="0">
                          <a:effectLst/>
                          <a:latin typeface="Arial MT"/>
                          <a:ea typeface="Arial MT"/>
                          <a:cs typeface="Arial MT"/>
                        </a:rPr>
                        <a:t>quelques </a:t>
                      </a:r>
                      <a:r>
                        <a:rPr lang="fr-FR" sz="1000" spc="-260" dirty="0">
                          <a:effectLst/>
                          <a:latin typeface="Arial MT"/>
                          <a:ea typeface="Arial MT"/>
                          <a:cs typeface="Arial MT"/>
                        </a:rPr>
                        <a:t> </a:t>
                      </a:r>
                      <a:r>
                        <a:rPr lang="fr-FR" sz="1000" dirty="0">
                          <a:effectLst/>
                          <a:latin typeface="Arial MT"/>
                          <a:ea typeface="Arial MT"/>
                          <a:cs typeface="Arial MT"/>
                        </a:rPr>
                        <a:t>repères</a:t>
                      </a:r>
                      <a:r>
                        <a:rPr lang="fr-FR" sz="1000" spc="-5" dirty="0">
                          <a:effectLst/>
                          <a:latin typeface="Arial MT"/>
                          <a:ea typeface="Arial MT"/>
                          <a:cs typeface="Arial MT"/>
                        </a:rPr>
                        <a:t> </a:t>
                      </a:r>
                      <a:r>
                        <a:rPr lang="fr-FR" sz="1000" dirty="0">
                          <a:effectLst/>
                          <a:latin typeface="Arial MT"/>
                          <a:ea typeface="Arial MT"/>
                          <a:cs typeface="Arial MT"/>
                        </a:rPr>
                        <a:t>pour</a:t>
                      </a:r>
                      <a:r>
                        <a:rPr lang="fr-FR" sz="1000" spc="5" dirty="0">
                          <a:effectLst/>
                          <a:latin typeface="Arial MT"/>
                          <a:ea typeface="Arial MT"/>
                          <a:cs typeface="Arial MT"/>
                        </a:rPr>
                        <a:t> </a:t>
                      </a:r>
                      <a:r>
                        <a:rPr lang="fr-FR" sz="1000" dirty="0">
                          <a:effectLst/>
                          <a:latin typeface="Arial MT"/>
                          <a:ea typeface="Arial MT"/>
                          <a:cs typeface="Arial MT"/>
                        </a:rPr>
                        <a:t>le</a:t>
                      </a:r>
                      <a:r>
                        <a:rPr lang="fr-FR" sz="1000" spc="-10" dirty="0">
                          <a:effectLst/>
                          <a:latin typeface="Arial MT"/>
                          <a:ea typeface="Arial MT"/>
                          <a:cs typeface="Arial MT"/>
                        </a:rPr>
                        <a:t> </a:t>
                      </a:r>
                      <a:r>
                        <a:rPr lang="fr-FR" sz="1000" dirty="0">
                          <a:effectLst/>
                          <a:latin typeface="Arial MT"/>
                          <a:ea typeface="Arial MT"/>
                          <a:cs typeface="Arial MT"/>
                        </a:rPr>
                        <a:t>choix d</a:t>
                      </a:r>
                      <a:r>
                        <a:rPr lang="fr-FR" sz="1000" spc="-5" dirty="0">
                          <a:effectLst/>
                          <a:latin typeface="Arial MT"/>
                          <a:ea typeface="Arial MT"/>
                          <a:cs typeface="Arial MT"/>
                        </a:rPr>
                        <a:t> </a:t>
                      </a:r>
                      <a:r>
                        <a:rPr lang="fr-FR" sz="1000" dirty="0">
                          <a:effectLst/>
                          <a:latin typeface="Arial MT"/>
                          <a:ea typeface="Arial MT"/>
                          <a:cs typeface="Arial MT"/>
                        </a:rPr>
                        <a:t>un</a:t>
                      </a:r>
                      <a:r>
                        <a:rPr lang="fr-FR" sz="1000" spc="-10" dirty="0">
                          <a:effectLst/>
                          <a:latin typeface="Arial MT"/>
                          <a:ea typeface="Arial MT"/>
                          <a:cs typeface="Arial MT"/>
                        </a:rPr>
                        <a:t> </a:t>
                      </a:r>
                      <a:r>
                        <a:rPr lang="fr-FR" sz="1000" dirty="0">
                          <a:effectLst/>
                          <a:latin typeface="Arial MT"/>
                          <a:ea typeface="Arial MT"/>
                          <a:cs typeface="Arial MT"/>
                        </a:rPr>
                        <a:t>chant</a:t>
                      </a:r>
                      <a:r>
                        <a:rPr lang="fr-FR" sz="1000" spc="-10" dirty="0">
                          <a:effectLst/>
                          <a:latin typeface="Arial MT"/>
                          <a:ea typeface="Arial MT"/>
                          <a:cs typeface="Arial MT"/>
                        </a:rPr>
                        <a:t> </a:t>
                      </a:r>
                      <a:r>
                        <a:rPr lang="fr-FR" sz="1000" dirty="0">
                          <a:effectLst/>
                          <a:latin typeface="Arial MT"/>
                          <a:ea typeface="Arial MT"/>
                          <a:cs typeface="Arial MT"/>
                        </a:rPr>
                        <a:t>;</a:t>
                      </a:r>
                      <a:r>
                        <a:rPr lang="fr-FR" sz="1000" spc="-5" dirty="0">
                          <a:effectLst/>
                          <a:latin typeface="Arial MT"/>
                          <a:ea typeface="Arial MT"/>
                          <a:cs typeface="Arial MT"/>
                        </a:rPr>
                        <a:t> acquisition de quelques techniques d apprentissage et d outils de transmission orale.</a:t>
                      </a:r>
                      <a:endParaRPr lang="fr-FR" sz="1100" dirty="0">
                        <a:effectLst/>
                        <a:latin typeface="Arial MT"/>
                        <a:ea typeface="Arial MT"/>
                        <a:cs typeface="Arial MT"/>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tcPr>
                </a:tc>
                <a:tc hMerge="1">
                  <a:txBody>
                    <a:bodyPr/>
                    <a:lstStyle/>
                    <a:p>
                      <a:endParaRPr lang="fr-FR"/>
                    </a:p>
                  </a:txBody>
                  <a:tcPr>
                    <a:lnL w="12700" cap="flat" cmpd="sng" algn="ctr">
                      <a:solidFill>
                        <a:srgbClr val="000000"/>
                      </a:solidFill>
                      <a:prstDash val="solid"/>
                      <a:round/>
                      <a:headEnd type="none" w="med" len="med"/>
                      <a:tailEnd type="none" w="med" len="med"/>
                    </a:lnL>
                  </a:tcPr>
                </a:tc>
                <a:extLst>
                  <a:ext uri="{0D108BD9-81ED-4DB2-BD59-A6C34878D82A}">
                    <a16:rowId xmlns:a16="http://schemas.microsoft.com/office/drawing/2014/main" val="3931019263"/>
                  </a:ext>
                </a:extLst>
              </a:tr>
              <a:tr h="360000">
                <a:tc gridSpan="2">
                  <a:txBody>
                    <a:bodyPr/>
                    <a:lstStyle/>
                    <a:p>
                      <a:pPr marL="4445" marR="341630" indent="34290">
                        <a:lnSpc>
                          <a:spcPct val="97000"/>
                        </a:lnSpc>
                        <a:spcBef>
                          <a:spcPts val="155"/>
                        </a:spcBef>
                        <a:spcAft>
                          <a:spcPts val="0"/>
                        </a:spcAft>
                      </a:pPr>
                      <a:r>
                        <a:rPr lang="fr-FR" sz="1000" dirty="0">
                          <a:effectLst/>
                          <a:latin typeface="Arial MT"/>
                          <a:ea typeface="Arial MT"/>
                          <a:cs typeface="Arial MT"/>
                        </a:rPr>
                        <a:t>Observations : Ce module contient 2 parties : 3 h en présentiel pour les jeux vocaux et l’apprentissage d’un </a:t>
                      </a:r>
                      <a:r>
                        <a:rPr lang="fr-FR" sz="1000" spc="-265" dirty="0">
                          <a:effectLst/>
                          <a:latin typeface="Arial MT"/>
                          <a:ea typeface="Arial MT"/>
                          <a:cs typeface="Arial MT"/>
                        </a:rPr>
                        <a:t> </a:t>
                      </a:r>
                      <a:r>
                        <a:rPr lang="fr-FR" sz="1000" dirty="0">
                          <a:effectLst/>
                          <a:latin typeface="Arial MT"/>
                          <a:ea typeface="Arial MT"/>
                          <a:cs typeface="Arial MT"/>
                        </a:rPr>
                        <a:t>chant et 3 h en distanciel pour une formation Magistère sur la physiologie de la voix et un travail personnel d</a:t>
                      </a:r>
                      <a:r>
                        <a:rPr lang="fr-FR" sz="1000" spc="-270" dirty="0">
                          <a:effectLst/>
                          <a:latin typeface="Arial MT"/>
                          <a:ea typeface="Arial MT"/>
                          <a:cs typeface="Arial MT"/>
                        </a:rPr>
                        <a:t> </a:t>
                      </a:r>
                      <a:r>
                        <a:rPr lang="fr-FR" sz="1000" dirty="0">
                          <a:effectLst/>
                          <a:latin typeface="Arial MT"/>
                          <a:ea typeface="Arial MT"/>
                          <a:cs typeface="Arial MT"/>
                        </a:rPr>
                        <a:t>expérimentation</a:t>
                      </a:r>
                      <a:r>
                        <a:rPr lang="fr-FR" sz="1000" spc="-10" dirty="0">
                          <a:effectLst/>
                          <a:latin typeface="Arial MT"/>
                          <a:ea typeface="Arial MT"/>
                          <a:cs typeface="Arial MT"/>
                        </a:rPr>
                        <a:t> </a:t>
                      </a:r>
                      <a:r>
                        <a:rPr lang="fr-FR" sz="1000" dirty="0">
                          <a:effectLst/>
                          <a:latin typeface="Arial MT"/>
                          <a:ea typeface="Arial MT"/>
                          <a:cs typeface="Arial MT"/>
                        </a:rPr>
                        <a:t>avec sa</a:t>
                      </a:r>
                      <a:r>
                        <a:rPr lang="fr-FR" sz="1000" spc="-10" dirty="0">
                          <a:effectLst/>
                          <a:latin typeface="Arial MT"/>
                          <a:ea typeface="Arial MT"/>
                          <a:cs typeface="Arial MT"/>
                        </a:rPr>
                        <a:t> </a:t>
                      </a:r>
                      <a:r>
                        <a:rPr lang="fr-FR" sz="1000" dirty="0">
                          <a:effectLst/>
                          <a:latin typeface="Arial MT"/>
                          <a:ea typeface="Arial MT"/>
                          <a:cs typeface="Arial MT"/>
                        </a:rPr>
                        <a:t>classe.</a:t>
                      </a:r>
                      <a:endParaRPr lang="fr-FR" sz="1100" dirty="0">
                        <a:effectLst/>
                        <a:latin typeface="Arial MT"/>
                        <a:ea typeface="Arial MT"/>
                        <a:cs typeface="Arial MT"/>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tcPr>
                </a:tc>
                <a:tc hMerge="1">
                  <a:txBody>
                    <a:bodyPr/>
                    <a:lstStyle/>
                    <a:p>
                      <a:endParaRPr lang="fr-FR"/>
                    </a:p>
                  </a:txBody>
                  <a:tcPr>
                    <a:lnL w="12700" cap="flat" cmpd="sng" algn="ctr">
                      <a:solidFill>
                        <a:srgbClr val="000000"/>
                      </a:solidFill>
                      <a:prstDash val="solid"/>
                      <a:round/>
                      <a:headEnd type="none" w="med" len="med"/>
                      <a:tailEnd type="none" w="med" len="med"/>
                    </a:lnL>
                  </a:tcPr>
                </a:tc>
                <a:extLst>
                  <a:ext uri="{0D108BD9-81ED-4DB2-BD59-A6C34878D82A}">
                    <a16:rowId xmlns:a16="http://schemas.microsoft.com/office/drawing/2014/main" val="2832743820"/>
                  </a:ext>
                </a:extLst>
              </a:tr>
              <a:tr h="174832">
                <a:tc>
                  <a:txBody>
                    <a:bodyPr/>
                    <a:lstStyle/>
                    <a:p>
                      <a:pPr marL="38735">
                        <a:spcBef>
                          <a:spcPts val="145"/>
                        </a:spcBef>
                      </a:pPr>
                      <a:r>
                        <a:rPr lang="fr-FR" sz="1000" dirty="0">
                          <a:effectLst/>
                          <a:latin typeface="Arial MT"/>
                          <a:ea typeface="Arial MT"/>
                          <a:cs typeface="Arial MT"/>
                        </a:rPr>
                        <a:t>Durée</a:t>
                      </a:r>
                      <a:r>
                        <a:rPr lang="fr-FR" sz="1000" spc="-15" dirty="0">
                          <a:effectLst/>
                          <a:latin typeface="Arial MT"/>
                          <a:ea typeface="Arial MT"/>
                          <a:cs typeface="Arial MT"/>
                        </a:rPr>
                        <a:t> </a:t>
                      </a:r>
                      <a:r>
                        <a:rPr lang="fr-FR" sz="1000" dirty="0">
                          <a:effectLst/>
                          <a:latin typeface="Arial MT"/>
                          <a:ea typeface="Arial MT"/>
                          <a:cs typeface="Arial MT"/>
                        </a:rPr>
                        <a:t>:</a:t>
                      </a:r>
                      <a:r>
                        <a:rPr lang="fr-FR" sz="1000" spc="-15" dirty="0">
                          <a:effectLst/>
                          <a:latin typeface="Arial MT"/>
                          <a:ea typeface="Arial MT"/>
                          <a:cs typeface="Arial MT"/>
                        </a:rPr>
                        <a:t> </a:t>
                      </a:r>
                      <a:r>
                        <a:rPr lang="fr-FR" sz="1000" dirty="0">
                          <a:effectLst/>
                          <a:latin typeface="Arial MT"/>
                          <a:ea typeface="Arial MT"/>
                          <a:cs typeface="Arial MT"/>
                        </a:rPr>
                        <a:t>6</a:t>
                      </a:r>
                      <a:r>
                        <a:rPr lang="fr-FR" sz="1000" spc="-10" dirty="0">
                          <a:effectLst/>
                          <a:latin typeface="Arial MT"/>
                          <a:ea typeface="Arial MT"/>
                          <a:cs typeface="Arial MT"/>
                        </a:rPr>
                        <a:t> </a:t>
                      </a:r>
                      <a:r>
                        <a:rPr lang="fr-FR" sz="1000" dirty="0">
                          <a:effectLst/>
                          <a:latin typeface="Arial MT"/>
                          <a:ea typeface="Arial MT"/>
                          <a:cs typeface="Arial MT"/>
                        </a:rPr>
                        <a:t>heures</a:t>
                      </a:r>
                      <a:endParaRPr lang="fr-FR" sz="1100" dirty="0">
                        <a:effectLst/>
                        <a:latin typeface="Arial MT"/>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tcPr>
                </a:tc>
                <a:tc>
                  <a:txBody>
                    <a:bodyPr/>
                    <a:lstStyle/>
                    <a:p>
                      <a:pPr marL="40640">
                        <a:spcBef>
                          <a:spcPts val="140"/>
                        </a:spcBef>
                        <a:spcAft>
                          <a:spcPts val="0"/>
                        </a:spcAft>
                      </a:pPr>
                      <a:r>
                        <a:rPr lang="fr-FR" sz="1000" dirty="0">
                          <a:effectLst/>
                          <a:latin typeface="Arial MT"/>
                          <a:ea typeface="Arial MT"/>
                          <a:cs typeface="Arial MT"/>
                        </a:rPr>
                        <a:t>Lieu</a:t>
                      </a:r>
                      <a:r>
                        <a:rPr lang="fr-FR" sz="1000" spc="-15" dirty="0">
                          <a:effectLst/>
                          <a:latin typeface="Arial MT"/>
                          <a:ea typeface="Arial MT"/>
                          <a:cs typeface="Arial MT"/>
                        </a:rPr>
                        <a:t> </a:t>
                      </a:r>
                      <a:r>
                        <a:rPr lang="fr-FR" sz="1000" dirty="0">
                          <a:effectLst/>
                          <a:latin typeface="Arial MT"/>
                          <a:ea typeface="Arial MT"/>
                          <a:cs typeface="Arial MT"/>
                        </a:rPr>
                        <a:t>:</a:t>
                      </a:r>
                      <a:r>
                        <a:rPr lang="fr-FR" sz="1000" spc="-20" dirty="0">
                          <a:effectLst/>
                          <a:latin typeface="Arial MT"/>
                          <a:ea typeface="Arial MT"/>
                          <a:cs typeface="Arial MT"/>
                        </a:rPr>
                        <a:t> </a:t>
                      </a:r>
                      <a:r>
                        <a:rPr lang="fr-FR" sz="1000" dirty="0">
                          <a:effectLst/>
                          <a:latin typeface="Arial MT"/>
                          <a:ea typeface="Arial MT"/>
                          <a:cs typeface="Arial MT"/>
                        </a:rPr>
                        <a:t>A</a:t>
                      </a:r>
                      <a:r>
                        <a:rPr lang="fr-FR" sz="1000" spc="-20" dirty="0">
                          <a:effectLst/>
                          <a:latin typeface="Arial MT"/>
                          <a:ea typeface="Arial MT"/>
                          <a:cs typeface="Arial MT"/>
                        </a:rPr>
                        <a:t> </a:t>
                      </a:r>
                      <a:r>
                        <a:rPr lang="fr-FR" sz="1000" dirty="0">
                          <a:effectLst/>
                          <a:latin typeface="Arial MT"/>
                          <a:ea typeface="Arial MT"/>
                          <a:cs typeface="Arial MT"/>
                        </a:rPr>
                        <a:t>définir</a:t>
                      </a:r>
                      <a:endParaRPr lang="fr-FR" sz="1100" dirty="0">
                        <a:effectLst/>
                        <a:latin typeface="Arial MT"/>
                        <a:ea typeface="Arial MT"/>
                        <a:cs typeface="Arial MT"/>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dbl" algn="ctr">
                      <a:solidFill>
                        <a:srgbClr val="000000"/>
                      </a:solidFill>
                      <a:prstDash val="solid"/>
                      <a:round/>
                      <a:headEnd type="none" w="med" len="med"/>
                      <a:tailEnd type="none" w="med" len="med"/>
                    </a:lnB>
                  </a:tcPr>
                </a:tc>
                <a:extLst>
                  <a:ext uri="{0D108BD9-81ED-4DB2-BD59-A6C34878D82A}">
                    <a16:rowId xmlns:a16="http://schemas.microsoft.com/office/drawing/2014/main" val="2089282243"/>
                  </a:ext>
                </a:extLst>
              </a:tr>
              <a:tr h="235585">
                <a:tc gridSpan="2">
                  <a:txBody>
                    <a:bodyPr/>
                    <a:lstStyle/>
                    <a:p>
                      <a:pPr marL="4445">
                        <a:spcBef>
                          <a:spcPts val="190"/>
                        </a:spcBef>
                        <a:spcAft>
                          <a:spcPts val="0"/>
                        </a:spcAft>
                      </a:pPr>
                      <a:r>
                        <a:rPr lang="fr-FR" sz="1100" b="1" dirty="0">
                          <a:solidFill>
                            <a:srgbClr val="000000"/>
                          </a:solidFill>
                          <a:effectLst/>
                          <a:latin typeface="Arial" panose="020B0604020202020204" pitchFamily="34" charset="0"/>
                          <a:ea typeface="Arial MT"/>
                          <a:cs typeface="Arial MT"/>
                        </a:rPr>
                        <a:t>Module</a:t>
                      </a:r>
                      <a:r>
                        <a:rPr lang="fr-FR" sz="1100" b="1" spc="20" dirty="0">
                          <a:solidFill>
                            <a:srgbClr val="000000"/>
                          </a:solidFill>
                          <a:effectLst/>
                          <a:latin typeface="Arial" panose="020B0604020202020204" pitchFamily="34" charset="0"/>
                          <a:ea typeface="Arial MT"/>
                          <a:cs typeface="Arial MT"/>
                        </a:rPr>
                        <a:t> </a:t>
                      </a:r>
                      <a:r>
                        <a:rPr lang="fr-FR" sz="1100" b="1" dirty="0">
                          <a:solidFill>
                            <a:srgbClr val="000000"/>
                          </a:solidFill>
                          <a:effectLst/>
                          <a:latin typeface="Arial" panose="020B0604020202020204" pitchFamily="34" charset="0"/>
                          <a:ea typeface="Arial MT"/>
                          <a:cs typeface="Arial MT"/>
                        </a:rPr>
                        <a:t>:</a:t>
                      </a:r>
                      <a:r>
                        <a:rPr lang="fr-FR" sz="1100" b="1" spc="5" dirty="0">
                          <a:solidFill>
                            <a:srgbClr val="000000"/>
                          </a:solidFill>
                          <a:effectLst/>
                          <a:latin typeface="Arial" panose="020B0604020202020204" pitchFamily="34" charset="0"/>
                          <a:ea typeface="Arial MT"/>
                          <a:cs typeface="Arial MT"/>
                        </a:rPr>
                        <a:t> </a:t>
                      </a:r>
                      <a:r>
                        <a:rPr lang="fr-FR" sz="1100" b="1" dirty="0">
                          <a:solidFill>
                            <a:srgbClr val="000000"/>
                          </a:solidFill>
                          <a:effectLst/>
                          <a:latin typeface="Arial" panose="020B0604020202020204" pitchFamily="34" charset="0"/>
                          <a:ea typeface="Arial MT"/>
                          <a:cs typeface="Arial MT"/>
                        </a:rPr>
                        <a:t>Chanter</a:t>
                      </a:r>
                      <a:r>
                        <a:rPr lang="fr-FR" sz="1100" b="1" spc="10" dirty="0">
                          <a:solidFill>
                            <a:srgbClr val="000000"/>
                          </a:solidFill>
                          <a:effectLst/>
                          <a:latin typeface="Arial" panose="020B0604020202020204" pitchFamily="34" charset="0"/>
                          <a:ea typeface="Arial MT"/>
                          <a:cs typeface="Arial MT"/>
                        </a:rPr>
                        <a:t> </a:t>
                      </a:r>
                      <a:r>
                        <a:rPr lang="fr-FR" sz="1100" b="1" dirty="0">
                          <a:solidFill>
                            <a:srgbClr val="000000"/>
                          </a:solidFill>
                          <a:effectLst/>
                          <a:latin typeface="Arial" panose="020B0604020202020204" pitchFamily="34" charset="0"/>
                          <a:ea typeface="Arial MT"/>
                          <a:cs typeface="Arial MT"/>
                        </a:rPr>
                        <a:t>a l</a:t>
                      </a:r>
                      <a:r>
                        <a:rPr lang="fr-FR" sz="1100" b="1" spc="10" dirty="0">
                          <a:solidFill>
                            <a:srgbClr val="000000"/>
                          </a:solidFill>
                          <a:effectLst/>
                          <a:latin typeface="Arial" panose="020B0604020202020204" pitchFamily="34" charset="0"/>
                          <a:ea typeface="Arial MT"/>
                          <a:cs typeface="Arial MT"/>
                        </a:rPr>
                        <a:t>’</a:t>
                      </a:r>
                      <a:r>
                        <a:rPr lang="fr-FR" sz="1100" b="1" dirty="0">
                          <a:solidFill>
                            <a:srgbClr val="000000"/>
                          </a:solidFill>
                          <a:effectLst/>
                          <a:latin typeface="Arial" panose="020B0604020202020204" pitchFamily="34" charset="0"/>
                          <a:ea typeface="Arial MT"/>
                          <a:cs typeface="Arial MT"/>
                        </a:rPr>
                        <a:t>école</a:t>
                      </a:r>
                      <a:r>
                        <a:rPr lang="fr-FR" sz="1100" b="1" spc="5" dirty="0">
                          <a:solidFill>
                            <a:srgbClr val="000000"/>
                          </a:solidFill>
                          <a:effectLst/>
                          <a:latin typeface="Arial" panose="020B0604020202020204" pitchFamily="34" charset="0"/>
                          <a:ea typeface="Arial MT"/>
                          <a:cs typeface="Arial MT"/>
                        </a:rPr>
                        <a:t> </a:t>
                      </a:r>
                      <a:r>
                        <a:rPr lang="fr-FR" sz="1100" b="1" dirty="0">
                          <a:solidFill>
                            <a:srgbClr val="000000"/>
                          </a:solidFill>
                          <a:effectLst/>
                          <a:latin typeface="Arial" panose="020B0604020202020204" pitchFamily="34" charset="0"/>
                          <a:ea typeface="Arial MT"/>
                          <a:cs typeface="Arial MT"/>
                        </a:rPr>
                        <a:t>et</a:t>
                      </a:r>
                      <a:r>
                        <a:rPr lang="fr-FR" sz="1100" b="1" spc="10" dirty="0">
                          <a:solidFill>
                            <a:srgbClr val="000000"/>
                          </a:solidFill>
                          <a:effectLst/>
                          <a:latin typeface="Arial" panose="020B0604020202020204" pitchFamily="34" charset="0"/>
                          <a:ea typeface="Arial MT"/>
                          <a:cs typeface="Arial MT"/>
                        </a:rPr>
                        <a:t> </a:t>
                      </a:r>
                      <a:r>
                        <a:rPr lang="fr-FR" sz="1100" b="1" dirty="0">
                          <a:solidFill>
                            <a:srgbClr val="000000"/>
                          </a:solidFill>
                          <a:effectLst/>
                          <a:latin typeface="Arial" panose="020B0604020202020204" pitchFamily="34" charset="0"/>
                          <a:ea typeface="Arial MT"/>
                          <a:cs typeface="Arial MT"/>
                        </a:rPr>
                        <a:t>en</a:t>
                      </a:r>
                      <a:r>
                        <a:rPr lang="fr-FR" sz="1100" b="1" spc="5" dirty="0">
                          <a:solidFill>
                            <a:srgbClr val="000000"/>
                          </a:solidFill>
                          <a:effectLst/>
                          <a:latin typeface="Arial" panose="020B0604020202020204" pitchFamily="34" charset="0"/>
                          <a:ea typeface="Arial MT"/>
                          <a:cs typeface="Arial MT"/>
                        </a:rPr>
                        <a:t> </a:t>
                      </a:r>
                      <a:r>
                        <a:rPr lang="fr-FR" sz="1100" b="1" dirty="0">
                          <a:solidFill>
                            <a:srgbClr val="000000"/>
                          </a:solidFill>
                          <a:effectLst/>
                          <a:latin typeface="Arial" panose="020B0604020202020204" pitchFamily="34" charset="0"/>
                          <a:ea typeface="Arial MT"/>
                          <a:cs typeface="Arial MT"/>
                        </a:rPr>
                        <a:t>chœur</a:t>
                      </a:r>
                      <a:r>
                        <a:rPr lang="fr-FR" sz="1100" b="1" spc="10" dirty="0">
                          <a:solidFill>
                            <a:srgbClr val="000000"/>
                          </a:solidFill>
                          <a:effectLst/>
                          <a:latin typeface="Arial" panose="020B0604020202020204" pitchFamily="34" charset="0"/>
                          <a:ea typeface="Arial MT"/>
                          <a:cs typeface="Arial MT"/>
                        </a:rPr>
                        <a:t> </a:t>
                      </a:r>
                      <a:r>
                        <a:rPr lang="fr-FR" sz="1100" b="1" dirty="0">
                          <a:solidFill>
                            <a:srgbClr val="000000"/>
                          </a:solidFill>
                          <a:effectLst/>
                          <a:latin typeface="Arial" panose="020B0604020202020204" pitchFamily="34" charset="0"/>
                          <a:ea typeface="Arial MT"/>
                          <a:cs typeface="Arial MT"/>
                        </a:rPr>
                        <a:t>niveau</a:t>
                      </a:r>
                      <a:r>
                        <a:rPr lang="fr-FR" sz="1100" b="1" spc="5" dirty="0">
                          <a:solidFill>
                            <a:srgbClr val="000000"/>
                          </a:solidFill>
                          <a:effectLst/>
                          <a:latin typeface="Arial" panose="020B0604020202020204" pitchFamily="34" charset="0"/>
                          <a:ea typeface="Arial MT"/>
                          <a:cs typeface="Arial MT"/>
                        </a:rPr>
                        <a:t> </a:t>
                      </a:r>
                      <a:r>
                        <a:rPr lang="fr-FR" sz="1100" b="1" dirty="0">
                          <a:solidFill>
                            <a:srgbClr val="000000"/>
                          </a:solidFill>
                          <a:effectLst/>
                          <a:latin typeface="Arial" panose="020B0604020202020204" pitchFamily="34" charset="0"/>
                          <a:ea typeface="Arial MT"/>
                          <a:cs typeface="Arial MT"/>
                        </a:rPr>
                        <a:t>2</a:t>
                      </a:r>
                      <a:endParaRPr lang="fr-FR" sz="1100" dirty="0">
                        <a:effectLst/>
                        <a:latin typeface="Arial MT"/>
                        <a:ea typeface="Arial MT"/>
                        <a:cs typeface="Arial MT"/>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3F3"/>
                    </a:solidFill>
                  </a:tcPr>
                </a:tc>
                <a:tc hMerge="1">
                  <a:txBody>
                    <a:bodyPr/>
                    <a:lstStyle/>
                    <a:p>
                      <a:endParaRPr lang="fr-FR"/>
                    </a:p>
                  </a:txBody>
                  <a:tcPr>
                    <a:lnL w="12700" cap="flat" cmpd="sng" algn="ctr">
                      <a:solidFill>
                        <a:srgbClr val="000000"/>
                      </a:solidFill>
                      <a:prstDash val="solid"/>
                      <a:round/>
                      <a:headEnd type="none" w="med" len="med"/>
                      <a:tailEnd type="none" w="med" len="med"/>
                    </a:lnL>
                    <a:lnT w="12700" cap="flat" cmpd="dbl" algn="ctr">
                      <a:solidFill>
                        <a:srgbClr val="000000"/>
                      </a:solidFill>
                      <a:prstDash val="solid"/>
                      <a:round/>
                      <a:headEnd type="none" w="med" len="med"/>
                      <a:tailEnd type="none" w="med" len="med"/>
                    </a:lnT>
                  </a:tcPr>
                </a:tc>
                <a:extLst>
                  <a:ext uri="{0D108BD9-81ED-4DB2-BD59-A6C34878D82A}">
                    <a16:rowId xmlns:a16="http://schemas.microsoft.com/office/drawing/2014/main" val="3914373303"/>
                  </a:ext>
                </a:extLst>
              </a:tr>
            </a:tbl>
          </a:graphicData>
        </a:graphic>
      </p:graphicFrame>
      <p:graphicFrame>
        <p:nvGraphicFramePr>
          <p:cNvPr id="7" name="Tableau 6">
            <a:extLst>
              <a:ext uri="{FF2B5EF4-FFF2-40B4-BE49-F238E27FC236}">
                <a16:creationId xmlns:a16="http://schemas.microsoft.com/office/drawing/2014/main" id="{D4E3FBC7-8EDF-4547-93DE-75A3217AB197}"/>
              </a:ext>
            </a:extLst>
          </p:cNvPr>
          <p:cNvGraphicFramePr>
            <a:graphicFrameLocks noGrp="1"/>
          </p:cNvGraphicFramePr>
          <p:nvPr>
            <p:extLst>
              <p:ext uri="{D42A27DB-BD31-4B8C-83A1-F6EECF244321}">
                <p14:modId xmlns:p14="http://schemas.microsoft.com/office/powerpoint/2010/main" val="1136857473"/>
              </p:ext>
            </p:extLst>
          </p:nvPr>
        </p:nvGraphicFramePr>
        <p:xfrm>
          <a:off x="838196" y="3975171"/>
          <a:ext cx="10515599" cy="1232229"/>
        </p:xfrm>
        <a:graphic>
          <a:graphicData uri="http://schemas.openxmlformats.org/drawingml/2006/table">
            <a:tbl>
              <a:tblPr firstRow="1" firstCol="1" lastRow="1" lastCol="1" bandRow="1" bandCol="1"/>
              <a:tblGrid>
                <a:gridCol w="4158343">
                  <a:extLst>
                    <a:ext uri="{9D8B030D-6E8A-4147-A177-3AD203B41FA5}">
                      <a16:colId xmlns:a16="http://schemas.microsoft.com/office/drawing/2014/main" val="3617852243"/>
                    </a:ext>
                  </a:extLst>
                </a:gridCol>
                <a:gridCol w="6357256">
                  <a:extLst>
                    <a:ext uri="{9D8B030D-6E8A-4147-A177-3AD203B41FA5}">
                      <a16:colId xmlns:a16="http://schemas.microsoft.com/office/drawing/2014/main" val="4129305758"/>
                    </a:ext>
                  </a:extLst>
                </a:gridCol>
              </a:tblGrid>
              <a:tr h="459740">
                <a:tc gridSpan="2">
                  <a:txBody>
                    <a:bodyPr/>
                    <a:lstStyle/>
                    <a:p>
                      <a:pPr marL="4445" indent="34290">
                        <a:lnSpc>
                          <a:spcPct val="97000"/>
                        </a:lnSpc>
                        <a:spcBef>
                          <a:spcPts val="85"/>
                        </a:spcBef>
                        <a:spcAft>
                          <a:spcPts val="0"/>
                        </a:spcAft>
                      </a:pPr>
                      <a:r>
                        <a:rPr lang="fr-FR" sz="1000" dirty="0">
                          <a:effectLst/>
                          <a:latin typeface="Arial MT"/>
                          <a:ea typeface="Arial MT"/>
                          <a:cs typeface="Arial MT"/>
                        </a:rPr>
                        <a:t>Contenus</a:t>
                      </a:r>
                      <a:r>
                        <a:rPr lang="fr-FR" sz="1000" spc="-20" dirty="0">
                          <a:effectLst/>
                          <a:latin typeface="Arial MT"/>
                          <a:ea typeface="Arial MT"/>
                          <a:cs typeface="Arial MT"/>
                        </a:rPr>
                        <a:t> </a:t>
                      </a:r>
                      <a:r>
                        <a:rPr lang="fr-FR" sz="1000" dirty="0">
                          <a:effectLst/>
                          <a:latin typeface="Arial MT"/>
                          <a:ea typeface="Arial MT"/>
                          <a:cs typeface="Arial MT"/>
                        </a:rPr>
                        <a:t>:</a:t>
                      </a:r>
                      <a:r>
                        <a:rPr lang="fr-FR" sz="1000" spc="-25" dirty="0">
                          <a:effectLst/>
                          <a:latin typeface="Arial MT"/>
                          <a:ea typeface="Arial MT"/>
                          <a:cs typeface="Arial MT"/>
                        </a:rPr>
                        <a:t> </a:t>
                      </a:r>
                      <a:r>
                        <a:rPr lang="fr-FR" sz="1000" dirty="0">
                          <a:effectLst/>
                          <a:latin typeface="Arial MT"/>
                          <a:ea typeface="Arial MT"/>
                          <a:cs typeface="Arial MT"/>
                        </a:rPr>
                        <a:t>Acquisition</a:t>
                      </a:r>
                      <a:r>
                        <a:rPr lang="fr-FR" sz="1000" spc="-25" dirty="0">
                          <a:effectLst/>
                          <a:latin typeface="Arial MT"/>
                          <a:ea typeface="Arial MT"/>
                          <a:cs typeface="Arial MT"/>
                        </a:rPr>
                        <a:t> </a:t>
                      </a:r>
                      <a:r>
                        <a:rPr lang="fr-FR" sz="1000" dirty="0">
                          <a:effectLst/>
                          <a:latin typeface="Arial MT"/>
                          <a:ea typeface="Arial MT"/>
                          <a:cs typeface="Arial MT"/>
                        </a:rPr>
                        <a:t>de</a:t>
                      </a:r>
                      <a:r>
                        <a:rPr lang="fr-FR" sz="1000" spc="-25" dirty="0">
                          <a:effectLst/>
                          <a:latin typeface="Arial MT"/>
                          <a:ea typeface="Arial MT"/>
                          <a:cs typeface="Arial MT"/>
                        </a:rPr>
                        <a:t> </a:t>
                      </a:r>
                      <a:r>
                        <a:rPr lang="fr-FR" sz="1000" dirty="0">
                          <a:effectLst/>
                          <a:latin typeface="Arial MT"/>
                          <a:ea typeface="Arial MT"/>
                          <a:cs typeface="Arial MT"/>
                        </a:rPr>
                        <a:t>connaissances</a:t>
                      </a:r>
                      <a:r>
                        <a:rPr lang="fr-FR" sz="1000" spc="-20" dirty="0">
                          <a:effectLst/>
                          <a:latin typeface="Arial MT"/>
                          <a:ea typeface="Arial MT"/>
                          <a:cs typeface="Arial MT"/>
                        </a:rPr>
                        <a:t> </a:t>
                      </a:r>
                      <a:r>
                        <a:rPr lang="fr-FR" sz="1000" dirty="0">
                          <a:effectLst/>
                          <a:latin typeface="Arial MT"/>
                          <a:ea typeface="Arial MT"/>
                          <a:cs typeface="Arial MT"/>
                        </a:rPr>
                        <a:t>sur</a:t>
                      </a:r>
                      <a:r>
                        <a:rPr lang="fr-FR" sz="1000" spc="-20" dirty="0">
                          <a:effectLst/>
                          <a:latin typeface="Arial MT"/>
                          <a:ea typeface="Arial MT"/>
                          <a:cs typeface="Arial MT"/>
                        </a:rPr>
                        <a:t> </a:t>
                      </a:r>
                      <a:r>
                        <a:rPr lang="fr-FR" sz="1000" dirty="0">
                          <a:effectLst/>
                          <a:latin typeface="Arial MT"/>
                          <a:ea typeface="Arial MT"/>
                          <a:cs typeface="Arial MT"/>
                        </a:rPr>
                        <a:t>la</a:t>
                      </a:r>
                      <a:r>
                        <a:rPr lang="fr-FR" sz="1000" spc="-25" dirty="0">
                          <a:effectLst/>
                          <a:latin typeface="Arial MT"/>
                          <a:ea typeface="Arial MT"/>
                          <a:cs typeface="Arial MT"/>
                        </a:rPr>
                        <a:t> </a:t>
                      </a:r>
                      <a:r>
                        <a:rPr lang="fr-FR" sz="1000" dirty="0">
                          <a:effectLst/>
                          <a:latin typeface="Arial MT"/>
                          <a:ea typeface="Arial MT"/>
                          <a:cs typeface="Arial MT"/>
                        </a:rPr>
                        <a:t>voix.</a:t>
                      </a:r>
                      <a:r>
                        <a:rPr lang="fr-FR" sz="1000" spc="-20" dirty="0">
                          <a:effectLst/>
                          <a:latin typeface="Arial MT"/>
                          <a:ea typeface="Arial MT"/>
                          <a:cs typeface="Arial MT"/>
                        </a:rPr>
                        <a:t> </a:t>
                      </a:r>
                      <a:r>
                        <a:rPr lang="fr-FR" sz="1000" dirty="0">
                          <a:effectLst/>
                          <a:latin typeface="Arial MT"/>
                          <a:ea typeface="Arial MT"/>
                          <a:cs typeface="Arial MT"/>
                        </a:rPr>
                        <a:t>Pratique</a:t>
                      </a:r>
                      <a:r>
                        <a:rPr lang="fr-FR" sz="1000" spc="-30" dirty="0">
                          <a:effectLst/>
                          <a:latin typeface="Arial MT"/>
                          <a:ea typeface="Arial MT"/>
                          <a:cs typeface="Arial MT"/>
                        </a:rPr>
                        <a:t> </a:t>
                      </a:r>
                      <a:r>
                        <a:rPr lang="fr-FR" sz="1000" dirty="0">
                          <a:effectLst/>
                          <a:latin typeface="Arial MT"/>
                          <a:ea typeface="Arial MT"/>
                          <a:cs typeface="Arial MT"/>
                        </a:rPr>
                        <a:t>du</a:t>
                      </a:r>
                      <a:r>
                        <a:rPr lang="fr-FR" sz="1000" spc="-30" dirty="0">
                          <a:effectLst/>
                          <a:latin typeface="Arial MT"/>
                          <a:ea typeface="Arial MT"/>
                          <a:cs typeface="Arial MT"/>
                        </a:rPr>
                        <a:t> </a:t>
                      </a:r>
                      <a:r>
                        <a:rPr lang="fr-FR" sz="1000" dirty="0">
                          <a:effectLst/>
                          <a:latin typeface="Arial MT"/>
                          <a:ea typeface="Arial MT"/>
                          <a:cs typeface="Arial MT"/>
                        </a:rPr>
                        <a:t>chant</a:t>
                      </a:r>
                      <a:r>
                        <a:rPr lang="fr-FR" sz="1000" spc="-25" dirty="0">
                          <a:effectLst/>
                          <a:latin typeface="Arial MT"/>
                          <a:ea typeface="Arial MT"/>
                          <a:cs typeface="Arial MT"/>
                        </a:rPr>
                        <a:t> </a:t>
                      </a:r>
                      <a:r>
                        <a:rPr lang="fr-FR" sz="1000" dirty="0">
                          <a:effectLst/>
                          <a:latin typeface="Arial MT"/>
                          <a:ea typeface="Arial MT"/>
                          <a:cs typeface="Arial MT"/>
                        </a:rPr>
                        <a:t>choral</a:t>
                      </a:r>
                      <a:r>
                        <a:rPr lang="fr-FR" sz="1000" spc="-30" dirty="0">
                          <a:effectLst/>
                          <a:latin typeface="Arial MT"/>
                          <a:ea typeface="Arial MT"/>
                          <a:cs typeface="Arial MT"/>
                        </a:rPr>
                        <a:t> </a:t>
                      </a:r>
                      <a:r>
                        <a:rPr lang="fr-FR" sz="1000" dirty="0">
                          <a:effectLst/>
                          <a:latin typeface="Arial MT"/>
                          <a:ea typeface="Arial MT"/>
                          <a:cs typeface="Arial MT"/>
                        </a:rPr>
                        <a:t>a</a:t>
                      </a:r>
                      <a:r>
                        <a:rPr lang="fr-FR" sz="1000" spc="-25" dirty="0">
                          <a:effectLst/>
                          <a:latin typeface="Arial MT"/>
                          <a:ea typeface="Arial MT"/>
                          <a:cs typeface="Arial MT"/>
                        </a:rPr>
                        <a:t> </a:t>
                      </a:r>
                      <a:r>
                        <a:rPr lang="fr-FR" sz="1000" dirty="0">
                          <a:effectLst/>
                          <a:latin typeface="Arial MT"/>
                          <a:ea typeface="Arial MT"/>
                          <a:cs typeface="Arial MT"/>
                        </a:rPr>
                        <a:t>travers</a:t>
                      </a:r>
                      <a:r>
                        <a:rPr lang="fr-FR" sz="1000" spc="-20" dirty="0">
                          <a:effectLst/>
                          <a:latin typeface="Arial MT"/>
                          <a:ea typeface="Arial MT"/>
                          <a:cs typeface="Arial MT"/>
                        </a:rPr>
                        <a:t> </a:t>
                      </a:r>
                      <a:r>
                        <a:rPr lang="fr-FR" sz="1000" dirty="0">
                          <a:effectLst/>
                          <a:latin typeface="Arial MT"/>
                          <a:ea typeface="Arial MT"/>
                          <a:cs typeface="Arial MT"/>
                        </a:rPr>
                        <a:t>un</a:t>
                      </a:r>
                      <a:r>
                        <a:rPr lang="fr-FR" sz="1000" spc="-25" dirty="0">
                          <a:effectLst/>
                          <a:latin typeface="Arial MT"/>
                          <a:ea typeface="Arial MT"/>
                          <a:cs typeface="Arial MT"/>
                        </a:rPr>
                        <a:t> </a:t>
                      </a:r>
                      <a:r>
                        <a:rPr lang="fr-FR" sz="1000" dirty="0">
                          <a:effectLst/>
                          <a:latin typeface="Arial MT"/>
                          <a:ea typeface="Arial MT"/>
                          <a:cs typeface="Arial MT"/>
                        </a:rPr>
                        <a:t>répertoire</a:t>
                      </a:r>
                      <a:r>
                        <a:rPr lang="fr-FR" sz="1000" spc="-25" dirty="0">
                          <a:effectLst/>
                          <a:latin typeface="Arial MT"/>
                          <a:ea typeface="Arial MT"/>
                          <a:cs typeface="Arial MT"/>
                        </a:rPr>
                        <a:t> </a:t>
                      </a:r>
                      <a:r>
                        <a:rPr lang="fr-FR" sz="1000" dirty="0">
                          <a:effectLst/>
                          <a:latin typeface="Arial MT"/>
                          <a:ea typeface="Arial MT"/>
                          <a:cs typeface="Arial MT"/>
                        </a:rPr>
                        <a:t>dédie</a:t>
                      </a:r>
                      <a:r>
                        <a:rPr lang="fr-FR" sz="1000" spc="-25" dirty="0">
                          <a:effectLst/>
                          <a:latin typeface="Arial MT"/>
                          <a:ea typeface="Arial MT"/>
                          <a:cs typeface="Arial MT"/>
                        </a:rPr>
                        <a:t> </a:t>
                      </a:r>
                      <a:r>
                        <a:rPr lang="fr-FR" sz="1000" dirty="0">
                          <a:effectLst/>
                          <a:latin typeface="Arial MT"/>
                          <a:ea typeface="Arial MT"/>
                          <a:cs typeface="Arial MT"/>
                        </a:rPr>
                        <a:t>aux</a:t>
                      </a:r>
                      <a:r>
                        <a:rPr lang="fr-FR" sz="1000" spc="-260" dirty="0">
                          <a:effectLst/>
                          <a:latin typeface="Arial MT"/>
                          <a:ea typeface="Arial MT"/>
                          <a:cs typeface="Arial MT"/>
                        </a:rPr>
                        <a:t> </a:t>
                      </a:r>
                      <a:r>
                        <a:rPr lang="fr-FR" sz="1000" dirty="0">
                          <a:effectLst/>
                          <a:latin typeface="Arial MT"/>
                          <a:ea typeface="Arial MT"/>
                          <a:cs typeface="Arial MT"/>
                        </a:rPr>
                        <a:t>enfants des écoles : repères pour le choix d un chant. Repérage des difficultés d un chant. Expérimentation de</a:t>
                      </a:r>
                      <a:r>
                        <a:rPr lang="fr-FR" sz="1000" spc="5" dirty="0">
                          <a:effectLst/>
                          <a:latin typeface="Arial MT"/>
                          <a:ea typeface="Arial MT"/>
                          <a:cs typeface="Arial MT"/>
                        </a:rPr>
                        <a:t> </a:t>
                      </a:r>
                      <a:r>
                        <a:rPr lang="fr-FR" sz="1000" dirty="0">
                          <a:effectLst/>
                          <a:latin typeface="Arial MT"/>
                          <a:ea typeface="Arial MT"/>
                          <a:cs typeface="Arial MT"/>
                        </a:rPr>
                        <a:t>techniques</a:t>
                      </a:r>
                      <a:r>
                        <a:rPr lang="fr-FR" sz="1000" spc="-5" dirty="0">
                          <a:effectLst/>
                          <a:latin typeface="Arial MT"/>
                          <a:ea typeface="Arial MT"/>
                          <a:cs typeface="Arial MT"/>
                        </a:rPr>
                        <a:t> </a:t>
                      </a:r>
                      <a:r>
                        <a:rPr lang="fr-FR" sz="1000" dirty="0">
                          <a:effectLst/>
                          <a:latin typeface="Arial MT"/>
                          <a:ea typeface="Arial MT"/>
                          <a:cs typeface="Arial MT"/>
                        </a:rPr>
                        <a:t>d</a:t>
                      </a:r>
                      <a:r>
                        <a:rPr lang="fr-FR" sz="1000" spc="-10" dirty="0">
                          <a:effectLst/>
                          <a:latin typeface="Arial MT"/>
                          <a:ea typeface="Arial MT"/>
                          <a:cs typeface="Arial MT"/>
                        </a:rPr>
                        <a:t> </a:t>
                      </a:r>
                      <a:r>
                        <a:rPr lang="fr-FR" sz="1000" dirty="0">
                          <a:effectLst/>
                          <a:latin typeface="Arial MT"/>
                          <a:ea typeface="Arial MT"/>
                          <a:cs typeface="Arial MT"/>
                        </a:rPr>
                        <a:t>apprentissage</a:t>
                      </a:r>
                      <a:r>
                        <a:rPr lang="fr-FR" sz="1000" spc="-5" dirty="0">
                          <a:effectLst/>
                          <a:latin typeface="Arial MT"/>
                          <a:ea typeface="Arial MT"/>
                          <a:cs typeface="Arial MT"/>
                        </a:rPr>
                        <a:t> </a:t>
                      </a:r>
                      <a:r>
                        <a:rPr lang="fr-FR" sz="1000" dirty="0">
                          <a:effectLst/>
                          <a:latin typeface="Arial MT"/>
                          <a:ea typeface="Arial MT"/>
                          <a:cs typeface="Arial MT"/>
                        </a:rPr>
                        <a:t>et</a:t>
                      </a:r>
                      <a:r>
                        <a:rPr lang="fr-FR" sz="1000" spc="-5" dirty="0">
                          <a:effectLst/>
                          <a:latin typeface="Arial MT"/>
                          <a:ea typeface="Arial MT"/>
                          <a:cs typeface="Arial MT"/>
                        </a:rPr>
                        <a:t> </a:t>
                      </a:r>
                      <a:r>
                        <a:rPr lang="fr-FR" sz="1000" dirty="0">
                          <a:effectLst/>
                          <a:latin typeface="Arial MT"/>
                          <a:ea typeface="Arial MT"/>
                          <a:cs typeface="Arial MT"/>
                        </a:rPr>
                        <a:t>d</a:t>
                      </a:r>
                      <a:r>
                        <a:rPr lang="fr-FR" sz="1000" spc="-15" dirty="0">
                          <a:effectLst/>
                          <a:latin typeface="Arial MT"/>
                          <a:ea typeface="Arial MT"/>
                          <a:cs typeface="Arial MT"/>
                        </a:rPr>
                        <a:t> </a:t>
                      </a:r>
                      <a:r>
                        <a:rPr lang="fr-FR" sz="1000" dirty="0">
                          <a:effectLst/>
                          <a:latin typeface="Arial MT"/>
                          <a:ea typeface="Arial MT"/>
                          <a:cs typeface="Arial MT"/>
                        </a:rPr>
                        <a:t>outils de</a:t>
                      </a:r>
                      <a:r>
                        <a:rPr lang="fr-FR" sz="1000" spc="-5" dirty="0">
                          <a:effectLst/>
                          <a:latin typeface="Arial MT"/>
                          <a:ea typeface="Arial MT"/>
                          <a:cs typeface="Arial MT"/>
                        </a:rPr>
                        <a:t> de transmission orale. Explorations vocales, jeux vocaux et corporels. Travail de l’interprétation, des nuances, des intentions expressives.</a:t>
                      </a:r>
                      <a:endParaRPr lang="fr-FR" sz="1100" dirty="0">
                        <a:effectLst/>
                        <a:latin typeface="Arial MT"/>
                        <a:ea typeface="Arial MT"/>
                        <a:cs typeface="Arial MT"/>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tcPr>
                </a:tc>
                <a:tc hMerge="1">
                  <a:txBody>
                    <a:bodyPr/>
                    <a:lstStyle/>
                    <a:p>
                      <a:endParaRPr lang="fr-FR"/>
                    </a:p>
                  </a:txBody>
                  <a:tcPr>
                    <a:lnL w="12700" cap="flat" cmpd="sng" algn="ctr">
                      <a:solidFill>
                        <a:srgbClr val="000000"/>
                      </a:solidFill>
                      <a:prstDash val="solid"/>
                      <a:round/>
                      <a:headEnd type="none" w="med" len="med"/>
                      <a:tailEnd type="none" w="med" len="med"/>
                    </a:lnL>
                  </a:tcPr>
                </a:tc>
                <a:extLst>
                  <a:ext uri="{0D108BD9-81ED-4DB2-BD59-A6C34878D82A}">
                    <a16:rowId xmlns:a16="http://schemas.microsoft.com/office/drawing/2014/main" val="1989512038"/>
                  </a:ext>
                </a:extLst>
              </a:tr>
              <a:tr h="355634">
                <a:tc gridSpan="2">
                  <a:txBody>
                    <a:bodyPr/>
                    <a:lstStyle/>
                    <a:p>
                      <a:pPr marL="4445" marR="107315" indent="34290">
                        <a:lnSpc>
                          <a:spcPct val="97000"/>
                        </a:lnSpc>
                        <a:spcBef>
                          <a:spcPts val="155"/>
                        </a:spcBef>
                        <a:spcAft>
                          <a:spcPts val="0"/>
                        </a:spcAft>
                      </a:pPr>
                      <a:r>
                        <a:rPr lang="fr-FR" sz="1000" dirty="0">
                          <a:effectLst/>
                          <a:latin typeface="Arial MT"/>
                          <a:ea typeface="Arial MT"/>
                          <a:cs typeface="Arial MT"/>
                        </a:rPr>
                        <a:t>Observations : Ce module contient 2 parties : 3 h en présentiel pour le chant choral et la direction et 3 h en</a:t>
                      </a:r>
                      <a:r>
                        <a:rPr lang="fr-FR" sz="1000" spc="5" dirty="0">
                          <a:effectLst/>
                          <a:latin typeface="Arial MT"/>
                          <a:ea typeface="Arial MT"/>
                          <a:cs typeface="Arial MT"/>
                        </a:rPr>
                        <a:t> </a:t>
                      </a:r>
                      <a:r>
                        <a:rPr lang="fr-FR" sz="1000" dirty="0">
                          <a:effectLst/>
                          <a:latin typeface="Arial MT"/>
                          <a:ea typeface="Arial MT"/>
                          <a:cs typeface="Arial MT"/>
                        </a:rPr>
                        <a:t>distanciel</a:t>
                      </a:r>
                      <a:r>
                        <a:rPr lang="fr-FR" sz="1000" spc="-35" dirty="0">
                          <a:effectLst/>
                          <a:latin typeface="Arial MT"/>
                          <a:ea typeface="Arial MT"/>
                          <a:cs typeface="Arial MT"/>
                        </a:rPr>
                        <a:t> </a:t>
                      </a:r>
                      <a:r>
                        <a:rPr lang="fr-FR" sz="1000" dirty="0">
                          <a:effectLst/>
                          <a:latin typeface="Arial MT"/>
                          <a:ea typeface="Arial MT"/>
                          <a:cs typeface="Arial MT"/>
                        </a:rPr>
                        <a:t>pour</a:t>
                      </a:r>
                      <a:r>
                        <a:rPr lang="fr-FR" sz="1000" spc="-20" dirty="0">
                          <a:effectLst/>
                          <a:latin typeface="Arial MT"/>
                          <a:ea typeface="Arial MT"/>
                          <a:cs typeface="Arial MT"/>
                        </a:rPr>
                        <a:t> </a:t>
                      </a:r>
                      <a:r>
                        <a:rPr lang="fr-FR" sz="1000" dirty="0">
                          <a:effectLst/>
                          <a:latin typeface="Arial MT"/>
                          <a:ea typeface="Arial MT"/>
                          <a:cs typeface="Arial MT"/>
                        </a:rPr>
                        <a:t>une</a:t>
                      </a:r>
                      <a:r>
                        <a:rPr lang="fr-FR" sz="1000" spc="-30" dirty="0">
                          <a:effectLst/>
                          <a:latin typeface="Arial MT"/>
                          <a:ea typeface="Arial MT"/>
                          <a:cs typeface="Arial MT"/>
                        </a:rPr>
                        <a:t> </a:t>
                      </a:r>
                      <a:r>
                        <a:rPr lang="fr-FR" sz="1000" dirty="0">
                          <a:effectLst/>
                          <a:latin typeface="Arial MT"/>
                          <a:ea typeface="Arial MT"/>
                          <a:cs typeface="Arial MT"/>
                        </a:rPr>
                        <a:t>formation</a:t>
                      </a:r>
                      <a:r>
                        <a:rPr lang="fr-FR" sz="1000" spc="-20" dirty="0">
                          <a:effectLst/>
                          <a:latin typeface="Arial MT"/>
                          <a:ea typeface="Arial MT"/>
                          <a:cs typeface="Arial MT"/>
                        </a:rPr>
                        <a:t> </a:t>
                      </a:r>
                      <a:r>
                        <a:rPr lang="fr-FR" sz="1000" dirty="0">
                          <a:effectLst/>
                          <a:latin typeface="Arial MT"/>
                          <a:ea typeface="Arial MT"/>
                          <a:cs typeface="Arial MT"/>
                        </a:rPr>
                        <a:t>Magistère</a:t>
                      </a:r>
                      <a:r>
                        <a:rPr lang="fr-FR" sz="1000" spc="-30" dirty="0">
                          <a:effectLst/>
                          <a:latin typeface="Arial MT"/>
                          <a:ea typeface="Arial MT"/>
                          <a:cs typeface="Arial MT"/>
                        </a:rPr>
                        <a:t> </a:t>
                      </a:r>
                      <a:r>
                        <a:rPr lang="fr-FR" sz="1000" dirty="0">
                          <a:effectLst/>
                          <a:latin typeface="Arial MT"/>
                          <a:ea typeface="Arial MT"/>
                          <a:cs typeface="Arial MT"/>
                        </a:rPr>
                        <a:t>sur</a:t>
                      </a:r>
                      <a:r>
                        <a:rPr lang="fr-FR" sz="1000" spc="-20" dirty="0">
                          <a:effectLst/>
                          <a:latin typeface="Arial MT"/>
                          <a:ea typeface="Arial MT"/>
                          <a:cs typeface="Arial MT"/>
                        </a:rPr>
                        <a:t> </a:t>
                      </a:r>
                      <a:r>
                        <a:rPr lang="fr-FR" sz="1000" dirty="0">
                          <a:effectLst/>
                          <a:latin typeface="Arial MT"/>
                          <a:ea typeface="Arial MT"/>
                          <a:cs typeface="Arial MT"/>
                        </a:rPr>
                        <a:t>la</a:t>
                      </a:r>
                      <a:r>
                        <a:rPr lang="fr-FR" sz="1000" spc="-20" dirty="0">
                          <a:effectLst/>
                          <a:latin typeface="Arial MT"/>
                          <a:ea typeface="Arial MT"/>
                          <a:cs typeface="Arial MT"/>
                        </a:rPr>
                        <a:t> </a:t>
                      </a:r>
                      <a:r>
                        <a:rPr lang="fr-FR" sz="1000" dirty="0">
                          <a:effectLst/>
                          <a:latin typeface="Arial MT"/>
                          <a:ea typeface="Arial MT"/>
                          <a:cs typeface="Arial MT"/>
                        </a:rPr>
                        <a:t>physiologie</a:t>
                      </a:r>
                      <a:r>
                        <a:rPr lang="fr-FR" sz="1000" spc="-30" dirty="0">
                          <a:effectLst/>
                          <a:latin typeface="Arial MT"/>
                          <a:ea typeface="Arial MT"/>
                          <a:cs typeface="Arial MT"/>
                        </a:rPr>
                        <a:t> </a:t>
                      </a:r>
                      <a:r>
                        <a:rPr lang="fr-FR" sz="1000" dirty="0">
                          <a:effectLst/>
                          <a:latin typeface="Arial MT"/>
                          <a:ea typeface="Arial MT"/>
                          <a:cs typeface="Arial MT"/>
                        </a:rPr>
                        <a:t>de</a:t>
                      </a:r>
                      <a:r>
                        <a:rPr lang="fr-FR" sz="1000" spc="-30" dirty="0">
                          <a:effectLst/>
                          <a:latin typeface="Arial MT"/>
                          <a:ea typeface="Arial MT"/>
                          <a:cs typeface="Arial MT"/>
                        </a:rPr>
                        <a:t> </a:t>
                      </a:r>
                      <a:r>
                        <a:rPr lang="fr-FR" sz="1000" dirty="0">
                          <a:effectLst/>
                          <a:latin typeface="Arial MT"/>
                          <a:ea typeface="Arial MT"/>
                          <a:cs typeface="Arial MT"/>
                        </a:rPr>
                        <a:t>la</a:t>
                      </a:r>
                      <a:r>
                        <a:rPr lang="fr-FR" sz="1000" spc="-25" dirty="0">
                          <a:effectLst/>
                          <a:latin typeface="Arial MT"/>
                          <a:ea typeface="Arial MT"/>
                          <a:cs typeface="Arial MT"/>
                        </a:rPr>
                        <a:t> </a:t>
                      </a:r>
                      <a:r>
                        <a:rPr lang="fr-FR" sz="1000" dirty="0">
                          <a:effectLst/>
                          <a:latin typeface="Arial MT"/>
                          <a:ea typeface="Arial MT"/>
                          <a:cs typeface="Arial MT"/>
                        </a:rPr>
                        <a:t>voix</a:t>
                      </a:r>
                      <a:r>
                        <a:rPr lang="fr-FR" sz="1000" spc="-20" dirty="0">
                          <a:effectLst/>
                          <a:latin typeface="Arial MT"/>
                          <a:ea typeface="Arial MT"/>
                          <a:cs typeface="Arial MT"/>
                        </a:rPr>
                        <a:t> </a:t>
                      </a:r>
                      <a:r>
                        <a:rPr lang="fr-FR" sz="1000" dirty="0">
                          <a:effectLst/>
                          <a:latin typeface="Arial MT"/>
                          <a:ea typeface="Arial MT"/>
                          <a:cs typeface="Arial MT"/>
                        </a:rPr>
                        <a:t>et</a:t>
                      </a:r>
                      <a:r>
                        <a:rPr lang="fr-FR" sz="1000" spc="-30" dirty="0">
                          <a:effectLst/>
                          <a:latin typeface="Arial MT"/>
                          <a:ea typeface="Arial MT"/>
                          <a:cs typeface="Arial MT"/>
                        </a:rPr>
                        <a:t> </a:t>
                      </a:r>
                      <a:r>
                        <a:rPr lang="fr-FR" sz="1000" dirty="0">
                          <a:effectLst/>
                          <a:latin typeface="Arial MT"/>
                          <a:ea typeface="Arial MT"/>
                          <a:cs typeface="Arial MT"/>
                        </a:rPr>
                        <a:t>un</a:t>
                      </a:r>
                      <a:r>
                        <a:rPr lang="fr-FR" sz="1000" spc="-25" dirty="0">
                          <a:effectLst/>
                          <a:latin typeface="Arial MT"/>
                          <a:ea typeface="Arial MT"/>
                          <a:cs typeface="Arial MT"/>
                        </a:rPr>
                        <a:t> </a:t>
                      </a:r>
                      <a:r>
                        <a:rPr lang="fr-FR" sz="1000" dirty="0">
                          <a:effectLst/>
                          <a:latin typeface="Arial MT"/>
                          <a:ea typeface="Arial MT"/>
                          <a:cs typeface="Arial MT"/>
                        </a:rPr>
                        <a:t>travail</a:t>
                      </a:r>
                      <a:r>
                        <a:rPr lang="fr-FR" sz="1000" spc="-30" dirty="0">
                          <a:effectLst/>
                          <a:latin typeface="Arial MT"/>
                          <a:ea typeface="Arial MT"/>
                          <a:cs typeface="Arial MT"/>
                        </a:rPr>
                        <a:t> </a:t>
                      </a:r>
                      <a:r>
                        <a:rPr lang="fr-FR" sz="1000" dirty="0">
                          <a:effectLst/>
                          <a:latin typeface="Arial MT"/>
                          <a:ea typeface="Arial MT"/>
                          <a:cs typeface="Arial MT"/>
                        </a:rPr>
                        <a:t>personnel</a:t>
                      </a:r>
                      <a:r>
                        <a:rPr lang="fr-FR" sz="1000" spc="-35" dirty="0">
                          <a:effectLst/>
                          <a:latin typeface="Arial MT"/>
                          <a:ea typeface="Arial MT"/>
                          <a:cs typeface="Arial MT"/>
                        </a:rPr>
                        <a:t> </a:t>
                      </a:r>
                      <a:r>
                        <a:rPr lang="fr-FR" sz="1000" dirty="0">
                          <a:effectLst/>
                          <a:latin typeface="Arial MT"/>
                          <a:ea typeface="Arial MT"/>
                          <a:cs typeface="Arial MT"/>
                        </a:rPr>
                        <a:t>d</a:t>
                      </a:r>
                      <a:r>
                        <a:rPr lang="fr-FR" sz="1000" spc="-25" dirty="0">
                          <a:effectLst/>
                          <a:latin typeface="Arial MT"/>
                          <a:ea typeface="Arial MT"/>
                          <a:cs typeface="Arial MT"/>
                        </a:rPr>
                        <a:t> </a:t>
                      </a:r>
                      <a:r>
                        <a:rPr lang="fr-FR" sz="1000" dirty="0">
                          <a:effectLst/>
                          <a:latin typeface="Arial MT"/>
                          <a:ea typeface="Arial MT"/>
                          <a:cs typeface="Arial MT"/>
                        </a:rPr>
                        <a:t>expérimentation avec</a:t>
                      </a:r>
                      <a:r>
                        <a:rPr lang="fr-FR" sz="1000" spc="-5" dirty="0">
                          <a:effectLst/>
                          <a:latin typeface="Arial MT"/>
                          <a:ea typeface="Arial MT"/>
                          <a:cs typeface="Arial MT"/>
                        </a:rPr>
                        <a:t> </a:t>
                      </a:r>
                      <a:r>
                        <a:rPr lang="fr-FR" sz="1000" dirty="0">
                          <a:effectLst/>
                          <a:latin typeface="Arial MT"/>
                          <a:ea typeface="Arial MT"/>
                          <a:cs typeface="Arial MT"/>
                        </a:rPr>
                        <a:t>sa</a:t>
                      </a:r>
                      <a:r>
                        <a:rPr lang="fr-FR" sz="1000" spc="-5" dirty="0">
                          <a:effectLst/>
                          <a:latin typeface="Arial MT"/>
                          <a:ea typeface="Arial MT"/>
                          <a:cs typeface="Arial MT"/>
                        </a:rPr>
                        <a:t> </a:t>
                      </a:r>
                      <a:r>
                        <a:rPr lang="fr-FR" sz="1000" dirty="0">
                          <a:effectLst/>
                          <a:latin typeface="Arial MT"/>
                          <a:ea typeface="Arial MT"/>
                          <a:cs typeface="Arial MT"/>
                        </a:rPr>
                        <a:t>classe.</a:t>
                      </a:r>
                      <a:endParaRPr lang="fr-FR" sz="1100" dirty="0">
                        <a:effectLst/>
                        <a:latin typeface="Arial MT"/>
                        <a:ea typeface="Arial MT"/>
                        <a:cs typeface="Arial M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tcPr>
                </a:tc>
                <a:tc hMerge="1">
                  <a:txBody>
                    <a:bodyPr/>
                    <a:lstStyle/>
                    <a:p>
                      <a:endParaRPr lang="fr-FR"/>
                    </a:p>
                  </a:txBody>
                  <a:tcPr>
                    <a:lnL w="12700" cap="flat" cmpd="sng" algn="ctr">
                      <a:solidFill>
                        <a:srgbClr val="000000"/>
                      </a:solidFill>
                      <a:prstDash val="solid"/>
                      <a:round/>
                      <a:headEnd type="none" w="med" len="med"/>
                      <a:tailEnd type="none" w="med" len="med"/>
                    </a:lnL>
                  </a:tcPr>
                </a:tc>
                <a:extLst>
                  <a:ext uri="{0D108BD9-81ED-4DB2-BD59-A6C34878D82A}">
                    <a16:rowId xmlns:a16="http://schemas.microsoft.com/office/drawing/2014/main" val="734368578"/>
                  </a:ext>
                </a:extLst>
              </a:tr>
              <a:tr h="180000">
                <a:tc>
                  <a:txBody>
                    <a:bodyPr/>
                    <a:lstStyle/>
                    <a:p>
                      <a:pPr marL="38735">
                        <a:spcBef>
                          <a:spcPts val="140"/>
                        </a:spcBef>
                      </a:pPr>
                      <a:r>
                        <a:rPr lang="fr-FR" sz="1000" dirty="0">
                          <a:effectLst/>
                          <a:latin typeface="Arial MT"/>
                          <a:ea typeface="Arial MT"/>
                          <a:cs typeface="Arial MT"/>
                        </a:rPr>
                        <a:t>Durée</a:t>
                      </a:r>
                      <a:r>
                        <a:rPr lang="fr-FR" sz="1000" spc="-15" dirty="0">
                          <a:effectLst/>
                          <a:latin typeface="Arial MT"/>
                          <a:ea typeface="Arial MT"/>
                          <a:cs typeface="Arial MT"/>
                        </a:rPr>
                        <a:t> </a:t>
                      </a:r>
                      <a:r>
                        <a:rPr lang="fr-FR" sz="1000" dirty="0">
                          <a:effectLst/>
                          <a:latin typeface="Arial MT"/>
                          <a:ea typeface="Arial MT"/>
                          <a:cs typeface="Arial MT"/>
                        </a:rPr>
                        <a:t>:</a:t>
                      </a:r>
                      <a:r>
                        <a:rPr lang="fr-FR" sz="1000" spc="-15" dirty="0">
                          <a:effectLst/>
                          <a:latin typeface="Arial MT"/>
                          <a:ea typeface="Arial MT"/>
                          <a:cs typeface="Arial MT"/>
                        </a:rPr>
                        <a:t> </a:t>
                      </a:r>
                      <a:r>
                        <a:rPr lang="fr-FR" sz="1000" dirty="0">
                          <a:effectLst/>
                          <a:latin typeface="Arial MT"/>
                          <a:ea typeface="Arial MT"/>
                          <a:cs typeface="Arial MT"/>
                        </a:rPr>
                        <a:t>6</a:t>
                      </a:r>
                      <a:r>
                        <a:rPr lang="fr-FR" sz="1000" spc="-10" dirty="0">
                          <a:effectLst/>
                          <a:latin typeface="Arial MT"/>
                          <a:ea typeface="Arial MT"/>
                          <a:cs typeface="Arial MT"/>
                        </a:rPr>
                        <a:t> </a:t>
                      </a:r>
                      <a:r>
                        <a:rPr lang="fr-FR" sz="1000" dirty="0">
                          <a:effectLst/>
                          <a:latin typeface="Arial MT"/>
                          <a:ea typeface="Arial MT"/>
                          <a:cs typeface="Arial MT"/>
                        </a:rPr>
                        <a:t>heures</a:t>
                      </a:r>
                      <a:r>
                        <a:rPr lang="fr-FR" sz="1000" dirty="0">
                          <a:effectLst/>
                          <a:latin typeface="Times New Roman" panose="02020603050405020304" pitchFamily="18" charset="0"/>
                        </a:rPr>
                        <a:t> </a:t>
                      </a:r>
                      <a:endParaRPr lang="fr-FR" sz="1100" dirty="0">
                        <a:effectLst/>
                        <a:latin typeface="Arial MT"/>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tcPr>
                </a:tc>
                <a:tc>
                  <a:txBody>
                    <a:bodyPr/>
                    <a:lstStyle/>
                    <a:p>
                      <a:pPr marL="40640">
                        <a:spcBef>
                          <a:spcPts val="135"/>
                        </a:spcBef>
                        <a:spcAft>
                          <a:spcPts val="0"/>
                        </a:spcAft>
                      </a:pPr>
                      <a:r>
                        <a:rPr lang="fr-FR" sz="1000" dirty="0">
                          <a:effectLst/>
                          <a:latin typeface="Arial MT"/>
                          <a:ea typeface="Arial MT"/>
                          <a:cs typeface="Arial MT"/>
                        </a:rPr>
                        <a:t>Lieu</a:t>
                      </a:r>
                      <a:r>
                        <a:rPr lang="fr-FR" sz="1000" spc="-15" dirty="0">
                          <a:effectLst/>
                          <a:latin typeface="Arial MT"/>
                          <a:ea typeface="Arial MT"/>
                          <a:cs typeface="Arial MT"/>
                        </a:rPr>
                        <a:t> </a:t>
                      </a:r>
                      <a:r>
                        <a:rPr lang="fr-FR" sz="1000" dirty="0">
                          <a:effectLst/>
                          <a:latin typeface="Arial MT"/>
                          <a:ea typeface="Arial MT"/>
                          <a:cs typeface="Arial MT"/>
                        </a:rPr>
                        <a:t>:</a:t>
                      </a:r>
                      <a:r>
                        <a:rPr lang="fr-FR" sz="1000" spc="-20" dirty="0">
                          <a:effectLst/>
                          <a:latin typeface="Arial MT"/>
                          <a:ea typeface="Arial MT"/>
                          <a:cs typeface="Arial MT"/>
                        </a:rPr>
                        <a:t> </a:t>
                      </a:r>
                      <a:r>
                        <a:rPr lang="fr-FR" sz="1000" dirty="0">
                          <a:effectLst/>
                          <a:latin typeface="Arial MT"/>
                          <a:ea typeface="Arial MT"/>
                          <a:cs typeface="Arial MT"/>
                        </a:rPr>
                        <a:t>A</a:t>
                      </a:r>
                      <a:r>
                        <a:rPr lang="fr-FR" sz="1000" spc="-20" dirty="0">
                          <a:effectLst/>
                          <a:latin typeface="Arial MT"/>
                          <a:ea typeface="Arial MT"/>
                          <a:cs typeface="Arial MT"/>
                        </a:rPr>
                        <a:t> </a:t>
                      </a:r>
                      <a:r>
                        <a:rPr lang="fr-FR" sz="1000" dirty="0">
                          <a:effectLst/>
                          <a:latin typeface="Arial MT"/>
                          <a:ea typeface="Arial MT"/>
                          <a:cs typeface="Arial MT"/>
                        </a:rPr>
                        <a:t>définir</a:t>
                      </a:r>
                      <a:endParaRPr lang="fr-FR" sz="1100" dirty="0">
                        <a:effectLst/>
                        <a:latin typeface="Arial MT"/>
                        <a:ea typeface="Arial MT"/>
                        <a:cs typeface="Arial MT"/>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dbl" algn="ctr">
                      <a:solidFill>
                        <a:srgbClr val="000000"/>
                      </a:solidFill>
                      <a:prstDash val="solid"/>
                      <a:round/>
                      <a:headEnd type="none" w="med" len="med"/>
                      <a:tailEnd type="none" w="med" len="med"/>
                    </a:lnB>
                  </a:tcPr>
                </a:tc>
                <a:extLst>
                  <a:ext uri="{0D108BD9-81ED-4DB2-BD59-A6C34878D82A}">
                    <a16:rowId xmlns:a16="http://schemas.microsoft.com/office/drawing/2014/main" val="1916106244"/>
                  </a:ext>
                </a:extLst>
              </a:tr>
              <a:tr h="236855">
                <a:tc gridSpan="2">
                  <a:txBody>
                    <a:bodyPr/>
                    <a:lstStyle/>
                    <a:p>
                      <a:pPr marL="4445">
                        <a:spcBef>
                          <a:spcPts val="190"/>
                        </a:spcBef>
                        <a:spcAft>
                          <a:spcPts val="0"/>
                        </a:spcAft>
                      </a:pPr>
                      <a:r>
                        <a:rPr lang="fr-FR" sz="1100" b="1" dirty="0">
                          <a:solidFill>
                            <a:srgbClr val="000000"/>
                          </a:solidFill>
                          <a:effectLst/>
                          <a:latin typeface="Arial" panose="020B0604020202020204" pitchFamily="34" charset="0"/>
                          <a:ea typeface="Arial MT"/>
                          <a:cs typeface="Arial MT"/>
                        </a:rPr>
                        <a:t>Module</a:t>
                      </a:r>
                      <a:r>
                        <a:rPr lang="fr-FR" sz="1100" b="1" spc="20" dirty="0">
                          <a:solidFill>
                            <a:srgbClr val="000000"/>
                          </a:solidFill>
                          <a:effectLst/>
                          <a:latin typeface="Arial" panose="020B0604020202020204" pitchFamily="34" charset="0"/>
                          <a:ea typeface="Arial MT"/>
                          <a:cs typeface="Arial MT"/>
                        </a:rPr>
                        <a:t> </a:t>
                      </a:r>
                      <a:r>
                        <a:rPr lang="fr-FR" sz="1100" b="1" dirty="0">
                          <a:solidFill>
                            <a:srgbClr val="000000"/>
                          </a:solidFill>
                          <a:effectLst/>
                          <a:latin typeface="Arial" panose="020B0604020202020204" pitchFamily="34" charset="0"/>
                          <a:ea typeface="Arial MT"/>
                          <a:cs typeface="Arial MT"/>
                        </a:rPr>
                        <a:t>:</a:t>
                      </a:r>
                      <a:r>
                        <a:rPr lang="fr-FR" sz="1100" b="1" spc="5" dirty="0">
                          <a:solidFill>
                            <a:srgbClr val="000000"/>
                          </a:solidFill>
                          <a:effectLst/>
                          <a:latin typeface="Arial" panose="020B0604020202020204" pitchFamily="34" charset="0"/>
                          <a:ea typeface="Arial MT"/>
                          <a:cs typeface="Arial MT"/>
                        </a:rPr>
                        <a:t> </a:t>
                      </a:r>
                      <a:r>
                        <a:rPr lang="fr-FR" sz="1100" b="1" dirty="0">
                          <a:solidFill>
                            <a:srgbClr val="000000"/>
                          </a:solidFill>
                          <a:effectLst/>
                          <a:latin typeface="Arial" panose="020B0604020202020204" pitchFamily="34" charset="0"/>
                          <a:ea typeface="Arial MT"/>
                          <a:cs typeface="Arial MT"/>
                        </a:rPr>
                        <a:t>Chanter</a:t>
                      </a:r>
                      <a:r>
                        <a:rPr lang="fr-FR" sz="1100" b="1" spc="10" dirty="0">
                          <a:solidFill>
                            <a:srgbClr val="000000"/>
                          </a:solidFill>
                          <a:effectLst/>
                          <a:latin typeface="Arial" panose="020B0604020202020204" pitchFamily="34" charset="0"/>
                          <a:ea typeface="Arial MT"/>
                          <a:cs typeface="Arial MT"/>
                        </a:rPr>
                        <a:t> </a:t>
                      </a:r>
                      <a:r>
                        <a:rPr lang="fr-FR" sz="1100" b="1" dirty="0">
                          <a:solidFill>
                            <a:srgbClr val="000000"/>
                          </a:solidFill>
                          <a:effectLst/>
                          <a:latin typeface="Arial" panose="020B0604020202020204" pitchFamily="34" charset="0"/>
                          <a:ea typeface="Arial MT"/>
                          <a:cs typeface="Arial MT"/>
                        </a:rPr>
                        <a:t>a l</a:t>
                      </a:r>
                      <a:r>
                        <a:rPr lang="fr-FR" sz="1100" b="1" spc="10" dirty="0">
                          <a:solidFill>
                            <a:srgbClr val="000000"/>
                          </a:solidFill>
                          <a:effectLst/>
                          <a:latin typeface="Arial" panose="020B0604020202020204" pitchFamily="34" charset="0"/>
                          <a:ea typeface="Arial MT"/>
                          <a:cs typeface="Arial MT"/>
                        </a:rPr>
                        <a:t>’é</a:t>
                      </a:r>
                      <a:r>
                        <a:rPr lang="fr-FR" sz="1100" b="1" dirty="0">
                          <a:solidFill>
                            <a:srgbClr val="000000"/>
                          </a:solidFill>
                          <a:effectLst/>
                          <a:latin typeface="Arial" panose="020B0604020202020204" pitchFamily="34" charset="0"/>
                          <a:ea typeface="Arial MT"/>
                          <a:cs typeface="Arial MT"/>
                        </a:rPr>
                        <a:t>cole</a:t>
                      </a:r>
                      <a:r>
                        <a:rPr lang="fr-FR" sz="1100" b="1" spc="5" dirty="0">
                          <a:solidFill>
                            <a:srgbClr val="000000"/>
                          </a:solidFill>
                          <a:effectLst/>
                          <a:latin typeface="Arial" panose="020B0604020202020204" pitchFamily="34" charset="0"/>
                          <a:ea typeface="Arial MT"/>
                          <a:cs typeface="Arial MT"/>
                        </a:rPr>
                        <a:t> </a:t>
                      </a:r>
                      <a:r>
                        <a:rPr lang="fr-FR" sz="1100" b="1" dirty="0">
                          <a:solidFill>
                            <a:srgbClr val="000000"/>
                          </a:solidFill>
                          <a:effectLst/>
                          <a:latin typeface="Arial" panose="020B0604020202020204" pitchFamily="34" charset="0"/>
                          <a:ea typeface="Arial MT"/>
                          <a:cs typeface="Arial MT"/>
                        </a:rPr>
                        <a:t>et</a:t>
                      </a:r>
                      <a:r>
                        <a:rPr lang="fr-FR" sz="1100" b="1" spc="10" dirty="0">
                          <a:solidFill>
                            <a:srgbClr val="000000"/>
                          </a:solidFill>
                          <a:effectLst/>
                          <a:latin typeface="Arial" panose="020B0604020202020204" pitchFamily="34" charset="0"/>
                          <a:ea typeface="Arial MT"/>
                          <a:cs typeface="Arial MT"/>
                        </a:rPr>
                        <a:t> </a:t>
                      </a:r>
                      <a:r>
                        <a:rPr lang="fr-FR" sz="1100" b="1" dirty="0">
                          <a:solidFill>
                            <a:srgbClr val="000000"/>
                          </a:solidFill>
                          <a:effectLst/>
                          <a:latin typeface="Arial" panose="020B0604020202020204" pitchFamily="34" charset="0"/>
                          <a:ea typeface="Arial MT"/>
                          <a:cs typeface="Arial MT"/>
                        </a:rPr>
                        <a:t>en</a:t>
                      </a:r>
                      <a:r>
                        <a:rPr lang="fr-FR" sz="1100" b="1" spc="5" dirty="0">
                          <a:solidFill>
                            <a:srgbClr val="000000"/>
                          </a:solidFill>
                          <a:effectLst/>
                          <a:latin typeface="Arial" panose="020B0604020202020204" pitchFamily="34" charset="0"/>
                          <a:ea typeface="Arial MT"/>
                          <a:cs typeface="Arial MT"/>
                        </a:rPr>
                        <a:t> </a:t>
                      </a:r>
                      <a:r>
                        <a:rPr lang="fr-FR" sz="1100" b="1" dirty="0">
                          <a:solidFill>
                            <a:srgbClr val="000000"/>
                          </a:solidFill>
                          <a:effectLst/>
                          <a:latin typeface="Arial" panose="020B0604020202020204" pitchFamily="34" charset="0"/>
                          <a:ea typeface="Arial MT"/>
                          <a:cs typeface="Arial MT"/>
                        </a:rPr>
                        <a:t>chœur</a:t>
                      </a:r>
                      <a:r>
                        <a:rPr lang="fr-FR" sz="1100" b="1" spc="10" dirty="0">
                          <a:solidFill>
                            <a:srgbClr val="000000"/>
                          </a:solidFill>
                          <a:effectLst/>
                          <a:latin typeface="Arial" panose="020B0604020202020204" pitchFamily="34" charset="0"/>
                          <a:ea typeface="Arial MT"/>
                          <a:cs typeface="Arial MT"/>
                        </a:rPr>
                        <a:t> </a:t>
                      </a:r>
                      <a:r>
                        <a:rPr lang="fr-FR" sz="1100" b="1" dirty="0">
                          <a:solidFill>
                            <a:srgbClr val="000000"/>
                          </a:solidFill>
                          <a:effectLst/>
                          <a:latin typeface="Arial" panose="020B0604020202020204" pitchFamily="34" charset="0"/>
                          <a:ea typeface="Arial MT"/>
                          <a:cs typeface="Arial MT"/>
                        </a:rPr>
                        <a:t>niveau</a:t>
                      </a:r>
                      <a:r>
                        <a:rPr lang="fr-FR" sz="1100" b="1" spc="5" dirty="0">
                          <a:solidFill>
                            <a:srgbClr val="000000"/>
                          </a:solidFill>
                          <a:effectLst/>
                          <a:latin typeface="Arial" panose="020B0604020202020204" pitchFamily="34" charset="0"/>
                          <a:ea typeface="Arial MT"/>
                          <a:cs typeface="Arial MT"/>
                        </a:rPr>
                        <a:t> </a:t>
                      </a:r>
                      <a:r>
                        <a:rPr lang="fr-FR" sz="1100" b="1" dirty="0">
                          <a:solidFill>
                            <a:srgbClr val="000000"/>
                          </a:solidFill>
                          <a:effectLst/>
                          <a:latin typeface="Arial" panose="020B0604020202020204" pitchFamily="34" charset="0"/>
                          <a:ea typeface="Arial MT"/>
                          <a:cs typeface="Arial MT"/>
                        </a:rPr>
                        <a:t>3</a:t>
                      </a:r>
                      <a:endParaRPr lang="fr-FR" sz="1100" dirty="0">
                        <a:effectLst/>
                        <a:latin typeface="Arial MT"/>
                        <a:ea typeface="Arial MT"/>
                        <a:cs typeface="Arial MT"/>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3F3"/>
                    </a:solidFill>
                  </a:tcPr>
                </a:tc>
                <a:tc hMerge="1">
                  <a:txBody>
                    <a:bodyPr/>
                    <a:lstStyle/>
                    <a:p>
                      <a:endParaRPr lang="fr-FR"/>
                    </a:p>
                  </a:txBody>
                  <a:tcPr>
                    <a:lnL w="12700" cap="flat" cmpd="sng" algn="ctr">
                      <a:solidFill>
                        <a:srgbClr val="000000"/>
                      </a:solidFill>
                      <a:prstDash val="solid"/>
                      <a:round/>
                      <a:headEnd type="none" w="med" len="med"/>
                      <a:tailEnd type="none" w="med" len="med"/>
                    </a:lnL>
                    <a:lnT w="12700" cap="flat" cmpd="dbl" algn="ctr">
                      <a:solidFill>
                        <a:srgbClr val="000000"/>
                      </a:solidFill>
                      <a:prstDash val="solid"/>
                      <a:round/>
                      <a:headEnd type="none" w="med" len="med"/>
                      <a:tailEnd type="none" w="med" len="med"/>
                    </a:lnT>
                  </a:tcPr>
                </a:tc>
                <a:extLst>
                  <a:ext uri="{0D108BD9-81ED-4DB2-BD59-A6C34878D82A}">
                    <a16:rowId xmlns:a16="http://schemas.microsoft.com/office/drawing/2014/main" val="3552242036"/>
                  </a:ext>
                </a:extLst>
              </a:tr>
            </a:tbl>
          </a:graphicData>
        </a:graphic>
      </p:graphicFrame>
      <p:graphicFrame>
        <p:nvGraphicFramePr>
          <p:cNvPr id="8" name="Tableau 7">
            <a:extLst>
              <a:ext uri="{FF2B5EF4-FFF2-40B4-BE49-F238E27FC236}">
                <a16:creationId xmlns:a16="http://schemas.microsoft.com/office/drawing/2014/main" id="{CF08366F-106C-459F-B9A0-DFFCE189BCEC}"/>
              </a:ext>
            </a:extLst>
          </p:cNvPr>
          <p:cNvGraphicFramePr>
            <a:graphicFrameLocks noGrp="1"/>
          </p:cNvGraphicFramePr>
          <p:nvPr>
            <p:extLst>
              <p:ext uri="{D42A27DB-BD31-4B8C-83A1-F6EECF244321}">
                <p14:modId xmlns:p14="http://schemas.microsoft.com/office/powerpoint/2010/main" val="3069480093"/>
              </p:ext>
            </p:extLst>
          </p:nvPr>
        </p:nvGraphicFramePr>
        <p:xfrm>
          <a:off x="838195" y="5207400"/>
          <a:ext cx="10515598" cy="1120526"/>
        </p:xfrm>
        <a:graphic>
          <a:graphicData uri="http://schemas.openxmlformats.org/drawingml/2006/table">
            <a:tbl>
              <a:tblPr firstRow="1" firstCol="1" lastRow="1" lastCol="1" bandRow="1" bandCol="1"/>
              <a:tblGrid>
                <a:gridCol w="4158342">
                  <a:extLst>
                    <a:ext uri="{9D8B030D-6E8A-4147-A177-3AD203B41FA5}">
                      <a16:colId xmlns:a16="http://schemas.microsoft.com/office/drawing/2014/main" val="3987953657"/>
                    </a:ext>
                  </a:extLst>
                </a:gridCol>
                <a:gridCol w="6357256">
                  <a:extLst>
                    <a:ext uri="{9D8B030D-6E8A-4147-A177-3AD203B41FA5}">
                      <a16:colId xmlns:a16="http://schemas.microsoft.com/office/drawing/2014/main" val="1691243985"/>
                    </a:ext>
                  </a:extLst>
                </a:gridCol>
              </a:tblGrid>
              <a:tr h="600891">
                <a:tc gridSpan="2">
                  <a:txBody>
                    <a:bodyPr/>
                    <a:lstStyle/>
                    <a:p>
                      <a:pPr marL="4445" indent="34290">
                        <a:lnSpc>
                          <a:spcPct val="97000"/>
                        </a:lnSpc>
                        <a:spcBef>
                          <a:spcPts val="90"/>
                        </a:spcBef>
                        <a:spcAft>
                          <a:spcPts val="0"/>
                        </a:spcAft>
                      </a:pPr>
                      <a:r>
                        <a:rPr lang="fr-FR" sz="1000" dirty="0">
                          <a:effectLst/>
                          <a:latin typeface="Arial MT"/>
                          <a:ea typeface="Arial MT"/>
                          <a:cs typeface="Arial MT"/>
                        </a:rPr>
                        <a:t>Contenus</a:t>
                      </a:r>
                      <a:r>
                        <a:rPr lang="fr-FR" sz="1000" spc="-20" dirty="0">
                          <a:effectLst/>
                          <a:latin typeface="Arial MT"/>
                          <a:ea typeface="Arial MT"/>
                          <a:cs typeface="Arial MT"/>
                        </a:rPr>
                        <a:t> </a:t>
                      </a:r>
                      <a:r>
                        <a:rPr lang="fr-FR" sz="1000" dirty="0">
                          <a:effectLst/>
                          <a:latin typeface="Arial MT"/>
                          <a:ea typeface="Arial MT"/>
                          <a:cs typeface="Arial MT"/>
                        </a:rPr>
                        <a:t>:</a:t>
                      </a:r>
                      <a:r>
                        <a:rPr lang="fr-FR" sz="1000" spc="-25" dirty="0">
                          <a:effectLst/>
                          <a:latin typeface="Arial MT"/>
                          <a:ea typeface="Arial MT"/>
                          <a:cs typeface="Arial MT"/>
                        </a:rPr>
                        <a:t> </a:t>
                      </a:r>
                      <a:r>
                        <a:rPr lang="fr-FR" sz="1000" dirty="0">
                          <a:effectLst/>
                          <a:latin typeface="Arial MT"/>
                          <a:ea typeface="Arial MT"/>
                          <a:cs typeface="Arial MT"/>
                        </a:rPr>
                        <a:t>Acquisition</a:t>
                      </a:r>
                      <a:r>
                        <a:rPr lang="fr-FR" sz="1000" spc="-25" dirty="0">
                          <a:effectLst/>
                          <a:latin typeface="Arial MT"/>
                          <a:ea typeface="Arial MT"/>
                          <a:cs typeface="Arial MT"/>
                        </a:rPr>
                        <a:t> </a:t>
                      </a:r>
                      <a:r>
                        <a:rPr lang="fr-FR" sz="1000" dirty="0">
                          <a:effectLst/>
                          <a:latin typeface="Arial MT"/>
                          <a:ea typeface="Arial MT"/>
                          <a:cs typeface="Arial MT"/>
                        </a:rPr>
                        <a:t>de</a:t>
                      </a:r>
                      <a:r>
                        <a:rPr lang="fr-FR" sz="1000" spc="-25" dirty="0">
                          <a:effectLst/>
                          <a:latin typeface="Arial MT"/>
                          <a:ea typeface="Arial MT"/>
                          <a:cs typeface="Arial MT"/>
                        </a:rPr>
                        <a:t> </a:t>
                      </a:r>
                      <a:r>
                        <a:rPr lang="fr-FR" sz="1000" dirty="0">
                          <a:effectLst/>
                          <a:latin typeface="Arial MT"/>
                          <a:ea typeface="Arial MT"/>
                          <a:cs typeface="Arial MT"/>
                        </a:rPr>
                        <a:t>connaissances</a:t>
                      </a:r>
                      <a:r>
                        <a:rPr lang="fr-FR" sz="1000" spc="-20" dirty="0">
                          <a:effectLst/>
                          <a:latin typeface="Arial MT"/>
                          <a:ea typeface="Arial MT"/>
                          <a:cs typeface="Arial MT"/>
                        </a:rPr>
                        <a:t> </a:t>
                      </a:r>
                      <a:r>
                        <a:rPr lang="fr-FR" sz="1000" dirty="0">
                          <a:effectLst/>
                          <a:latin typeface="Arial MT"/>
                          <a:ea typeface="Arial MT"/>
                          <a:cs typeface="Arial MT"/>
                        </a:rPr>
                        <a:t>sur</a:t>
                      </a:r>
                      <a:r>
                        <a:rPr lang="fr-FR" sz="1000" spc="-20" dirty="0">
                          <a:effectLst/>
                          <a:latin typeface="Arial MT"/>
                          <a:ea typeface="Arial MT"/>
                          <a:cs typeface="Arial MT"/>
                        </a:rPr>
                        <a:t> </a:t>
                      </a:r>
                      <a:r>
                        <a:rPr lang="fr-FR" sz="1000" dirty="0">
                          <a:effectLst/>
                          <a:latin typeface="Arial MT"/>
                          <a:ea typeface="Arial MT"/>
                          <a:cs typeface="Arial MT"/>
                        </a:rPr>
                        <a:t>la</a:t>
                      </a:r>
                      <a:r>
                        <a:rPr lang="fr-FR" sz="1000" spc="-25" dirty="0">
                          <a:effectLst/>
                          <a:latin typeface="Arial MT"/>
                          <a:ea typeface="Arial MT"/>
                          <a:cs typeface="Arial MT"/>
                        </a:rPr>
                        <a:t> </a:t>
                      </a:r>
                      <a:r>
                        <a:rPr lang="fr-FR" sz="1000" dirty="0">
                          <a:effectLst/>
                          <a:latin typeface="Arial MT"/>
                          <a:ea typeface="Arial MT"/>
                          <a:cs typeface="Arial MT"/>
                        </a:rPr>
                        <a:t>voix.</a:t>
                      </a:r>
                      <a:r>
                        <a:rPr lang="fr-FR" sz="1000" spc="-20" dirty="0">
                          <a:effectLst/>
                          <a:latin typeface="Arial MT"/>
                          <a:ea typeface="Arial MT"/>
                          <a:cs typeface="Arial MT"/>
                        </a:rPr>
                        <a:t> </a:t>
                      </a:r>
                      <a:r>
                        <a:rPr lang="fr-FR" sz="1000" dirty="0">
                          <a:effectLst/>
                          <a:latin typeface="Arial MT"/>
                          <a:ea typeface="Arial MT"/>
                          <a:cs typeface="Arial MT"/>
                        </a:rPr>
                        <a:t>Pratique</a:t>
                      </a:r>
                      <a:r>
                        <a:rPr lang="fr-FR" sz="1000" spc="-30" dirty="0">
                          <a:effectLst/>
                          <a:latin typeface="Arial MT"/>
                          <a:ea typeface="Arial MT"/>
                          <a:cs typeface="Arial MT"/>
                        </a:rPr>
                        <a:t> </a:t>
                      </a:r>
                      <a:r>
                        <a:rPr lang="fr-FR" sz="1000" dirty="0">
                          <a:effectLst/>
                          <a:latin typeface="Arial MT"/>
                          <a:ea typeface="Arial MT"/>
                          <a:cs typeface="Arial MT"/>
                        </a:rPr>
                        <a:t>du</a:t>
                      </a:r>
                      <a:r>
                        <a:rPr lang="fr-FR" sz="1000" spc="-30" dirty="0">
                          <a:effectLst/>
                          <a:latin typeface="Arial MT"/>
                          <a:ea typeface="Arial MT"/>
                          <a:cs typeface="Arial MT"/>
                        </a:rPr>
                        <a:t> </a:t>
                      </a:r>
                      <a:r>
                        <a:rPr lang="fr-FR" sz="1000" dirty="0">
                          <a:effectLst/>
                          <a:latin typeface="Arial MT"/>
                          <a:ea typeface="Arial MT"/>
                          <a:cs typeface="Arial MT"/>
                        </a:rPr>
                        <a:t>chant</a:t>
                      </a:r>
                      <a:r>
                        <a:rPr lang="fr-FR" sz="1000" spc="-25" dirty="0">
                          <a:effectLst/>
                          <a:latin typeface="Arial MT"/>
                          <a:ea typeface="Arial MT"/>
                          <a:cs typeface="Arial MT"/>
                        </a:rPr>
                        <a:t> </a:t>
                      </a:r>
                      <a:r>
                        <a:rPr lang="fr-FR" sz="1000" dirty="0">
                          <a:effectLst/>
                          <a:latin typeface="Arial MT"/>
                          <a:ea typeface="Arial MT"/>
                          <a:cs typeface="Arial MT"/>
                        </a:rPr>
                        <a:t>choral</a:t>
                      </a:r>
                      <a:r>
                        <a:rPr lang="fr-FR" sz="1000" spc="-30" dirty="0">
                          <a:effectLst/>
                          <a:latin typeface="Arial MT"/>
                          <a:ea typeface="Arial MT"/>
                          <a:cs typeface="Arial MT"/>
                        </a:rPr>
                        <a:t> </a:t>
                      </a:r>
                      <a:r>
                        <a:rPr lang="fr-FR" sz="1000" dirty="0">
                          <a:effectLst/>
                          <a:latin typeface="Arial MT"/>
                          <a:ea typeface="Arial MT"/>
                          <a:cs typeface="Arial MT"/>
                        </a:rPr>
                        <a:t>a</a:t>
                      </a:r>
                      <a:r>
                        <a:rPr lang="fr-FR" sz="1000" spc="-25" dirty="0">
                          <a:effectLst/>
                          <a:latin typeface="Arial MT"/>
                          <a:ea typeface="Arial MT"/>
                          <a:cs typeface="Arial MT"/>
                        </a:rPr>
                        <a:t> </a:t>
                      </a:r>
                      <a:r>
                        <a:rPr lang="fr-FR" sz="1000" dirty="0">
                          <a:effectLst/>
                          <a:latin typeface="Arial MT"/>
                          <a:ea typeface="Arial MT"/>
                          <a:cs typeface="Arial MT"/>
                        </a:rPr>
                        <a:t>travers</a:t>
                      </a:r>
                      <a:r>
                        <a:rPr lang="fr-FR" sz="1000" spc="-20" dirty="0">
                          <a:effectLst/>
                          <a:latin typeface="Arial MT"/>
                          <a:ea typeface="Arial MT"/>
                          <a:cs typeface="Arial MT"/>
                        </a:rPr>
                        <a:t> </a:t>
                      </a:r>
                      <a:r>
                        <a:rPr lang="fr-FR" sz="1000" dirty="0">
                          <a:effectLst/>
                          <a:latin typeface="Arial MT"/>
                          <a:ea typeface="Arial MT"/>
                          <a:cs typeface="Arial MT"/>
                        </a:rPr>
                        <a:t>un</a:t>
                      </a:r>
                      <a:r>
                        <a:rPr lang="fr-FR" sz="1000" spc="-25" dirty="0">
                          <a:effectLst/>
                          <a:latin typeface="Arial MT"/>
                          <a:ea typeface="Arial MT"/>
                          <a:cs typeface="Arial MT"/>
                        </a:rPr>
                        <a:t> </a:t>
                      </a:r>
                      <a:r>
                        <a:rPr lang="fr-FR" sz="1000" dirty="0">
                          <a:effectLst/>
                          <a:latin typeface="Arial MT"/>
                          <a:ea typeface="Arial MT"/>
                          <a:cs typeface="Arial MT"/>
                        </a:rPr>
                        <a:t>répertoire</a:t>
                      </a:r>
                      <a:r>
                        <a:rPr lang="fr-FR" sz="1000" spc="-25" dirty="0">
                          <a:effectLst/>
                          <a:latin typeface="Arial MT"/>
                          <a:ea typeface="Arial MT"/>
                          <a:cs typeface="Arial MT"/>
                        </a:rPr>
                        <a:t> </a:t>
                      </a:r>
                      <a:r>
                        <a:rPr lang="fr-FR" sz="1000" dirty="0">
                          <a:effectLst/>
                          <a:latin typeface="Arial MT"/>
                          <a:ea typeface="Arial MT"/>
                          <a:cs typeface="Arial MT"/>
                        </a:rPr>
                        <a:t>dédié</a:t>
                      </a:r>
                      <a:r>
                        <a:rPr lang="fr-FR" sz="1000" spc="-25" dirty="0">
                          <a:effectLst/>
                          <a:latin typeface="Arial MT"/>
                          <a:ea typeface="Arial MT"/>
                          <a:cs typeface="Arial MT"/>
                        </a:rPr>
                        <a:t> </a:t>
                      </a:r>
                      <a:r>
                        <a:rPr lang="fr-FR" sz="1000" dirty="0">
                          <a:effectLst/>
                          <a:latin typeface="Arial MT"/>
                          <a:ea typeface="Arial MT"/>
                          <a:cs typeface="Arial MT"/>
                        </a:rPr>
                        <a:t>aux</a:t>
                      </a:r>
                      <a:r>
                        <a:rPr lang="fr-FR" sz="1000" spc="-260" dirty="0">
                          <a:effectLst/>
                          <a:latin typeface="Arial MT"/>
                          <a:ea typeface="Arial MT"/>
                          <a:cs typeface="Arial MT"/>
                        </a:rPr>
                        <a:t>                   </a:t>
                      </a:r>
                      <a:r>
                        <a:rPr lang="fr-FR" sz="1000" dirty="0">
                          <a:effectLst/>
                          <a:latin typeface="Arial MT"/>
                          <a:ea typeface="Arial MT"/>
                          <a:cs typeface="Arial MT"/>
                        </a:rPr>
                        <a:t>enfants des écoles : repères pour le choix d un chant. Repérage des difficultés d un chant. Expérimentation de</a:t>
                      </a:r>
                      <a:r>
                        <a:rPr lang="fr-FR" sz="1000" spc="5" dirty="0">
                          <a:effectLst/>
                          <a:latin typeface="Arial MT"/>
                          <a:ea typeface="Arial MT"/>
                          <a:cs typeface="Arial MT"/>
                        </a:rPr>
                        <a:t> </a:t>
                      </a:r>
                      <a:r>
                        <a:rPr lang="fr-FR" sz="1000" dirty="0">
                          <a:effectLst/>
                          <a:latin typeface="Arial MT"/>
                          <a:ea typeface="Arial MT"/>
                          <a:cs typeface="Arial MT"/>
                        </a:rPr>
                        <a:t>techniques</a:t>
                      </a:r>
                      <a:r>
                        <a:rPr lang="fr-FR" sz="1000" spc="-5" dirty="0">
                          <a:effectLst/>
                          <a:latin typeface="Arial MT"/>
                          <a:ea typeface="Arial MT"/>
                          <a:cs typeface="Arial MT"/>
                        </a:rPr>
                        <a:t> </a:t>
                      </a:r>
                      <a:r>
                        <a:rPr lang="fr-FR" sz="1000" dirty="0">
                          <a:effectLst/>
                          <a:latin typeface="Arial MT"/>
                          <a:ea typeface="Arial MT"/>
                          <a:cs typeface="Arial MT"/>
                        </a:rPr>
                        <a:t>d</a:t>
                      </a:r>
                      <a:r>
                        <a:rPr lang="fr-FR" sz="1000" spc="-10" dirty="0">
                          <a:effectLst/>
                          <a:latin typeface="Arial MT"/>
                          <a:ea typeface="Arial MT"/>
                          <a:cs typeface="Arial MT"/>
                        </a:rPr>
                        <a:t> </a:t>
                      </a:r>
                      <a:r>
                        <a:rPr lang="fr-FR" sz="1000" dirty="0">
                          <a:effectLst/>
                          <a:latin typeface="Arial MT"/>
                          <a:ea typeface="Arial MT"/>
                          <a:cs typeface="Arial MT"/>
                        </a:rPr>
                        <a:t>apprentissage</a:t>
                      </a:r>
                      <a:r>
                        <a:rPr lang="fr-FR" sz="1000" spc="-5" dirty="0">
                          <a:effectLst/>
                          <a:latin typeface="Arial MT"/>
                          <a:ea typeface="Arial MT"/>
                          <a:cs typeface="Arial MT"/>
                        </a:rPr>
                        <a:t> </a:t>
                      </a:r>
                      <a:r>
                        <a:rPr lang="fr-FR" sz="1000" dirty="0">
                          <a:effectLst/>
                          <a:latin typeface="Arial MT"/>
                          <a:ea typeface="Arial MT"/>
                          <a:cs typeface="Arial MT"/>
                        </a:rPr>
                        <a:t>et</a:t>
                      </a:r>
                      <a:r>
                        <a:rPr lang="fr-FR" sz="1000" spc="-5" dirty="0">
                          <a:effectLst/>
                          <a:latin typeface="Arial MT"/>
                          <a:ea typeface="Arial MT"/>
                          <a:cs typeface="Arial MT"/>
                        </a:rPr>
                        <a:t> </a:t>
                      </a:r>
                      <a:r>
                        <a:rPr lang="fr-FR" sz="1000" dirty="0">
                          <a:effectLst/>
                          <a:latin typeface="Arial MT"/>
                          <a:ea typeface="Arial MT"/>
                          <a:cs typeface="Arial MT"/>
                        </a:rPr>
                        <a:t>d</a:t>
                      </a:r>
                      <a:r>
                        <a:rPr lang="fr-FR" sz="1000" spc="-15" dirty="0">
                          <a:effectLst/>
                          <a:latin typeface="Arial MT"/>
                          <a:ea typeface="Arial MT"/>
                          <a:cs typeface="Arial MT"/>
                        </a:rPr>
                        <a:t> </a:t>
                      </a:r>
                      <a:r>
                        <a:rPr lang="fr-FR" sz="1000" dirty="0">
                          <a:effectLst/>
                          <a:latin typeface="Arial MT"/>
                          <a:ea typeface="Arial MT"/>
                          <a:cs typeface="Arial MT"/>
                        </a:rPr>
                        <a:t>outils de transmission orale. Explorations vocales, jeux vocaux et corporels. Travail de l’interprétation, des nuances, de l’engagement physique des chanteurs. Direction de chœur.</a:t>
                      </a:r>
                      <a:endParaRPr lang="fr-FR" sz="1100" dirty="0">
                        <a:effectLst/>
                        <a:latin typeface="Arial MT"/>
                        <a:ea typeface="Arial MT"/>
                        <a:cs typeface="Arial M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tcPr>
                </a:tc>
                <a:tc hMerge="1">
                  <a:txBody>
                    <a:bodyPr/>
                    <a:lstStyle/>
                    <a:p>
                      <a:endParaRPr lang="fr-FR"/>
                    </a:p>
                  </a:txBody>
                  <a:tcPr>
                    <a:lnL w="12700" cap="flat" cmpd="sng" algn="ctr">
                      <a:solidFill>
                        <a:srgbClr val="000000"/>
                      </a:solidFill>
                      <a:prstDash val="solid"/>
                      <a:round/>
                      <a:headEnd type="none" w="med" len="med"/>
                      <a:tailEnd type="none" w="med" len="med"/>
                    </a:lnL>
                  </a:tcPr>
                </a:tc>
                <a:extLst>
                  <a:ext uri="{0D108BD9-81ED-4DB2-BD59-A6C34878D82A}">
                    <a16:rowId xmlns:a16="http://schemas.microsoft.com/office/drawing/2014/main" val="641996353"/>
                  </a:ext>
                </a:extLst>
              </a:tr>
              <a:tr h="339635">
                <a:tc gridSpan="2">
                  <a:txBody>
                    <a:bodyPr/>
                    <a:lstStyle/>
                    <a:p>
                      <a:pPr marL="4445" marR="107315" indent="34290">
                        <a:lnSpc>
                          <a:spcPct val="97000"/>
                        </a:lnSpc>
                        <a:spcBef>
                          <a:spcPts val="155"/>
                        </a:spcBef>
                        <a:spcAft>
                          <a:spcPts val="0"/>
                        </a:spcAft>
                      </a:pPr>
                      <a:r>
                        <a:rPr lang="fr-FR" sz="1000" dirty="0">
                          <a:effectLst/>
                          <a:latin typeface="Arial MT"/>
                          <a:ea typeface="Arial MT"/>
                          <a:cs typeface="Arial MT"/>
                        </a:rPr>
                        <a:t>Observations : Ce module contient 2 parties : 3 h en présentiel pour le chant choral et la direction et 3 h en</a:t>
                      </a:r>
                      <a:r>
                        <a:rPr lang="fr-FR" sz="1000" spc="5" dirty="0">
                          <a:effectLst/>
                          <a:latin typeface="Arial MT"/>
                          <a:ea typeface="Arial MT"/>
                          <a:cs typeface="Arial MT"/>
                        </a:rPr>
                        <a:t> </a:t>
                      </a:r>
                      <a:r>
                        <a:rPr lang="fr-FR" sz="1000" dirty="0">
                          <a:effectLst/>
                          <a:latin typeface="Arial MT"/>
                          <a:ea typeface="Arial MT"/>
                          <a:cs typeface="Arial MT"/>
                        </a:rPr>
                        <a:t>distanciel</a:t>
                      </a:r>
                      <a:r>
                        <a:rPr lang="fr-FR" sz="1000" spc="-35" dirty="0">
                          <a:effectLst/>
                          <a:latin typeface="Arial MT"/>
                          <a:ea typeface="Arial MT"/>
                          <a:cs typeface="Arial MT"/>
                        </a:rPr>
                        <a:t> </a:t>
                      </a:r>
                      <a:r>
                        <a:rPr lang="fr-FR" sz="1000" dirty="0">
                          <a:effectLst/>
                          <a:latin typeface="Arial MT"/>
                          <a:ea typeface="Arial MT"/>
                          <a:cs typeface="Arial MT"/>
                        </a:rPr>
                        <a:t>pour</a:t>
                      </a:r>
                      <a:r>
                        <a:rPr lang="fr-FR" sz="1000" spc="-20" dirty="0">
                          <a:effectLst/>
                          <a:latin typeface="Arial MT"/>
                          <a:ea typeface="Arial MT"/>
                          <a:cs typeface="Arial MT"/>
                        </a:rPr>
                        <a:t> </a:t>
                      </a:r>
                      <a:r>
                        <a:rPr lang="fr-FR" sz="1000" dirty="0">
                          <a:effectLst/>
                          <a:latin typeface="Arial MT"/>
                          <a:ea typeface="Arial MT"/>
                          <a:cs typeface="Arial MT"/>
                        </a:rPr>
                        <a:t>une</a:t>
                      </a:r>
                      <a:r>
                        <a:rPr lang="fr-FR" sz="1000" spc="-30" dirty="0">
                          <a:effectLst/>
                          <a:latin typeface="Arial MT"/>
                          <a:ea typeface="Arial MT"/>
                          <a:cs typeface="Arial MT"/>
                        </a:rPr>
                        <a:t> </a:t>
                      </a:r>
                      <a:r>
                        <a:rPr lang="fr-FR" sz="1000" dirty="0">
                          <a:effectLst/>
                          <a:latin typeface="Arial MT"/>
                          <a:ea typeface="Arial MT"/>
                          <a:cs typeface="Arial MT"/>
                        </a:rPr>
                        <a:t>formation</a:t>
                      </a:r>
                      <a:r>
                        <a:rPr lang="fr-FR" sz="1000" spc="-20" dirty="0">
                          <a:effectLst/>
                          <a:latin typeface="Arial MT"/>
                          <a:ea typeface="Arial MT"/>
                          <a:cs typeface="Arial MT"/>
                        </a:rPr>
                        <a:t> </a:t>
                      </a:r>
                      <a:r>
                        <a:rPr lang="fr-FR" sz="1000" dirty="0">
                          <a:effectLst/>
                          <a:latin typeface="Arial MT"/>
                          <a:ea typeface="Arial MT"/>
                          <a:cs typeface="Arial MT"/>
                        </a:rPr>
                        <a:t>Magistère</a:t>
                      </a:r>
                      <a:r>
                        <a:rPr lang="fr-FR" sz="1000" spc="-30" dirty="0">
                          <a:effectLst/>
                          <a:latin typeface="Arial MT"/>
                          <a:ea typeface="Arial MT"/>
                          <a:cs typeface="Arial MT"/>
                        </a:rPr>
                        <a:t> </a:t>
                      </a:r>
                      <a:r>
                        <a:rPr lang="fr-FR" sz="1000" dirty="0">
                          <a:effectLst/>
                          <a:latin typeface="Arial MT"/>
                          <a:ea typeface="Arial MT"/>
                          <a:cs typeface="Arial MT"/>
                        </a:rPr>
                        <a:t>sur</a:t>
                      </a:r>
                      <a:r>
                        <a:rPr lang="fr-FR" sz="1000" spc="-20" dirty="0">
                          <a:effectLst/>
                          <a:latin typeface="Arial MT"/>
                          <a:ea typeface="Arial MT"/>
                          <a:cs typeface="Arial MT"/>
                        </a:rPr>
                        <a:t> </a:t>
                      </a:r>
                      <a:r>
                        <a:rPr lang="fr-FR" sz="1000" dirty="0">
                          <a:effectLst/>
                          <a:latin typeface="Arial MT"/>
                          <a:ea typeface="Arial MT"/>
                          <a:cs typeface="Arial MT"/>
                        </a:rPr>
                        <a:t>la</a:t>
                      </a:r>
                      <a:r>
                        <a:rPr lang="fr-FR" sz="1000" spc="-20" dirty="0">
                          <a:effectLst/>
                          <a:latin typeface="Arial MT"/>
                          <a:ea typeface="Arial MT"/>
                          <a:cs typeface="Arial MT"/>
                        </a:rPr>
                        <a:t> </a:t>
                      </a:r>
                      <a:r>
                        <a:rPr lang="fr-FR" sz="1000" dirty="0">
                          <a:effectLst/>
                          <a:latin typeface="Arial MT"/>
                          <a:ea typeface="Arial MT"/>
                          <a:cs typeface="Arial MT"/>
                        </a:rPr>
                        <a:t>physiologie</a:t>
                      </a:r>
                      <a:r>
                        <a:rPr lang="fr-FR" sz="1000" spc="-30" dirty="0">
                          <a:effectLst/>
                          <a:latin typeface="Arial MT"/>
                          <a:ea typeface="Arial MT"/>
                          <a:cs typeface="Arial MT"/>
                        </a:rPr>
                        <a:t> </a:t>
                      </a:r>
                      <a:r>
                        <a:rPr lang="fr-FR" sz="1000" dirty="0">
                          <a:effectLst/>
                          <a:latin typeface="Arial MT"/>
                          <a:ea typeface="Arial MT"/>
                          <a:cs typeface="Arial MT"/>
                        </a:rPr>
                        <a:t>de</a:t>
                      </a:r>
                      <a:r>
                        <a:rPr lang="fr-FR" sz="1000" spc="-30" dirty="0">
                          <a:effectLst/>
                          <a:latin typeface="Arial MT"/>
                          <a:ea typeface="Arial MT"/>
                          <a:cs typeface="Arial MT"/>
                        </a:rPr>
                        <a:t> </a:t>
                      </a:r>
                      <a:r>
                        <a:rPr lang="fr-FR" sz="1000" dirty="0">
                          <a:effectLst/>
                          <a:latin typeface="Arial MT"/>
                          <a:ea typeface="Arial MT"/>
                          <a:cs typeface="Arial MT"/>
                        </a:rPr>
                        <a:t>la</a:t>
                      </a:r>
                      <a:r>
                        <a:rPr lang="fr-FR" sz="1000" spc="-25" dirty="0">
                          <a:effectLst/>
                          <a:latin typeface="Arial MT"/>
                          <a:ea typeface="Arial MT"/>
                          <a:cs typeface="Arial MT"/>
                        </a:rPr>
                        <a:t> </a:t>
                      </a:r>
                      <a:r>
                        <a:rPr lang="fr-FR" sz="1000" dirty="0">
                          <a:effectLst/>
                          <a:latin typeface="Arial MT"/>
                          <a:ea typeface="Arial MT"/>
                          <a:cs typeface="Arial MT"/>
                        </a:rPr>
                        <a:t>voix</a:t>
                      </a:r>
                      <a:r>
                        <a:rPr lang="fr-FR" sz="1000" spc="-20" dirty="0">
                          <a:effectLst/>
                          <a:latin typeface="Arial MT"/>
                          <a:ea typeface="Arial MT"/>
                          <a:cs typeface="Arial MT"/>
                        </a:rPr>
                        <a:t> </a:t>
                      </a:r>
                      <a:r>
                        <a:rPr lang="fr-FR" sz="1000" dirty="0">
                          <a:effectLst/>
                          <a:latin typeface="Arial MT"/>
                          <a:ea typeface="Arial MT"/>
                          <a:cs typeface="Arial MT"/>
                        </a:rPr>
                        <a:t>et</a:t>
                      </a:r>
                      <a:r>
                        <a:rPr lang="fr-FR" sz="1000" spc="-30" dirty="0">
                          <a:effectLst/>
                          <a:latin typeface="Arial MT"/>
                          <a:ea typeface="Arial MT"/>
                          <a:cs typeface="Arial MT"/>
                        </a:rPr>
                        <a:t> </a:t>
                      </a:r>
                      <a:r>
                        <a:rPr lang="fr-FR" sz="1000" dirty="0">
                          <a:effectLst/>
                          <a:latin typeface="Arial MT"/>
                          <a:ea typeface="Arial MT"/>
                          <a:cs typeface="Arial MT"/>
                        </a:rPr>
                        <a:t>un</a:t>
                      </a:r>
                      <a:r>
                        <a:rPr lang="fr-FR" sz="1000" spc="-25" dirty="0">
                          <a:effectLst/>
                          <a:latin typeface="Arial MT"/>
                          <a:ea typeface="Arial MT"/>
                          <a:cs typeface="Arial MT"/>
                        </a:rPr>
                        <a:t> </a:t>
                      </a:r>
                      <a:r>
                        <a:rPr lang="fr-FR" sz="1000" dirty="0">
                          <a:effectLst/>
                          <a:latin typeface="Arial MT"/>
                          <a:ea typeface="Arial MT"/>
                          <a:cs typeface="Arial MT"/>
                        </a:rPr>
                        <a:t>travail</a:t>
                      </a:r>
                      <a:r>
                        <a:rPr lang="fr-FR" sz="1000" spc="-30" dirty="0">
                          <a:effectLst/>
                          <a:latin typeface="Arial MT"/>
                          <a:ea typeface="Arial MT"/>
                          <a:cs typeface="Arial MT"/>
                        </a:rPr>
                        <a:t> </a:t>
                      </a:r>
                      <a:r>
                        <a:rPr lang="fr-FR" sz="1000" dirty="0">
                          <a:effectLst/>
                          <a:latin typeface="Arial MT"/>
                          <a:ea typeface="Arial MT"/>
                          <a:cs typeface="Arial MT"/>
                        </a:rPr>
                        <a:t>personnel</a:t>
                      </a:r>
                      <a:r>
                        <a:rPr lang="fr-FR" sz="1000" spc="-35" dirty="0">
                          <a:effectLst/>
                          <a:latin typeface="Arial MT"/>
                          <a:ea typeface="Arial MT"/>
                          <a:cs typeface="Arial MT"/>
                        </a:rPr>
                        <a:t> </a:t>
                      </a:r>
                      <a:r>
                        <a:rPr lang="fr-FR" sz="1000" dirty="0">
                          <a:effectLst/>
                          <a:latin typeface="Arial MT"/>
                          <a:ea typeface="Arial MT"/>
                          <a:cs typeface="Arial MT"/>
                        </a:rPr>
                        <a:t>d</a:t>
                      </a:r>
                      <a:r>
                        <a:rPr lang="fr-FR" sz="1000" spc="-25" dirty="0">
                          <a:effectLst/>
                          <a:latin typeface="Arial MT"/>
                          <a:ea typeface="Arial MT"/>
                          <a:cs typeface="Arial MT"/>
                        </a:rPr>
                        <a:t> </a:t>
                      </a:r>
                      <a:r>
                        <a:rPr lang="fr-FR" sz="1000" dirty="0">
                          <a:effectLst/>
                          <a:latin typeface="Arial MT"/>
                          <a:ea typeface="Arial MT"/>
                          <a:cs typeface="Arial MT"/>
                        </a:rPr>
                        <a:t>expérimentation </a:t>
                      </a:r>
                      <a:r>
                        <a:rPr lang="fr-FR" sz="1000" spc="-260" dirty="0">
                          <a:effectLst/>
                          <a:latin typeface="Arial MT"/>
                          <a:ea typeface="Arial MT"/>
                          <a:cs typeface="Arial MT"/>
                        </a:rPr>
                        <a:t> </a:t>
                      </a:r>
                      <a:r>
                        <a:rPr lang="fr-FR" sz="1000" dirty="0">
                          <a:effectLst/>
                          <a:latin typeface="Arial MT"/>
                          <a:ea typeface="Arial MT"/>
                          <a:cs typeface="Arial MT"/>
                        </a:rPr>
                        <a:t>avec</a:t>
                      </a:r>
                      <a:r>
                        <a:rPr lang="fr-FR" sz="1000" spc="-5" dirty="0">
                          <a:effectLst/>
                          <a:latin typeface="Arial MT"/>
                          <a:ea typeface="Arial MT"/>
                          <a:cs typeface="Arial MT"/>
                        </a:rPr>
                        <a:t> </a:t>
                      </a:r>
                      <a:r>
                        <a:rPr lang="fr-FR" sz="1000" dirty="0">
                          <a:effectLst/>
                          <a:latin typeface="Arial MT"/>
                          <a:ea typeface="Arial MT"/>
                          <a:cs typeface="Arial MT"/>
                        </a:rPr>
                        <a:t>sa</a:t>
                      </a:r>
                      <a:r>
                        <a:rPr lang="fr-FR" sz="1000" spc="-5" dirty="0">
                          <a:effectLst/>
                          <a:latin typeface="Arial MT"/>
                          <a:ea typeface="Arial MT"/>
                          <a:cs typeface="Arial MT"/>
                        </a:rPr>
                        <a:t> </a:t>
                      </a:r>
                      <a:r>
                        <a:rPr lang="fr-FR" sz="1000" dirty="0">
                          <a:effectLst/>
                          <a:latin typeface="Arial MT"/>
                          <a:ea typeface="Arial MT"/>
                          <a:cs typeface="Arial MT"/>
                        </a:rPr>
                        <a:t>classe.</a:t>
                      </a:r>
                      <a:endParaRPr lang="fr-FR" sz="1100" dirty="0">
                        <a:effectLst/>
                        <a:latin typeface="Arial MT"/>
                        <a:ea typeface="Arial MT"/>
                        <a:cs typeface="Arial MT"/>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tcPr>
                </a:tc>
                <a:tc hMerge="1">
                  <a:txBody>
                    <a:bodyPr/>
                    <a:lstStyle/>
                    <a:p>
                      <a:endParaRPr lang="fr-FR"/>
                    </a:p>
                  </a:txBody>
                  <a:tcPr>
                    <a:lnL w="12700" cap="flat" cmpd="sng" algn="ctr">
                      <a:solidFill>
                        <a:srgbClr val="000000"/>
                      </a:solidFill>
                      <a:prstDash val="solid"/>
                      <a:round/>
                      <a:headEnd type="none" w="med" len="med"/>
                      <a:tailEnd type="none" w="med" len="med"/>
                    </a:lnL>
                  </a:tcPr>
                </a:tc>
                <a:extLst>
                  <a:ext uri="{0D108BD9-81ED-4DB2-BD59-A6C34878D82A}">
                    <a16:rowId xmlns:a16="http://schemas.microsoft.com/office/drawing/2014/main" val="2586181254"/>
                  </a:ext>
                </a:extLst>
              </a:tr>
              <a:tr h="180000">
                <a:tc>
                  <a:txBody>
                    <a:bodyPr/>
                    <a:lstStyle/>
                    <a:p>
                      <a:pPr marL="38735">
                        <a:spcBef>
                          <a:spcPts val="140"/>
                        </a:spcBef>
                      </a:pPr>
                      <a:r>
                        <a:rPr lang="fr-FR" sz="1000" dirty="0">
                          <a:effectLst/>
                          <a:latin typeface="Arial MT"/>
                          <a:ea typeface="Arial MT"/>
                          <a:cs typeface="Arial MT"/>
                        </a:rPr>
                        <a:t>Durée</a:t>
                      </a:r>
                      <a:r>
                        <a:rPr lang="fr-FR" sz="1000" spc="-15" dirty="0">
                          <a:effectLst/>
                          <a:latin typeface="Arial MT"/>
                          <a:ea typeface="Arial MT"/>
                          <a:cs typeface="Arial MT"/>
                        </a:rPr>
                        <a:t> </a:t>
                      </a:r>
                      <a:r>
                        <a:rPr lang="fr-FR" sz="1000" dirty="0">
                          <a:effectLst/>
                          <a:latin typeface="Arial MT"/>
                          <a:ea typeface="Arial MT"/>
                          <a:cs typeface="Arial MT"/>
                        </a:rPr>
                        <a:t>:</a:t>
                      </a:r>
                      <a:r>
                        <a:rPr lang="fr-FR" sz="1000" spc="-15" dirty="0">
                          <a:effectLst/>
                          <a:latin typeface="Arial MT"/>
                          <a:ea typeface="Arial MT"/>
                          <a:cs typeface="Arial MT"/>
                        </a:rPr>
                        <a:t> </a:t>
                      </a:r>
                      <a:r>
                        <a:rPr lang="fr-FR" sz="1000" dirty="0">
                          <a:effectLst/>
                          <a:latin typeface="Arial MT"/>
                          <a:ea typeface="Arial MT"/>
                          <a:cs typeface="Arial MT"/>
                        </a:rPr>
                        <a:t>6</a:t>
                      </a:r>
                      <a:r>
                        <a:rPr lang="fr-FR" sz="1000" spc="-10" dirty="0">
                          <a:effectLst/>
                          <a:latin typeface="Arial MT"/>
                          <a:ea typeface="Arial MT"/>
                          <a:cs typeface="Arial MT"/>
                        </a:rPr>
                        <a:t> </a:t>
                      </a:r>
                      <a:r>
                        <a:rPr lang="fr-FR" sz="1000" dirty="0">
                          <a:effectLst/>
                          <a:latin typeface="Arial MT"/>
                          <a:ea typeface="Arial MT"/>
                          <a:cs typeface="Arial MT"/>
                        </a:rPr>
                        <a:t>heures</a:t>
                      </a:r>
                      <a:endParaRPr lang="fr-FR" sz="1100" dirty="0">
                        <a:effectLst/>
                        <a:latin typeface="Arial MT"/>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0640">
                        <a:spcBef>
                          <a:spcPts val="135"/>
                        </a:spcBef>
                        <a:spcAft>
                          <a:spcPts val="0"/>
                        </a:spcAft>
                      </a:pPr>
                      <a:r>
                        <a:rPr lang="fr-FR" sz="1000" dirty="0">
                          <a:effectLst/>
                          <a:latin typeface="Arial MT"/>
                          <a:ea typeface="Arial MT"/>
                          <a:cs typeface="Arial MT"/>
                        </a:rPr>
                        <a:t>Lieu</a:t>
                      </a:r>
                      <a:r>
                        <a:rPr lang="fr-FR" sz="1000" spc="-15" dirty="0">
                          <a:effectLst/>
                          <a:latin typeface="Arial MT"/>
                          <a:ea typeface="Arial MT"/>
                          <a:cs typeface="Arial MT"/>
                        </a:rPr>
                        <a:t> </a:t>
                      </a:r>
                      <a:r>
                        <a:rPr lang="fr-FR" sz="1000" dirty="0">
                          <a:effectLst/>
                          <a:latin typeface="Arial MT"/>
                          <a:ea typeface="Arial MT"/>
                          <a:cs typeface="Arial MT"/>
                        </a:rPr>
                        <a:t>:</a:t>
                      </a:r>
                      <a:r>
                        <a:rPr lang="fr-FR" sz="1000" spc="-20" dirty="0">
                          <a:effectLst/>
                          <a:latin typeface="Arial MT"/>
                          <a:ea typeface="Arial MT"/>
                          <a:cs typeface="Arial MT"/>
                        </a:rPr>
                        <a:t> </a:t>
                      </a:r>
                      <a:r>
                        <a:rPr lang="fr-FR" sz="1000" dirty="0">
                          <a:effectLst/>
                          <a:latin typeface="Arial MT"/>
                          <a:ea typeface="Arial MT"/>
                          <a:cs typeface="Arial MT"/>
                        </a:rPr>
                        <a:t>A</a:t>
                      </a:r>
                      <a:r>
                        <a:rPr lang="fr-FR" sz="1000" spc="-20" dirty="0">
                          <a:effectLst/>
                          <a:latin typeface="Arial MT"/>
                          <a:ea typeface="Arial MT"/>
                          <a:cs typeface="Arial MT"/>
                        </a:rPr>
                        <a:t> </a:t>
                      </a:r>
                      <a:r>
                        <a:rPr lang="fr-FR" sz="1000" dirty="0">
                          <a:effectLst/>
                          <a:latin typeface="Arial MT"/>
                          <a:ea typeface="Arial MT"/>
                          <a:cs typeface="Arial MT"/>
                        </a:rPr>
                        <a:t>définir</a:t>
                      </a:r>
                      <a:endParaRPr lang="fr-FR" sz="1100" dirty="0">
                        <a:effectLst/>
                        <a:latin typeface="Arial MT"/>
                        <a:ea typeface="Arial MT"/>
                        <a:cs typeface="Arial MT"/>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40888583"/>
                  </a:ext>
                </a:extLst>
              </a:tr>
            </a:tbl>
          </a:graphicData>
        </a:graphic>
      </p:graphicFrame>
    </p:spTree>
    <p:extLst>
      <p:ext uri="{BB962C8B-B14F-4D97-AF65-F5344CB8AC3E}">
        <p14:creationId xmlns:p14="http://schemas.microsoft.com/office/powerpoint/2010/main" val="339102333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a:extLst>
              <a:ext uri="{FF2B5EF4-FFF2-40B4-BE49-F238E27FC236}">
                <a16:creationId xmlns:a16="http://schemas.microsoft.com/office/drawing/2014/main" id="{E2014C89-3FD6-45A1-ADA9-B576732ABA1E}"/>
              </a:ext>
            </a:extLst>
          </p:cNvPr>
          <p:cNvSpPr txBox="1"/>
          <p:nvPr/>
        </p:nvSpPr>
        <p:spPr>
          <a:xfrm>
            <a:off x="4854744" y="167119"/>
            <a:ext cx="2482511" cy="307777"/>
          </a:xfrm>
          <a:prstGeom prst="rect">
            <a:avLst/>
          </a:prstGeom>
          <a:noFill/>
        </p:spPr>
        <p:txBody>
          <a:bodyPr wrap="square" rtlCol="0">
            <a:spAutoFit/>
          </a:bodyPr>
          <a:lstStyle/>
          <a:p>
            <a:r>
              <a:rPr lang="fr-FR" sz="1400" dirty="0"/>
              <a:t>DISPOSITIFS du PAF 2022-2023</a:t>
            </a:r>
          </a:p>
        </p:txBody>
      </p:sp>
      <p:sp>
        <p:nvSpPr>
          <p:cNvPr id="5" name="Espace réservé du numéro de diapositive 4">
            <a:extLst>
              <a:ext uri="{FF2B5EF4-FFF2-40B4-BE49-F238E27FC236}">
                <a16:creationId xmlns:a16="http://schemas.microsoft.com/office/drawing/2014/main" id="{95AE5B29-986F-4FAB-8FC3-CC6A5CECBDBA}"/>
              </a:ext>
            </a:extLst>
          </p:cNvPr>
          <p:cNvSpPr>
            <a:spLocks noGrp="1"/>
          </p:cNvSpPr>
          <p:nvPr>
            <p:ph type="sldNum" sz="quarter" idx="12"/>
          </p:nvPr>
        </p:nvSpPr>
        <p:spPr/>
        <p:txBody>
          <a:bodyPr/>
          <a:lstStyle/>
          <a:p>
            <a:fld id="{B09499B9-A54A-48B6-A9F5-EC93DEB5225B}" type="slidenum">
              <a:rPr lang="fr-FR" smtClean="0"/>
              <a:t>21</a:t>
            </a:fld>
            <a:endParaRPr lang="fr-FR" dirty="0"/>
          </a:p>
        </p:txBody>
      </p:sp>
      <p:graphicFrame>
        <p:nvGraphicFramePr>
          <p:cNvPr id="6" name="Tableau 5">
            <a:extLst>
              <a:ext uri="{FF2B5EF4-FFF2-40B4-BE49-F238E27FC236}">
                <a16:creationId xmlns:a16="http://schemas.microsoft.com/office/drawing/2014/main" id="{B76E34F0-E740-43B3-A2DE-DA5702D483BB}"/>
              </a:ext>
            </a:extLst>
          </p:cNvPr>
          <p:cNvGraphicFramePr>
            <a:graphicFrameLocks noGrp="1"/>
          </p:cNvGraphicFramePr>
          <p:nvPr>
            <p:extLst>
              <p:ext uri="{D42A27DB-BD31-4B8C-83A1-F6EECF244321}">
                <p14:modId xmlns:p14="http://schemas.microsoft.com/office/powerpoint/2010/main" val="874720561"/>
              </p:ext>
            </p:extLst>
          </p:nvPr>
        </p:nvGraphicFramePr>
        <p:xfrm>
          <a:off x="896450" y="803887"/>
          <a:ext cx="10457350" cy="2023110"/>
        </p:xfrm>
        <a:graphic>
          <a:graphicData uri="http://schemas.openxmlformats.org/drawingml/2006/table">
            <a:tbl>
              <a:tblPr firstRow="1" firstCol="1" lastRow="1" lastCol="1" bandRow="1" bandCol="1"/>
              <a:tblGrid>
                <a:gridCol w="5170424">
                  <a:extLst>
                    <a:ext uri="{9D8B030D-6E8A-4147-A177-3AD203B41FA5}">
                      <a16:colId xmlns:a16="http://schemas.microsoft.com/office/drawing/2014/main" val="2803855530"/>
                    </a:ext>
                  </a:extLst>
                </a:gridCol>
                <a:gridCol w="5286926">
                  <a:extLst>
                    <a:ext uri="{9D8B030D-6E8A-4147-A177-3AD203B41FA5}">
                      <a16:colId xmlns:a16="http://schemas.microsoft.com/office/drawing/2014/main" val="2283797962"/>
                    </a:ext>
                  </a:extLst>
                </a:gridCol>
              </a:tblGrid>
              <a:tr h="219710">
                <a:tc gridSpan="2">
                  <a:txBody>
                    <a:bodyPr/>
                    <a:lstStyle/>
                    <a:p>
                      <a:pPr marL="43180">
                        <a:spcBef>
                          <a:spcPts val="95"/>
                        </a:spcBef>
                        <a:spcAft>
                          <a:spcPts val="0"/>
                        </a:spcAft>
                      </a:pPr>
                      <a:r>
                        <a:rPr lang="fr-FR" sz="1100" b="1" dirty="0">
                          <a:solidFill>
                            <a:schemeClr val="bg1"/>
                          </a:solidFill>
                          <a:effectLst/>
                          <a:latin typeface="Arial" panose="020B0604020202020204" pitchFamily="34" charset="0"/>
                          <a:ea typeface="Arial MT"/>
                          <a:cs typeface="Arial MT"/>
                        </a:rPr>
                        <a:t>Dispositif</a:t>
                      </a:r>
                      <a:r>
                        <a:rPr lang="fr-FR" sz="1100" b="1" spc="15" dirty="0">
                          <a:solidFill>
                            <a:schemeClr val="bg1"/>
                          </a:solidFill>
                          <a:effectLst/>
                          <a:latin typeface="Arial" panose="020B0604020202020204" pitchFamily="34" charset="0"/>
                          <a:ea typeface="Arial MT"/>
                          <a:cs typeface="Arial MT"/>
                        </a:rPr>
                        <a:t> </a:t>
                      </a:r>
                      <a:r>
                        <a:rPr lang="fr-FR" sz="1100" b="1" dirty="0">
                          <a:solidFill>
                            <a:schemeClr val="bg1"/>
                          </a:solidFill>
                          <a:effectLst/>
                          <a:latin typeface="Arial" panose="020B0604020202020204" pitchFamily="34" charset="0"/>
                          <a:ea typeface="Arial MT"/>
                          <a:cs typeface="Arial MT"/>
                        </a:rPr>
                        <a:t>:</a:t>
                      </a:r>
                      <a:r>
                        <a:rPr lang="fr-FR" sz="1100" b="1" spc="15" dirty="0">
                          <a:solidFill>
                            <a:schemeClr val="bg1"/>
                          </a:solidFill>
                          <a:effectLst/>
                          <a:latin typeface="Arial" panose="020B0604020202020204" pitchFamily="34" charset="0"/>
                          <a:ea typeface="Arial MT"/>
                          <a:cs typeface="Arial MT"/>
                        </a:rPr>
                        <a:t> </a:t>
                      </a:r>
                      <a:r>
                        <a:rPr lang="fr-FR" sz="1100" b="1" dirty="0">
                          <a:solidFill>
                            <a:schemeClr val="bg1"/>
                          </a:solidFill>
                          <a:effectLst/>
                          <a:latin typeface="Arial" panose="020B0604020202020204" pitchFamily="34" charset="0"/>
                          <a:ea typeface="Arial MT"/>
                          <a:cs typeface="Arial MT"/>
                        </a:rPr>
                        <a:t>DS30</a:t>
                      </a:r>
                      <a:r>
                        <a:rPr lang="fr-FR" sz="1100" b="1" spc="5" dirty="0">
                          <a:solidFill>
                            <a:schemeClr val="bg1"/>
                          </a:solidFill>
                          <a:effectLst/>
                          <a:latin typeface="Arial" panose="020B0604020202020204" pitchFamily="34" charset="0"/>
                          <a:ea typeface="Arial MT"/>
                          <a:cs typeface="Arial MT"/>
                        </a:rPr>
                        <a:t> </a:t>
                      </a:r>
                      <a:r>
                        <a:rPr lang="fr-FR" sz="1100" b="1" dirty="0">
                          <a:solidFill>
                            <a:schemeClr val="bg1"/>
                          </a:solidFill>
                          <a:effectLst/>
                          <a:latin typeface="Arial" panose="020B0604020202020204" pitchFamily="34" charset="0"/>
                          <a:ea typeface="Arial MT"/>
                          <a:cs typeface="Arial MT"/>
                        </a:rPr>
                        <a:t>-</a:t>
                      </a:r>
                      <a:r>
                        <a:rPr lang="fr-FR" sz="1100" b="1" spc="10" dirty="0">
                          <a:solidFill>
                            <a:schemeClr val="bg1"/>
                          </a:solidFill>
                          <a:effectLst/>
                          <a:latin typeface="Arial" panose="020B0604020202020204" pitchFamily="34" charset="0"/>
                          <a:ea typeface="Arial MT"/>
                          <a:cs typeface="Arial MT"/>
                        </a:rPr>
                        <a:t> </a:t>
                      </a:r>
                      <a:r>
                        <a:rPr lang="fr-FR" sz="1100" b="1" dirty="0">
                          <a:solidFill>
                            <a:schemeClr val="bg1"/>
                          </a:solidFill>
                          <a:effectLst/>
                          <a:latin typeface="Arial" panose="020B0604020202020204" pitchFamily="34" charset="0"/>
                          <a:ea typeface="Arial MT"/>
                          <a:cs typeface="Arial MT"/>
                        </a:rPr>
                        <a:t>Réunion</a:t>
                      </a:r>
                      <a:r>
                        <a:rPr lang="fr-FR" sz="1100" b="1" spc="10" dirty="0">
                          <a:solidFill>
                            <a:schemeClr val="bg1"/>
                          </a:solidFill>
                          <a:effectLst/>
                          <a:latin typeface="Arial" panose="020B0604020202020204" pitchFamily="34" charset="0"/>
                          <a:ea typeface="Arial MT"/>
                          <a:cs typeface="Arial MT"/>
                        </a:rPr>
                        <a:t> </a:t>
                      </a:r>
                      <a:r>
                        <a:rPr lang="fr-FR" sz="1100" b="1" dirty="0">
                          <a:solidFill>
                            <a:schemeClr val="bg1"/>
                          </a:solidFill>
                          <a:effectLst/>
                          <a:latin typeface="Arial" panose="020B0604020202020204" pitchFamily="34" charset="0"/>
                          <a:ea typeface="Arial MT"/>
                          <a:cs typeface="Arial MT"/>
                        </a:rPr>
                        <a:t>des</a:t>
                      </a:r>
                      <a:r>
                        <a:rPr lang="fr-FR" sz="1100" b="1" spc="10" dirty="0">
                          <a:solidFill>
                            <a:schemeClr val="bg1"/>
                          </a:solidFill>
                          <a:effectLst/>
                          <a:latin typeface="Arial" panose="020B0604020202020204" pitchFamily="34" charset="0"/>
                          <a:ea typeface="Arial MT"/>
                          <a:cs typeface="Arial MT"/>
                        </a:rPr>
                        <a:t> </a:t>
                      </a:r>
                      <a:r>
                        <a:rPr lang="fr-FR" sz="1100" b="1" dirty="0">
                          <a:solidFill>
                            <a:schemeClr val="bg1"/>
                          </a:solidFill>
                          <a:effectLst/>
                          <a:latin typeface="Arial" panose="020B0604020202020204" pitchFamily="34" charset="0"/>
                          <a:ea typeface="Arial MT"/>
                          <a:cs typeface="Arial MT"/>
                        </a:rPr>
                        <a:t>directeurs</a:t>
                      </a:r>
                      <a:r>
                        <a:rPr lang="fr-FR" sz="1100" b="1" spc="10" dirty="0">
                          <a:solidFill>
                            <a:schemeClr val="bg1"/>
                          </a:solidFill>
                          <a:effectLst/>
                          <a:latin typeface="Arial" panose="020B0604020202020204" pitchFamily="34" charset="0"/>
                          <a:ea typeface="Arial MT"/>
                          <a:cs typeface="Arial MT"/>
                        </a:rPr>
                        <a:t> </a:t>
                      </a:r>
                      <a:r>
                        <a:rPr lang="fr-FR" sz="1100" b="1" dirty="0">
                          <a:solidFill>
                            <a:schemeClr val="bg1"/>
                          </a:solidFill>
                          <a:effectLst/>
                          <a:latin typeface="Arial" panose="020B0604020202020204" pitchFamily="34" charset="0"/>
                          <a:ea typeface="Arial MT"/>
                          <a:cs typeface="Arial MT"/>
                        </a:rPr>
                        <a:t>-</a:t>
                      </a:r>
                      <a:r>
                        <a:rPr lang="fr-FR" sz="1100" b="1" spc="10" dirty="0">
                          <a:solidFill>
                            <a:schemeClr val="bg1"/>
                          </a:solidFill>
                          <a:effectLst/>
                          <a:latin typeface="Arial" panose="020B0604020202020204" pitchFamily="34" charset="0"/>
                          <a:ea typeface="Arial MT"/>
                          <a:cs typeface="Arial MT"/>
                        </a:rPr>
                        <a:t> </a:t>
                      </a:r>
                      <a:r>
                        <a:rPr lang="fr-FR" sz="1100" b="1" dirty="0">
                          <a:solidFill>
                            <a:schemeClr val="bg1"/>
                          </a:solidFill>
                          <a:effectLst/>
                          <a:latin typeface="Arial" panose="020B0604020202020204" pitchFamily="34" charset="0"/>
                          <a:ea typeface="Arial MT"/>
                          <a:cs typeface="Arial MT"/>
                        </a:rPr>
                        <a:t>Dole</a:t>
                      </a:r>
                      <a:r>
                        <a:rPr lang="fr-FR" sz="1100" b="1" spc="5" dirty="0">
                          <a:solidFill>
                            <a:schemeClr val="bg1"/>
                          </a:solidFill>
                          <a:effectLst/>
                          <a:latin typeface="Arial" panose="020B0604020202020204" pitchFamily="34" charset="0"/>
                          <a:ea typeface="Arial MT"/>
                          <a:cs typeface="Arial MT"/>
                        </a:rPr>
                        <a:t> </a:t>
                      </a:r>
                      <a:r>
                        <a:rPr lang="fr-FR" sz="1100" b="1" dirty="0">
                          <a:solidFill>
                            <a:schemeClr val="bg1"/>
                          </a:solidFill>
                          <a:effectLst/>
                          <a:latin typeface="Arial" panose="020B0604020202020204" pitchFamily="34" charset="0"/>
                          <a:ea typeface="Arial MT"/>
                          <a:cs typeface="Arial MT"/>
                        </a:rPr>
                        <a:t>Sud</a:t>
                      </a:r>
                      <a:endParaRPr lang="fr-FR" sz="1100" dirty="0">
                        <a:solidFill>
                          <a:schemeClr val="bg1"/>
                        </a:solidFill>
                        <a:effectLst/>
                        <a:latin typeface="Arial MT"/>
                        <a:ea typeface="Arial MT"/>
                        <a:cs typeface="Arial M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solidFill>
                      <a:srgbClr val="587FCB"/>
                    </a:solidFill>
                  </a:tcPr>
                </a:tc>
                <a:tc hMerge="1">
                  <a:txBody>
                    <a:bodyPr/>
                    <a:lstStyle/>
                    <a:p>
                      <a:endParaRPr lang="fr-FR"/>
                    </a:p>
                  </a:txBody>
                  <a:tcPr/>
                </a:tc>
                <a:extLst>
                  <a:ext uri="{0D108BD9-81ED-4DB2-BD59-A6C34878D82A}">
                    <a16:rowId xmlns:a16="http://schemas.microsoft.com/office/drawing/2014/main" val="3755556089"/>
                  </a:ext>
                </a:extLst>
              </a:tr>
              <a:tr h="265430">
                <a:tc>
                  <a:txBody>
                    <a:bodyPr/>
                    <a:lstStyle/>
                    <a:p>
                      <a:pPr marL="38735">
                        <a:spcBef>
                          <a:spcPts val="265"/>
                        </a:spcBef>
                      </a:pPr>
                      <a:r>
                        <a:rPr lang="fr-FR" sz="1000" b="1" dirty="0">
                          <a:effectLst/>
                          <a:latin typeface="Arial" panose="020B0604020202020204" pitchFamily="34" charset="0"/>
                          <a:ea typeface="Arial MT"/>
                          <a:cs typeface="Arial MT"/>
                        </a:rPr>
                        <a:t>Identifiant</a:t>
                      </a:r>
                      <a:r>
                        <a:rPr lang="fr-FR" sz="1000" b="1" spc="-20" dirty="0">
                          <a:effectLst/>
                          <a:latin typeface="Arial" panose="020B0604020202020204" pitchFamily="34" charset="0"/>
                          <a:ea typeface="Arial MT"/>
                          <a:cs typeface="Arial MT"/>
                        </a:rPr>
                        <a:t> </a:t>
                      </a:r>
                      <a:r>
                        <a:rPr lang="fr-FR" sz="1000" b="1" dirty="0">
                          <a:effectLst/>
                          <a:latin typeface="Arial" panose="020B0604020202020204" pitchFamily="34" charset="0"/>
                          <a:ea typeface="Arial MT"/>
                          <a:cs typeface="Arial MT"/>
                        </a:rPr>
                        <a:t>:</a:t>
                      </a:r>
                      <a:r>
                        <a:rPr lang="fr-FR" sz="1000" b="1" spc="-25" dirty="0">
                          <a:effectLst/>
                          <a:latin typeface="Arial" panose="020B0604020202020204" pitchFamily="34" charset="0"/>
                          <a:ea typeface="Arial MT"/>
                          <a:cs typeface="Arial MT"/>
                        </a:rPr>
                        <a:t> </a:t>
                      </a:r>
                      <a:r>
                        <a:rPr lang="fr-FR" sz="1000" b="1" dirty="0">
                          <a:effectLst/>
                          <a:latin typeface="Arial" panose="020B0604020202020204" pitchFamily="34" charset="0"/>
                          <a:ea typeface="Arial MT"/>
                          <a:cs typeface="Arial MT"/>
                        </a:rPr>
                        <a:t>22D0391044</a:t>
                      </a:r>
                      <a:endParaRPr lang="fr-FR" sz="1100" dirty="0">
                        <a:effectLst/>
                        <a:latin typeface="Arial MT"/>
                        <a:ea typeface="Arial MT"/>
                        <a:cs typeface="Arial M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tcPr>
                </a:tc>
                <a:tc>
                  <a:txBody>
                    <a:bodyPr/>
                    <a:lstStyle/>
                    <a:p>
                      <a:pPr marL="40005">
                        <a:spcBef>
                          <a:spcPts val="235"/>
                        </a:spcBef>
                        <a:spcAft>
                          <a:spcPts val="0"/>
                        </a:spcAft>
                      </a:pPr>
                      <a:r>
                        <a:rPr lang="fr-FR" sz="1000" dirty="0">
                          <a:effectLst/>
                          <a:latin typeface="Arial MT"/>
                        </a:rPr>
                        <a:t>Inscription</a:t>
                      </a:r>
                      <a:r>
                        <a:rPr lang="fr-FR" sz="1000" spc="-30" dirty="0">
                          <a:effectLst/>
                          <a:latin typeface="Arial MT"/>
                        </a:rPr>
                        <a:t> </a:t>
                      </a:r>
                      <a:r>
                        <a:rPr lang="fr-FR" sz="1000" dirty="0">
                          <a:effectLst/>
                          <a:latin typeface="Arial MT"/>
                        </a:rPr>
                        <a:t>:</a:t>
                      </a:r>
                      <a:r>
                        <a:rPr lang="fr-FR" sz="1000" spc="-30" dirty="0">
                          <a:effectLst/>
                          <a:latin typeface="Arial MT"/>
                        </a:rPr>
                        <a:t> </a:t>
                      </a:r>
                      <a:r>
                        <a:rPr lang="fr-FR" sz="1000" dirty="0">
                          <a:effectLst/>
                          <a:latin typeface="Arial MT"/>
                        </a:rPr>
                        <a:t>Public</a:t>
                      </a:r>
                      <a:r>
                        <a:rPr lang="fr-FR" sz="1000" spc="-20" dirty="0">
                          <a:effectLst/>
                          <a:latin typeface="Arial MT"/>
                        </a:rPr>
                        <a:t> </a:t>
                      </a:r>
                      <a:r>
                        <a:rPr lang="fr-FR" sz="1000" dirty="0">
                          <a:effectLst/>
                          <a:latin typeface="Arial MT"/>
                        </a:rPr>
                        <a:t>désigné,</a:t>
                      </a:r>
                      <a:r>
                        <a:rPr lang="fr-FR" sz="1000" spc="-25" dirty="0">
                          <a:effectLst/>
                          <a:latin typeface="Arial MT"/>
                        </a:rPr>
                        <a:t> </a:t>
                      </a:r>
                      <a:r>
                        <a:rPr lang="fr-FR" sz="1000" dirty="0">
                          <a:effectLst/>
                          <a:latin typeface="Arial MT"/>
                        </a:rPr>
                        <a:t>ne</a:t>
                      </a:r>
                      <a:r>
                        <a:rPr lang="fr-FR" sz="1000" spc="-30" dirty="0">
                          <a:effectLst/>
                          <a:latin typeface="Arial MT"/>
                        </a:rPr>
                        <a:t> </a:t>
                      </a:r>
                      <a:r>
                        <a:rPr lang="fr-FR" sz="1000" dirty="0">
                          <a:effectLst/>
                          <a:latin typeface="Arial MT"/>
                        </a:rPr>
                        <a:t>pas</a:t>
                      </a:r>
                      <a:r>
                        <a:rPr lang="fr-FR" sz="1000" spc="-20" dirty="0">
                          <a:effectLst/>
                          <a:latin typeface="Arial MT"/>
                        </a:rPr>
                        <a:t> </a:t>
                      </a:r>
                      <a:r>
                        <a:rPr lang="fr-FR" sz="1000" dirty="0">
                          <a:effectLst/>
                          <a:latin typeface="Arial MT"/>
                        </a:rPr>
                        <a:t>s'inscrire</a:t>
                      </a:r>
                      <a:endParaRPr lang="fr-FR" sz="1100" dirty="0">
                        <a:effectLst/>
                        <a:latin typeface="Arial M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22207883"/>
                  </a:ext>
                </a:extLst>
              </a:tr>
              <a:tr h="302260">
                <a:tc gridSpan="2">
                  <a:txBody>
                    <a:bodyPr/>
                    <a:lstStyle/>
                    <a:p>
                      <a:pPr marL="4445" marR="184785" indent="34290">
                        <a:lnSpc>
                          <a:spcPts val="1130"/>
                        </a:lnSpc>
                        <a:spcBef>
                          <a:spcPts val="20"/>
                        </a:spcBef>
                        <a:spcAft>
                          <a:spcPts val="0"/>
                        </a:spcAft>
                      </a:pPr>
                      <a:r>
                        <a:rPr lang="fr-FR" sz="1000" dirty="0">
                          <a:effectLst/>
                          <a:latin typeface="Arial MT"/>
                          <a:ea typeface="Arial MT"/>
                          <a:cs typeface="Arial MT"/>
                        </a:rPr>
                        <a:t>Objectifs</a:t>
                      </a:r>
                      <a:r>
                        <a:rPr lang="fr-FR" sz="1000" spc="-25" dirty="0">
                          <a:effectLst/>
                          <a:latin typeface="Arial MT"/>
                          <a:ea typeface="Arial MT"/>
                          <a:cs typeface="Arial MT"/>
                        </a:rPr>
                        <a:t> </a:t>
                      </a:r>
                      <a:r>
                        <a:rPr lang="fr-FR" sz="1000" dirty="0">
                          <a:effectLst/>
                          <a:latin typeface="Arial MT"/>
                          <a:ea typeface="Arial MT"/>
                          <a:cs typeface="Arial MT"/>
                        </a:rPr>
                        <a:t>généraux</a:t>
                      </a:r>
                      <a:r>
                        <a:rPr lang="fr-FR" sz="1000" spc="-20" dirty="0">
                          <a:effectLst/>
                          <a:latin typeface="Arial MT"/>
                          <a:ea typeface="Arial MT"/>
                          <a:cs typeface="Arial MT"/>
                        </a:rPr>
                        <a:t> </a:t>
                      </a:r>
                      <a:r>
                        <a:rPr lang="fr-FR" sz="1000" dirty="0">
                          <a:effectLst/>
                          <a:latin typeface="Arial MT"/>
                          <a:ea typeface="Arial MT"/>
                          <a:cs typeface="Arial MT"/>
                        </a:rPr>
                        <a:t>:</a:t>
                      </a:r>
                      <a:r>
                        <a:rPr lang="fr-FR" sz="1000" spc="-35" dirty="0">
                          <a:effectLst/>
                          <a:latin typeface="Arial MT"/>
                          <a:ea typeface="Arial MT"/>
                          <a:cs typeface="Arial MT"/>
                        </a:rPr>
                        <a:t> </a:t>
                      </a:r>
                      <a:r>
                        <a:rPr lang="fr-FR" sz="1000" dirty="0">
                          <a:effectLst/>
                          <a:latin typeface="Arial MT"/>
                          <a:ea typeface="Arial MT"/>
                          <a:cs typeface="Arial MT"/>
                        </a:rPr>
                        <a:t>Accompagner</a:t>
                      </a:r>
                      <a:r>
                        <a:rPr lang="fr-FR" sz="1000" spc="-20" dirty="0">
                          <a:effectLst/>
                          <a:latin typeface="Arial MT"/>
                          <a:ea typeface="Arial MT"/>
                          <a:cs typeface="Arial MT"/>
                        </a:rPr>
                        <a:t> </a:t>
                      </a:r>
                      <a:r>
                        <a:rPr lang="fr-FR" sz="1000" dirty="0">
                          <a:effectLst/>
                          <a:latin typeface="Arial MT"/>
                          <a:ea typeface="Arial MT"/>
                          <a:cs typeface="Arial MT"/>
                        </a:rPr>
                        <a:t>les</a:t>
                      </a:r>
                      <a:r>
                        <a:rPr lang="fr-FR" sz="1000" spc="-25" dirty="0">
                          <a:effectLst/>
                          <a:latin typeface="Arial MT"/>
                          <a:ea typeface="Arial MT"/>
                          <a:cs typeface="Arial MT"/>
                        </a:rPr>
                        <a:t> </a:t>
                      </a:r>
                      <a:r>
                        <a:rPr lang="fr-FR" sz="1000" dirty="0">
                          <a:effectLst/>
                          <a:latin typeface="Arial MT"/>
                          <a:ea typeface="Arial MT"/>
                          <a:cs typeface="Arial MT"/>
                        </a:rPr>
                        <a:t>directeurs</a:t>
                      </a:r>
                      <a:r>
                        <a:rPr lang="fr-FR" sz="1000" spc="-15" dirty="0">
                          <a:effectLst/>
                          <a:latin typeface="Arial MT"/>
                          <a:ea typeface="Arial MT"/>
                          <a:cs typeface="Arial MT"/>
                        </a:rPr>
                        <a:t> </a:t>
                      </a:r>
                      <a:r>
                        <a:rPr lang="fr-FR" sz="1000" dirty="0">
                          <a:effectLst/>
                          <a:latin typeface="Arial MT"/>
                          <a:ea typeface="Arial MT"/>
                          <a:cs typeface="Arial MT"/>
                        </a:rPr>
                        <a:t>dans</a:t>
                      </a:r>
                      <a:r>
                        <a:rPr lang="fr-FR" sz="1000" spc="-20" dirty="0">
                          <a:effectLst/>
                          <a:latin typeface="Arial MT"/>
                          <a:ea typeface="Arial MT"/>
                          <a:cs typeface="Arial MT"/>
                        </a:rPr>
                        <a:t> </a:t>
                      </a:r>
                      <a:r>
                        <a:rPr lang="fr-FR" sz="1000" dirty="0">
                          <a:effectLst/>
                          <a:latin typeface="Arial MT"/>
                          <a:ea typeface="Arial MT"/>
                          <a:cs typeface="Arial MT"/>
                        </a:rPr>
                        <a:t>leur</a:t>
                      </a:r>
                      <a:r>
                        <a:rPr lang="fr-FR" sz="1000" spc="-20" dirty="0">
                          <a:effectLst/>
                          <a:latin typeface="Arial MT"/>
                          <a:ea typeface="Arial MT"/>
                          <a:cs typeface="Arial MT"/>
                        </a:rPr>
                        <a:t> </a:t>
                      </a:r>
                      <a:r>
                        <a:rPr lang="fr-FR" sz="1000" dirty="0">
                          <a:effectLst/>
                          <a:latin typeface="Arial MT"/>
                          <a:ea typeface="Arial MT"/>
                          <a:cs typeface="Arial MT"/>
                        </a:rPr>
                        <a:t>fonction</a:t>
                      </a:r>
                      <a:r>
                        <a:rPr lang="fr-FR" sz="1000" spc="-30" dirty="0">
                          <a:effectLst/>
                          <a:latin typeface="Arial MT"/>
                          <a:ea typeface="Arial MT"/>
                          <a:cs typeface="Arial MT"/>
                        </a:rPr>
                        <a:t> </a:t>
                      </a:r>
                      <a:r>
                        <a:rPr lang="fr-FR" sz="1000" dirty="0">
                          <a:effectLst/>
                          <a:latin typeface="Arial MT"/>
                          <a:ea typeface="Arial MT"/>
                          <a:cs typeface="Arial MT"/>
                        </a:rPr>
                        <a:t>et</a:t>
                      </a:r>
                      <a:r>
                        <a:rPr lang="fr-FR" sz="1000" spc="-35" dirty="0">
                          <a:effectLst/>
                          <a:latin typeface="Arial MT"/>
                          <a:ea typeface="Arial MT"/>
                          <a:cs typeface="Arial MT"/>
                        </a:rPr>
                        <a:t> </a:t>
                      </a:r>
                      <a:r>
                        <a:rPr lang="fr-FR" sz="1000" dirty="0">
                          <a:effectLst/>
                          <a:latin typeface="Arial MT"/>
                          <a:ea typeface="Arial MT"/>
                          <a:cs typeface="Arial MT"/>
                        </a:rPr>
                        <a:t>relayer</a:t>
                      </a:r>
                      <a:r>
                        <a:rPr lang="fr-FR" sz="1000" spc="-15" dirty="0">
                          <a:effectLst/>
                          <a:latin typeface="Arial MT"/>
                          <a:ea typeface="Arial MT"/>
                          <a:cs typeface="Arial MT"/>
                        </a:rPr>
                        <a:t> </a:t>
                      </a:r>
                      <a:r>
                        <a:rPr lang="fr-FR" sz="1000" dirty="0">
                          <a:effectLst/>
                          <a:latin typeface="Arial MT"/>
                          <a:ea typeface="Arial MT"/>
                          <a:cs typeface="Arial MT"/>
                        </a:rPr>
                        <a:t>les</a:t>
                      </a:r>
                      <a:r>
                        <a:rPr lang="fr-FR" sz="1000" spc="-25" dirty="0">
                          <a:effectLst/>
                          <a:latin typeface="Arial MT"/>
                          <a:ea typeface="Arial MT"/>
                          <a:cs typeface="Arial MT"/>
                        </a:rPr>
                        <a:t> </a:t>
                      </a:r>
                      <a:r>
                        <a:rPr lang="fr-FR" sz="1000" dirty="0">
                          <a:effectLst/>
                          <a:latin typeface="Arial MT"/>
                          <a:ea typeface="Arial MT"/>
                          <a:cs typeface="Arial MT"/>
                        </a:rPr>
                        <a:t>éléments</a:t>
                      </a:r>
                      <a:r>
                        <a:rPr lang="fr-FR" sz="1000" spc="-20" dirty="0">
                          <a:effectLst/>
                          <a:latin typeface="Arial MT"/>
                          <a:ea typeface="Arial MT"/>
                          <a:cs typeface="Arial MT"/>
                        </a:rPr>
                        <a:t> </a:t>
                      </a:r>
                      <a:r>
                        <a:rPr lang="fr-FR" sz="1000" dirty="0">
                          <a:effectLst/>
                          <a:latin typeface="Arial MT"/>
                          <a:ea typeface="Arial MT"/>
                          <a:cs typeface="Arial MT"/>
                        </a:rPr>
                        <a:t>de</a:t>
                      </a:r>
                      <a:r>
                        <a:rPr lang="fr-FR" sz="1000" spc="-25" dirty="0">
                          <a:effectLst/>
                          <a:latin typeface="Arial MT"/>
                          <a:ea typeface="Arial MT"/>
                          <a:cs typeface="Arial MT"/>
                        </a:rPr>
                        <a:t> </a:t>
                      </a:r>
                      <a:r>
                        <a:rPr lang="fr-FR" sz="1000" dirty="0">
                          <a:effectLst/>
                          <a:latin typeface="Arial MT"/>
                          <a:ea typeface="Arial MT"/>
                          <a:cs typeface="Arial MT"/>
                        </a:rPr>
                        <a:t>politique</a:t>
                      </a:r>
                      <a:r>
                        <a:rPr lang="fr-FR" sz="1000" spc="-265" dirty="0">
                          <a:effectLst/>
                          <a:latin typeface="Arial MT"/>
                          <a:ea typeface="Arial MT"/>
                          <a:cs typeface="Arial MT"/>
                        </a:rPr>
                        <a:t> </a:t>
                      </a:r>
                      <a:r>
                        <a:rPr lang="fr-FR" sz="1000" dirty="0">
                          <a:effectLst/>
                          <a:latin typeface="Arial MT"/>
                          <a:ea typeface="Arial MT"/>
                          <a:cs typeface="Arial MT"/>
                        </a:rPr>
                        <a:t>éducative</a:t>
                      </a:r>
                      <a:r>
                        <a:rPr lang="fr-FR" sz="1000" spc="-10" dirty="0">
                          <a:effectLst/>
                          <a:latin typeface="Arial MT"/>
                          <a:ea typeface="Arial MT"/>
                          <a:cs typeface="Arial MT"/>
                        </a:rPr>
                        <a:t> </a:t>
                      </a:r>
                      <a:r>
                        <a:rPr lang="fr-FR" sz="1000" dirty="0">
                          <a:effectLst/>
                          <a:latin typeface="Arial MT"/>
                          <a:ea typeface="Arial MT"/>
                          <a:cs typeface="Arial MT"/>
                        </a:rPr>
                        <a:t>actuelle.</a:t>
                      </a:r>
                      <a:endParaRPr lang="fr-FR" sz="1100" dirty="0">
                        <a:effectLst/>
                        <a:latin typeface="Arial MT"/>
                        <a:ea typeface="Arial MT"/>
                        <a:cs typeface="Arial M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tcPr>
                </a:tc>
                <a:tc hMerge="1">
                  <a:txBody>
                    <a:bodyPr/>
                    <a:lstStyle/>
                    <a:p>
                      <a:endParaRPr lang="fr-FR"/>
                    </a:p>
                  </a:txBody>
                  <a:tcPr/>
                </a:tc>
                <a:extLst>
                  <a:ext uri="{0D108BD9-81ED-4DB2-BD59-A6C34878D82A}">
                    <a16:rowId xmlns:a16="http://schemas.microsoft.com/office/drawing/2014/main" val="411218496"/>
                  </a:ext>
                </a:extLst>
              </a:tr>
              <a:tr h="264160">
                <a:tc>
                  <a:txBody>
                    <a:bodyPr/>
                    <a:lstStyle/>
                    <a:p>
                      <a:pPr marL="38735">
                        <a:spcBef>
                          <a:spcPts val="225"/>
                        </a:spcBef>
                      </a:pPr>
                      <a:r>
                        <a:rPr lang="fr-FR" sz="1000" dirty="0">
                          <a:effectLst/>
                          <a:latin typeface="Arial MT"/>
                          <a:ea typeface="Arial MT"/>
                          <a:cs typeface="Arial MT"/>
                        </a:rPr>
                        <a:t>Responsable</a:t>
                      </a:r>
                      <a:r>
                        <a:rPr lang="fr-FR" sz="1000" spc="-20" dirty="0">
                          <a:effectLst/>
                          <a:latin typeface="Arial MT"/>
                          <a:ea typeface="Arial MT"/>
                          <a:cs typeface="Arial MT"/>
                        </a:rPr>
                        <a:t> </a:t>
                      </a:r>
                      <a:r>
                        <a:rPr lang="fr-FR" sz="1000" dirty="0">
                          <a:effectLst/>
                          <a:latin typeface="Arial MT"/>
                          <a:ea typeface="Arial MT"/>
                          <a:cs typeface="Arial MT"/>
                        </a:rPr>
                        <a:t>:</a:t>
                      </a:r>
                      <a:r>
                        <a:rPr lang="fr-FR" sz="1000" spc="-25" dirty="0">
                          <a:effectLst/>
                          <a:latin typeface="Arial MT"/>
                          <a:ea typeface="Arial MT"/>
                          <a:cs typeface="Arial MT"/>
                        </a:rPr>
                        <a:t> </a:t>
                      </a:r>
                      <a:r>
                        <a:rPr lang="fr-FR" sz="1000" dirty="0">
                          <a:effectLst/>
                          <a:latin typeface="Arial MT"/>
                          <a:ea typeface="Arial MT"/>
                          <a:cs typeface="Arial MT"/>
                        </a:rPr>
                        <a:t>IEN</a:t>
                      </a:r>
                      <a:r>
                        <a:rPr lang="fr-FR" sz="1000" spc="-20" dirty="0">
                          <a:effectLst/>
                          <a:latin typeface="Arial MT"/>
                          <a:ea typeface="Arial MT"/>
                          <a:cs typeface="Arial MT"/>
                        </a:rPr>
                        <a:t> </a:t>
                      </a:r>
                      <a:r>
                        <a:rPr lang="fr-FR" sz="1000" dirty="0">
                          <a:effectLst/>
                          <a:latin typeface="Arial MT"/>
                          <a:ea typeface="Arial MT"/>
                          <a:cs typeface="Arial MT"/>
                        </a:rPr>
                        <a:t>de</a:t>
                      </a:r>
                      <a:r>
                        <a:rPr lang="fr-FR" sz="1000" spc="-20" dirty="0">
                          <a:effectLst/>
                          <a:latin typeface="Arial MT"/>
                          <a:ea typeface="Arial MT"/>
                          <a:cs typeface="Arial MT"/>
                        </a:rPr>
                        <a:t> </a:t>
                      </a:r>
                      <a:r>
                        <a:rPr lang="fr-FR" sz="1000" dirty="0">
                          <a:effectLst/>
                          <a:latin typeface="Arial MT"/>
                          <a:ea typeface="Arial MT"/>
                          <a:cs typeface="Arial MT"/>
                        </a:rPr>
                        <a:t>la</a:t>
                      </a:r>
                      <a:r>
                        <a:rPr lang="fr-FR" sz="1000" spc="-20" dirty="0">
                          <a:effectLst/>
                          <a:latin typeface="Arial MT"/>
                          <a:ea typeface="Arial MT"/>
                          <a:cs typeface="Arial MT"/>
                        </a:rPr>
                        <a:t> </a:t>
                      </a:r>
                      <a:r>
                        <a:rPr lang="fr-FR" sz="1000" dirty="0">
                          <a:effectLst/>
                          <a:latin typeface="Arial MT"/>
                          <a:ea typeface="Arial MT"/>
                          <a:cs typeface="Arial MT"/>
                        </a:rPr>
                        <a:t>circonscription</a:t>
                      </a:r>
                      <a:endParaRPr lang="fr-FR" sz="1100" dirty="0">
                        <a:effectLst/>
                        <a:latin typeface="Arial MT"/>
                        <a:ea typeface="Arial MT"/>
                        <a:cs typeface="Arial M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tcPr>
                </a:tc>
                <a:tc>
                  <a:txBody>
                    <a:bodyPr/>
                    <a:lstStyle/>
                    <a:p>
                      <a:pPr marL="38735"/>
                      <a:r>
                        <a:rPr lang="fr-FR" sz="1000" dirty="0">
                          <a:effectLst/>
                          <a:latin typeface="Times New Roman" panose="02020603050405020304" pitchFamily="18" charset="0"/>
                          <a:ea typeface="Arial MT"/>
                          <a:cs typeface="Arial MT"/>
                        </a:rPr>
                        <a:t> </a:t>
                      </a:r>
                      <a:r>
                        <a:rPr lang="fr-FR" sz="1000" dirty="0">
                          <a:effectLst/>
                          <a:latin typeface="Arial MT"/>
                        </a:rPr>
                        <a:t>Nb</a:t>
                      </a:r>
                      <a:r>
                        <a:rPr lang="fr-FR" sz="1000" spc="-20" dirty="0">
                          <a:effectLst/>
                          <a:latin typeface="Arial MT"/>
                        </a:rPr>
                        <a:t> </a:t>
                      </a:r>
                      <a:r>
                        <a:rPr lang="fr-FR" sz="1000" dirty="0">
                          <a:effectLst/>
                          <a:latin typeface="Arial MT"/>
                        </a:rPr>
                        <a:t>de</a:t>
                      </a:r>
                      <a:r>
                        <a:rPr lang="fr-FR" sz="1000" spc="-10" dirty="0">
                          <a:effectLst/>
                          <a:latin typeface="Arial MT"/>
                        </a:rPr>
                        <a:t> </a:t>
                      </a:r>
                      <a:r>
                        <a:rPr lang="fr-FR" sz="1000" dirty="0">
                          <a:effectLst/>
                          <a:latin typeface="Arial MT"/>
                        </a:rPr>
                        <a:t>places</a:t>
                      </a:r>
                      <a:r>
                        <a:rPr lang="fr-FR" sz="1000" spc="-10" dirty="0">
                          <a:effectLst/>
                          <a:latin typeface="Arial MT"/>
                        </a:rPr>
                        <a:t> </a:t>
                      </a:r>
                      <a:r>
                        <a:rPr lang="fr-FR" sz="1000" dirty="0">
                          <a:effectLst/>
                          <a:latin typeface="Arial MT"/>
                        </a:rPr>
                        <a:t>:</a:t>
                      </a:r>
                      <a:r>
                        <a:rPr lang="fr-FR" sz="1000" spc="-15" dirty="0">
                          <a:effectLst/>
                          <a:latin typeface="Arial MT"/>
                        </a:rPr>
                        <a:t> </a:t>
                      </a:r>
                      <a:r>
                        <a:rPr lang="fr-FR" sz="1000" dirty="0">
                          <a:effectLst/>
                          <a:latin typeface="Arial MT"/>
                        </a:rPr>
                        <a:t>40</a:t>
                      </a:r>
                      <a:endParaRPr lang="fr-FR" sz="1100" dirty="0">
                        <a:effectLst/>
                        <a:latin typeface="Arial M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32361908"/>
                  </a:ext>
                </a:extLst>
              </a:tr>
              <a:tr h="229870">
                <a:tc gridSpan="2">
                  <a:txBody>
                    <a:bodyPr/>
                    <a:lstStyle/>
                    <a:p>
                      <a:pPr marL="4445">
                        <a:spcBef>
                          <a:spcPts val="45"/>
                        </a:spcBef>
                        <a:spcAft>
                          <a:spcPts val="0"/>
                        </a:spcAft>
                      </a:pPr>
                      <a:r>
                        <a:rPr lang="fr-FR" sz="1000" dirty="0">
                          <a:effectLst/>
                          <a:latin typeface="Arial MT"/>
                          <a:ea typeface="Arial MT"/>
                          <a:cs typeface="Arial MT"/>
                        </a:rPr>
                        <a:t>Public</a:t>
                      </a:r>
                      <a:r>
                        <a:rPr lang="fr-FR" sz="1000" spc="-20" dirty="0">
                          <a:effectLst/>
                          <a:latin typeface="Arial MT"/>
                          <a:ea typeface="Arial MT"/>
                          <a:cs typeface="Arial MT"/>
                        </a:rPr>
                        <a:t> </a:t>
                      </a:r>
                      <a:r>
                        <a:rPr lang="fr-FR" sz="1000" dirty="0">
                          <a:effectLst/>
                          <a:latin typeface="Arial MT"/>
                          <a:ea typeface="Arial MT"/>
                          <a:cs typeface="Arial MT"/>
                        </a:rPr>
                        <a:t>:</a:t>
                      </a:r>
                      <a:r>
                        <a:rPr lang="fr-FR" sz="1000" spc="-25" dirty="0">
                          <a:effectLst/>
                          <a:latin typeface="Arial MT"/>
                          <a:ea typeface="Arial MT"/>
                          <a:cs typeface="Arial MT"/>
                        </a:rPr>
                        <a:t> </a:t>
                      </a:r>
                      <a:r>
                        <a:rPr lang="fr-FR" sz="1000" dirty="0">
                          <a:effectLst/>
                          <a:latin typeface="Arial MT"/>
                          <a:ea typeface="Arial MT"/>
                          <a:cs typeface="Arial MT"/>
                        </a:rPr>
                        <a:t>Directeurs</a:t>
                      </a:r>
                      <a:r>
                        <a:rPr lang="fr-FR" sz="1000" spc="-20" dirty="0">
                          <a:effectLst/>
                          <a:latin typeface="Arial MT"/>
                          <a:ea typeface="Arial MT"/>
                          <a:cs typeface="Arial MT"/>
                        </a:rPr>
                        <a:t> </a:t>
                      </a:r>
                      <a:r>
                        <a:rPr lang="fr-FR" sz="1000" dirty="0">
                          <a:effectLst/>
                          <a:latin typeface="Arial MT"/>
                          <a:ea typeface="Arial MT"/>
                          <a:cs typeface="Arial MT"/>
                        </a:rPr>
                        <a:t>et</a:t>
                      </a:r>
                      <a:r>
                        <a:rPr lang="fr-FR" sz="1000" spc="-30" dirty="0">
                          <a:effectLst/>
                          <a:latin typeface="Arial MT"/>
                          <a:ea typeface="Arial MT"/>
                          <a:cs typeface="Arial MT"/>
                        </a:rPr>
                        <a:t> </a:t>
                      </a:r>
                      <a:r>
                        <a:rPr lang="fr-FR" sz="1000" dirty="0">
                          <a:effectLst/>
                          <a:latin typeface="Arial MT"/>
                          <a:ea typeface="Arial MT"/>
                          <a:cs typeface="Arial MT"/>
                        </a:rPr>
                        <a:t>chargés</a:t>
                      </a:r>
                      <a:r>
                        <a:rPr lang="fr-FR" sz="1000" spc="-15" dirty="0">
                          <a:effectLst/>
                          <a:latin typeface="Arial MT"/>
                          <a:ea typeface="Arial MT"/>
                          <a:cs typeface="Arial MT"/>
                        </a:rPr>
                        <a:t> </a:t>
                      </a:r>
                      <a:r>
                        <a:rPr lang="fr-FR" sz="1000" dirty="0">
                          <a:effectLst/>
                          <a:latin typeface="Arial MT"/>
                          <a:ea typeface="Arial MT"/>
                          <a:cs typeface="Arial MT"/>
                        </a:rPr>
                        <a:t>d'école</a:t>
                      </a:r>
                      <a:endParaRPr lang="fr-FR" sz="1100" dirty="0">
                        <a:effectLst/>
                        <a:latin typeface="Arial MT"/>
                        <a:ea typeface="Arial MT"/>
                        <a:cs typeface="Arial M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tcPr>
                </a:tc>
                <a:tc hMerge="1">
                  <a:txBody>
                    <a:bodyPr/>
                    <a:lstStyle/>
                    <a:p>
                      <a:endParaRPr lang="fr-FR"/>
                    </a:p>
                  </a:txBody>
                  <a:tcPr/>
                </a:tc>
                <a:extLst>
                  <a:ext uri="{0D108BD9-81ED-4DB2-BD59-A6C34878D82A}">
                    <a16:rowId xmlns:a16="http://schemas.microsoft.com/office/drawing/2014/main" val="497129049"/>
                  </a:ext>
                </a:extLst>
              </a:tr>
              <a:tr h="247650">
                <a:tc gridSpan="2">
                  <a:txBody>
                    <a:bodyPr/>
                    <a:lstStyle/>
                    <a:p>
                      <a:pPr marL="43815">
                        <a:spcBef>
                          <a:spcPts val="140"/>
                        </a:spcBef>
                        <a:spcAft>
                          <a:spcPts val="0"/>
                        </a:spcAft>
                      </a:pPr>
                      <a:r>
                        <a:rPr lang="fr-FR" sz="1000" dirty="0">
                          <a:effectLst/>
                          <a:latin typeface="Arial MT"/>
                          <a:ea typeface="Arial MT"/>
                          <a:cs typeface="Arial MT"/>
                        </a:rPr>
                        <a:t>Prérequis</a:t>
                      </a:r>
                      <a:r>
                        <a:rPr lang="fr-FR" sz="1000" spc="-20" dirty="0">
                          <a:effectLst/>
                          <a:latin typeface="Arial MT"/>
                          <a:ea typeface="Arial MT"/>
                          <a:cs typeface="Arial MT"/>
                        </a:rPr>
                        <a:t> </a:t>
                      </a:r>
                      <a:r>
                        <a:rPr lang="fr-FR" sz="1000" dirty="0">
                          <a:effectLst/>
                          <a:latin typeface="Arial MT"/>
                          <a:ea typeface="Arial MT"/>
                          <a:cs typeface="Arial MT"/>
                        </a:rPr>
                        <a:t>:</a:t>
                      </a:r>
                      <a:r>
                        <a:rPr lang="fr-FR" sz="1000" spc="-25" dirty="0">
                          <a:effectLst/>
                          <a:latin typeface="Arial MT"/>
                          <a:ea typeface="Arial MT"/>
                          <a:cs typeface="Arial MT"/>
                        </a:rPr>
                        <a:t> </a:t>
                      </a:r>
                      <a:r>
                        <a:rPr lang="fr-FR" sz="1000" dirty="0">
                          <a:effectLst/>
                          <a:latin typeface="Arial MT"/>
                          <a:ea typeface="Arial MT"/>
                          <a:cs typeface="Arial MT"/>
                        </a:rPr>
                        <a:t>Être</a:t>
                      </a:r>
                      <a:r>
                        <a:rPr lang="fr-FR" sz="1000" spc="-25" dirty="0">
                          <a:effectLst/>
                          <a:latin typeface="Arial MT"/>
                          <a:ea typeface="Arial MT"/>
                          <a:cs typeface="Arial MT"/>
                        </a:rPr>
                        <a:t> </a:t>
                      </a:r>
                      <a:r>
                        <a:rPr lang="fr-FR" sz="1000" dirty="0">
                          <a:effectLst/>
                          <a:latin typeface="Arial MT"/>
                          <a:ea typeface="Arial MT"/>
                          <a:cs typeface="Arial MT"/>
                        </a:rPr>
                        <a:t>directeurs</a:t>
                      </a:r>
                      <a:r>
                        <a:rPr lang="fr-FR" sz="1000" spc="-15" dirty="0">
                          <a:effectLst/>
                          <a:latin typeface="Arial MT"/>
                          <a:ea typeface="Arial MT"/>
                          <a:cs typeface="Arial MT"/>
                        </a:rPr>
                        <a:t> </a:t>
                      </a:r>
                      <a:r>
                        <a:rPr lang="fr-FR" sz="1000" dirty="0">
                          <a:effectLst/>
                          <a:latin typeface="Arial MT"/>
                          <a:ea typeface="Arial MT"/>
                          <a:cs typeface="Arial MT"/>
                        </a:rPr>
                        <a:t>ou</a:t>
                      </a:r>
                      <a:r>
                        <a:rPr lang="fr-FR" sz="1000" spc="-25" dirty="0">
                          <a:effectLst/>
                          <a:latin typeface="Arial MT"/>
                          <a:ea typeface="Arial MT"/>
                          <a:cs typeface="Arial MT"/>
                        </a:rPr>
                        <a:t> </a:t>
                      </a:r>
                      <a:r>
                        <a:rPr lang="fr-FR" sz="1000" dirty="0">
                          <a:effectLst/>
                          <a:latin typeface="Arial MT"/>
                          <a:ea typeface="Arial MT"/>
                          <a:cs typeface="Arial MT"/>
                        </a:rPr>
                        <a:t>chargés</a:t>
                      </a:r>
                      <a:r>
                        <a:rPr lang="fr-FR" sz="1000" spc="-15" dirty="0">
                          <a:effectLst/>
                          <a:latin typeface="Arial MT"/>
                          <a:ea typeface="Arial MT"/>
                          <a:cs typeface="Arial MT"/>
                        </a:rPr>
                        <a:t> </a:t>
                      </a:r>
                      <a:r>
                        <a:rPr lang="fr-FR" sz="1000" dirty="0">
                          <a:effectLst/>
                          <a:latin typeface="Arial MT"/>
                          <a:ea typeface="Arial MT"/>
                          <a:cs typeface="Arial MT"/>
                        </a:rPr>
                        <a:t>d'école.</a:t>
                      </a:r>
                      <a:endParaRPr lang="fr-FR" sz="1100" dirty="0">
                        <a:effectLst/>
                        <a:latin typeface="Arial MT"/>
                        <a:ea typeface="Arial MT"/>
                        <a:cs typeface="Arial M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tcPr>
                </a:tc>
                <a:tc hMerge="1">
                  <a:txBody>
                    <a:bodyPr/>
                    <a:lstStyle/>
                    <a:p>
                      <a:endParaRPr lang="fr-FR"/>
                    </a:p>
                  </a:txBody>
                  <a:tcPr/>
                </a:tc>
                <a:extLst>
                  <a:ext uri="{0D108BD9-81ED-4DB2-BD59-A6C34878D82A}">
                    <a16:rowId xmlns:a16="http://schemas.microsoft.com/office/drawing/2014/main" val="2502872966"/>
                  </a:ext>
                </a:extLst>
              </a:tr>
              <a:tr h="254635">
                <a:tc gridSpan="2">
                  <a:txBody>
                    <a:bodyPr/>
                    <a:lstStyle/>
                    <a:p>
                      <a:pPr marL="38735">
                        <a:spcBef>
                          <a:spcPts val="180"/>
                        </a:spcBef>
                      </a:pPr>
                      <a:r>
                        <a:rPr lang="fr-FR" sz="1000" dirty="0">
                          <a:effectLst/>
                          <a:latin typeface="Arial MT"/>
                          <a:ea typeface="Arial MT"/>
                          <a:cs typeface="Arial MT"/>
                        </a:rPr>
                        <a:t>Dates</a:t>
                      </a:r>
                      <a:r>
                        <a:rPr lang="fr-FR" sz="1000" spc="-15" dirty="0">
                          <a:effectLst/>
                          <a:latin typeface="Arial MT"/>
                          <a:ea typeface="Arial MT"/>
                          <a:cs typeface="Arial MT"/>
                        </a:rPr>
                        <a:t> </a:t>
                      </a:r>
                      <a:r>
                        <a:rPr lang="fr-FR" sz="1000" dirty="0">
                          <a:effectLst/>
                          <a:latin typeface="Arial MT"/>
                          <a:ea typeface="Arial MT"/>
                          <a:cs typeface="Arial MT"/>
                        </a:rPr>
                        <a:t>:</a:t>
                      </a:r>
                      <a:r>
                        <a:rPr lang="fr-FR" sz="1000" spc="-15" dirty="0">
                          <a:effectLst/>
                          <a:latin typeface="Arial MT"/>
                          <a:ea typeface="Arial MT"/>
                          <a:cs typeface="Arial MT"/>
                        </a:rPr>
                        <a:t> </a:t>
                      </a:r>
                      <a:r>
                        <a:rPr lang="fr-FR" sz="1000" dirty="0">
                          <a:effectLst/>
                          <a:latin typeface="Arial MT"/>
                          <a:ea typeface="Arial MT"/>
                          <a:cs typeface="Arial MT"/>
                        </a:rPr>
                        <a:t>A</a:t>
                      </a:r>
                      <a:r>
                        <a:rPr lang="fr-FR" sz="1000" spc="-20" dirty="0">
                          <a:effectLst/>
                          <a:latin typeface="Arial MT"/>
                          <a:ea typeface="Arial MT"/>
                          <a:cs typeface="Arial MT"/>
                        </a:rPr>
                        <a:t> </a:t>
                      </a:r>
                      <a:r>
                        <a:rPr lang="fr-FR" sz="1000" dirty="0">
                          <a:effectLst/>
                          <a:latin typeface="Arial MT"/>
                          <a:ea typeface="Arial MT"/>
                          <a:cs typeface="Arial MT"/>
                        </a:rPr>
                        <a:t>définir</a:t>
                      </a:r>
                      <a:endParaRPr lang="fr-FR" sz="1100" dirty="0">
                        <a:effectLst/>
                        <a:latin typeface="Arial MT"/>
                        <a:ea typeface="Arial MT"/>
                        <a:cs typeface="Arial M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tcPr>
                </a:tc>
                <a:tc hMerge="1">
                  <a:txBody>
                    <a:bodyPr/>
                    <a:lstStyle/>
                    <a:p>
                      <a:endParaRPr lang="fr-FR"/>
                    </a:p>
                  </a:txBody>
                  <a:tcPr/>
                </a:tc>
                <a:extLst>
                  <a:ext uri="{0D108BD9-81ED-4DB2-BD59-A6C34878D82A}">
                    <a16:rowId xmlns:a16="http://schemas.microsoft.com/office/drawing/2014/main" val="811106859"/>
                  </a:ext>
                </a:extLst>
              </a:tr>
              <a:tr h="239395">
                <a:tc gridSpan="2">
                  <a:txBody>
                    <a:bodyPr/>
                    <a:lstStyle/>
                    <a:p>
                      <a:pPr marL="4445">
                        <a:spcBef>
                          <a:spcPts val="220"/>
                        </a:spcBef>
                        <a:spcAft>
                          <a:spcPts val="0"/>
                        </a:spcAft>
                      </a:pPr>
                      <a:r>
                        <a:rPr lang="fr-FR" sz="1100" b="1" dirty="0">
                          <a:solidFill>
                            <a:srgbClr val="000000"/>
                          </a:solidFill>
                          <a:effectLst/>
                          <a:latin typeface="Arial" panose="020B0604020202020204" pitchFamily="34" charset="0"/>
                          <a:ea typeface="Arial MT"/>
                          <a:cs typeface="Arial MT"/>
                        </a:rPr>
                        <a:t>Module</a:t>
                      </a:r>
                      <a:r>
                        <a:rPr lang="fr-FR" sz="1100" b="1" spc="35" dirty="0">
                          <a:solidFill>
                            <a:srgbClr val="000000"/>
                          </a:solidFill>
                          <a:effectLst/>
                          <a:latin typeface="Arial" panose="020B0604020202020204" pitchFamily="34" charset="0"/>
                          <a:ea typeface="Arial MT"/>
                          <a:cs typeface="Arial MT"/>
                        </a:rPr>
                        <a:t> </a:t>
                      </a:r>
                      <a:r>
                        <a:rPr lang="fr-FR" sz="1100" b="1" dirty="0">
                          <a:solidFill>
                            <a:srgbClr val="000000"/>
                          </a:solidFill>
                          <a:effectLst/>
                          <a:latin typeface="Arial" panose="020B0604020202020204" pitchFamily="34" charset="0"/>
                          <a:ea typeface="Arial MT"/>
                          <a:cs typeface="Arial MT"/>
                        </a:rPr>
                        <a:t>:</a:t>
                      </a:r>
                      <a:r>
                        <a:rPr lang="fr-FR" sz="1100" b="1" spc="10" dirty="0">
                          <a:solidFill>
                            <a:srgbClr val="000000"/>
                          </a:solidFill>
                          <a:effectLst/>
                          <a:latin typeface="Arial" panose="020B0604020202020204" pitchFamily="34" charset="0"/>
                          <a:ea typeface="Arial MT"/>
                          <a:cs typeface="Arial MT"/>
                        </a:rPr>
                        <a:t> </a:t>
                      </a:r>
                      <a:r>
                        <a:rPr lang="fr-FR" sz="1100" b="1" dirty="0">
                          <a:solidFill>
                            <a:srgbClr val="000000"/>
                          </a:solidFill>
                          <a:effectLst/>
                          <a:latin typeface="Arial" panose="020B0604020202020204" pitchFamily="34" charset="0"/>
                          <a:ea typeface="Arial MT"/>
                          <a:cs typeface="Arial MT"/>
                        </a:rPr>
                        <a:t>Réunion</a:t>
                      </a:r>
                      <a:r>
                        <a:rPr lang="fr-FR" sz="1100" b="1" spc="15" dirty="0">
                          <a:solidFill>
                            <a:srgbClr val="000000"/>
                          </a:solidFill>
                          <a:effectLst/>
                          <a:latin typeface="Arial" panose="020B0604020202020204" pitchFamily="34" charset="0"/>
                          <a:ea typeface="Arial MT"/>
                          <a:cs typeface="Arial MT"/>
                        </a:rPr>
                        <a:t> </a:t>
                      </a:r>
                      <a:r>
                        <a:rPr lang="fr-FR" sz="1100" b="1" dirty="0">
                          <a:solidFill>
                            <a:srgbClr val="000000"/>
                          </a:solidFill>
                          <a:effectLst/>
                          <a:latin typeface="Arial" panose="020B0604020202020204" pitchFamily="34" charset="0"/>
                          <a:ea typeface="Arial MT"/>
                          <a:cs typeface="Arial MT"/>
                        </a:rPr>
                        <a:t>des</a:t>
                      </a:r>
                      <a:r>
                        <a:rPr lang="fr-FR" sz="1100" b="1" spc="10" dirty="0">
                          <a:solidFill>
                            <a:srgbClr val="000000"/>
                          </a:solidFill>
                          <a:effectLst/>
                          <a:latin typeface="Arial" panose="020B0604020202020204" pitchFamily="34" charset="0"/>
                          <a:ea typeface="Arial MT"/>
                          <a:cs typeface="Arial MT"/>
                        </a:rPr>
                        <a:t> </a:t>
                      </a:r>
                      <a:r>
                        <a:rPr lang="fr-FR" sz="1100" b="1" dirty="0">
                          <a:solidFill>
                            <a:srgbClr val="000000"/>
                          </a:solidFill>
                          <a:effectLst/>
                          <a:latin typeface="Arial" panose="020B0604020202020204" pitchFamily="34" charset="0"/>
                          <a:ea typeface="Arial MT"/>
                          <a:cs typeface="Arial MT"/>
                        </a:rPr>
                        <a:t>directeurs</a:t>
                      </a:r>
                      <a:endParaRPr lang="fr-FR" sz="1100" dirty="0">
                        <a:effectLst/>
                        <a:latin typeface="Arial MT"/>
                        <a:ea typeface="Arial MT"/>
                        <a:cs typeface="Arial M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3F3"/>
                    </a:solidFill>
                  </a:tcPr>
                </a:tc>
                <a:tc hMerge="1">
                  <a:txBody>
                    <a:bodyPr/>
                    <a:lstStyle/>
                    <a:p>
                      <a:endParaRPr lang="fr-FR"/>
                    </a:p>
                  </a:txBody>
                  <a:tcPr/>
                </a:tc>
                <a:extLst>
                  <a:ext uri="{0D108BD9-81ED-4DB2-BD59-A6C34878D82A}">
                    <a16:rowId xmlns:a16="http://schemas.microsoft.com/office/drawing/2014/main" val="2853980808"/>
                  </a:ext>
                </a:extLst>
              </a:tr>
            </a:tbl>
          </a:graphicData>
        </a:graphic>
      </p:graphicFrame>
      <p:graphicFrame>
        <p:nvGraphicFramePr>
          <p:cNvPr id="7" name="Tableau 6">
            <a:extLst>
              <a:ext uri="{FF2B5EF4-FFF2-40B4-BE49-F238E27FC236}">
                <a16:creationId xmlns:a16="http://schemas.microsoft.com/office/drawing/2014/main" id="{6E566686-7A19-4F09-B1D5-1601058A307F}"/>
              </a:ext>
            </a:extLst>
          </p:cNvPr>
          <p:cNvGraphicFramePr>
            <a:graphicFrameLocks noGrp="1"/>
          </p:cNvGraphicFramePr>
          <p:nvPr>
            <p:extLst>
              <p:ext uri="{D42A27DB-BD31-4B8C-83A1-F6EECF244321}">
                <p14:modId xmlns:p14="http://schemas.microsoft.com/office/powerpoint/2010/main" val="883440328"/>
              </p:ext>
            </p:extLst>
          </p:nvPr>
        </p:nvGraphicFramePr>
        <p:xfrm>
          <a:off x="896449" y="2826997"/>
          <a:ext cx="10457350" cy="707390"/>
        </p:xfrm>
        <a:graphic>
          <a:graphicData uri="http://schemas.openxmlformats.org/drawingml/2006/table">
            <a:tbl>
              <a:tblPr firstRow="1" firstCol="1" lastRow="1" lastCol="1" bandRow="1" bandCol="1"/>
              <a:tblGrid>
                <a:gridCol w="4135308">
                  <a:extLst>
                    <a:ext uri="{9D8B030D-6E8A-4147-A177-3AD203B41FA5}">
                      <a16:colId xmlns:a16="http://schemas.microsoft.com/office/drawing/2014/main" val="540758083"/>
                    </a:ext>
                  </a:extLst>
                </a:gridCol>
                <a:gridCol w="6322042">
                  <a:extLst>
                    <a:ext uri="{9D8B030D-6E8A-4147-A177-3AD203B41FA5}">
                      <a16:colId xmlns:a16="http://schemas.microsoft.com/office/drawing/2014/main" val="1999393725"/>
                    </a:ext>
                  </a:extLst>
                </a:gridCol>
              </a:tblGrid>
              <a:tr h="232410">
                <a:tc gridSpan="2">
                  <a:txBody>
                    <a:bodyPr/>
                    <a:lstStyle/>
                    <a:p>
                      <a:pPr marL="38735">
                        <a:spcBef>
                          <a:spcPts val="65"/>
                        </a:spcBef>
                      </a:pPr>
                      <a:r>
                        <a:rPr lang="fr-FR" sz="1000" dirty="0">
                          <a:effectLst/>
                          <a:latin typeface="Arial MT"/>
                          <a:ea typeface="Arial MT"/>
                          <a:cs typeface="Arial MT"/>
                        </a:rPr>
                        <a:t>Contenus</a:t>
                      </a:r>
                      <a:r>
                        <a:rPr lang="fr-FR" sz="1000" spc="-20" dirty="0">
                          <a:effectLst/>
                          <a:latin typeface="Arial MT"/>
                          <a:ea typeface="Arial MT"/>
                          <a:cs typeface="Arial MT"/>
                        </a:rPr>
                        <a:t> </a:t>
                      </a:r>
                      <a:r>
                        <a:rPr lang="fr-FR" sz="1000" dirty="0">
                          <a:effectLst/>
                          <a:latin typeface="Arial MT"/>
                          <a:ea typeface="Arial MT"/>
                          <a:cs typeface="Arial MT"/>
                        </a:rPr>
                        <a:t>:</a:t>
                      </a:r>
                      <a:r>
                        <a:rPr lang="fr-FR" sz="1000" spc="-20" dirty="0">
                          <a:effectLst/>
                          <a:latin typeface="Arial MT"/>
                          <a:ea typeface="Arial MT"/>
                          <a:cs typeface="Arial MT"/>
                        </a:rPr>
                        <a:t> </a:t>
                      </a:r>
                      <a:r>
                        <a:rPr lang="fr-FR" sz="1000" dirty="0">
                          <a:effectLst/>
                          <a:latin typeface="Arial MT"/>
                          <a:ea typeface="Arial MT"/>
                          <a:cs typeface="Arial MT"/>
                        </a:rPr>
                        <a:t>Informations</a:t>
                      </a:r>
                      <a:r>
                        <a:rPr lang="fr-FR" sz="1000" spc="-20" dirty="0">
                          <a:effectLst/>
                          <a:latin typeface="Arial MT"/>
                          <a:ea typeface="Arial MT"/>
                          <a:cs typeface="Arial MT"/>
                        </a:rPr>
                        <a:t> </a:t>
                      </a:r>
                      <a:r>
                        <a:rPr lang="fr-FR" sz="1000" dirty="0">
                          <a:effectLst/>
                          <a:latin typeface="Arial MT"/>
                          <a:ea typeface="Arial MT"/>
                          <a:cs typeface="Arial MT"/>
                        </a:rPr>
                        <a:t>et</a:t>
                      </a:r>
                      <a:r>
                        <a:rPr lang="fr-FR" sz="1000" spc="-30" dirty="0">
                          <a:effectLst/>
                          <a:latin typeface="Arial MT"/>
                          <a:ea typeface="Arial MT"/>
                          <a:cs typeface="Arial MT"/>
                        </a:rPr>
                        <a:t> </a:t>
                      </a:r>
                      <a:r>
                        <a:rPr lang="fr-FR" sz="1000" dirty="0">
                          <a:effectLst/>
                          <a:latin typeface="Arial MT"/>
                          <a:ea typeface="Arial MT"/>
                          <a:cs typeface="Arial MT"/>
                        </a:rPr>
                        <a:t>réflexion</a:t>
                      </a:r>
                      <a:r>
                        <a:rPr lang="fr-FR" sz="1000" spc="-25" dirty="0">
                          <a:effectLst/>
                          <a:latin typeface="Arial MT"/>
                          <a:ea typeface="Arial MT"/>
                          <a:cs typeface="Arial MT"/>
                        </a:rPr>
                        <a:t> </a:t>
                      </a:r>
                      <a:r>
                        <a:rPr lang="fr-FR" sz="1000" dirty="0">
                          <a:effectLst/>
                          <a:latin typeface="Arial MT"/>
                          <a:ea typeface="Arial MT"/>
                          <a:cs typeface="Arial MT"/>
                        </a:rPr>
                        <a:t>sur</a:t>
                      </a:r>
                      <a:r>
                        <a:rPr lang="fr-FR" sz="1000" spc="-15" dirty="0">
                          <a:effectLst/>
                          <a:latin typeface="Arial MT"/>
                          <a:ea typeface="Arial MT"/>
                          <a:cs typeface="Arial MT"/>
                        </a:rPr>
                        <a:t> </a:t>
                      </a:r>
                      <a:r>
                        <a:rPr lang="fr-FR" sz="1000" dirty="0">
                          <a:effectLst/>
                          <a:latin typeface="Arial MT"/>
                          <a:ea typeface="Arial MT"/>
                          <a:cs typeface="Arial MT"/>
                        </a:rPr>
                        <a:t>le</a:t>
                      </a:r>
                      <a:r>
                        <a:rPr lang="fr-FR" sz="1000" spc="-25" dirty="0">
                          <a:effectLst/>
                          <a:latin typeface="Arial MT"/>
                          <a:ea typeface="Arial MT"/>
                          <a:cs typeface="Arial MT"/>
                        </a:rPr>
                        <a:t> </a:t>
                      </a:r>
                      <a:r>
                        <a:rPr lang="fr-FR" sz="1000" dirty="0">
                          <a:effectLst/>
                          <a:latin typeface="Arial MT"/>
                          <a:ea typeface="Arial MT"/>
                          <a:cs typeface="Arial MT"/>
                        </a:rPr>
                        <a:t>pilotage</a:t>
                      </a:r>
                      <a:r>
                        <a:rPr lang="fr-FR" sz="1000" spc="-25" dirty="0">
                          <a:effectLst/>
                          <a:latin typeface="Arial MT"/>
                          <a:ea typeface="Arial MT"/>
                          <a:cs typeface="Arial MT"/>
                        </a:rPr>
                        <a:t> </a:t>
                      </a:r>
                      <a:r>
                        <a:rPr lang="fr-FR" sz="1000" dirty="0">
                          <a:effectLst/>
                          <a:latin typeface="Arial MT"/>
                          <a:ea typeface="Arial MT"/>
                          <a:cs typeface="Arial MT"/>
                        </a:rPr>
                        <a:t>des</a:t>
                      </a:r>
                      <a:r>
                        <a:rPr lang="fr-FR" sz="1000" spc="-15" dirty="0">
                          <a:effectLst/>
                          <a:latin typeface="Arial MT"/>
                          <a:ea typeface="Arial MT"/>
                          <a:cs typeface="Arial MT"/>
                        </a:rPr>
                        <a:t> </a:t>
                      </a:r>
                      <a:r>
                        <a:rPr lang="fr-FR" sz="1000" dirty="0">
                          <a:effectLst/>
                          <a:latin typeface="Arial MT"/>
                          <a:ea typeface="Arial MT"/>
                          <a:cs typeface="Arial MT"/>
                        </a:rPr>
                        <a:t>écoles.</a:t>
                      </a:r>
                      <a:endParaRPr lang="fr-FR" sz="1100" dirty="0">
                        <a:effectLst/>
                        <a:latin typeface="Arial MT"/>
                        <a:ea typeface="Arial MT"/>
                        <a:cs typeface="Arial M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tcPr>
                </a:tc>
                <a:tc hMerge="1">
                  <a:txBody>
                    <a:bodyPr/>
                    <a:lstStyle/>
                    <a:p>
                      <a:endParaRPr lang="fr-FR"/>
                    </a:p>
                  </a:txBody>
                  <a:tcPr>
                    <a:lnL w="12700" cap="flat" cmpd="sng" algn="ctr">
                      <a:solidFill>
                        <a:srgbClr val="000000"/>
                      </a:solidFill>
                      <a:prstDash val="solid"/>
                      <a:round/>
                      <a:headEnd type="none" w="med" len="med"/>
                      <a:tailEnd type="none" w="med" len="med"/>
                    </a:lnL>
                  </a:tcPr>
                </a:tc>
                <a:extLst>
                  <a:ext uri="{0D108BD9-81ED-4DB2-BD59-A6C34878D82A}">
                    <a16:rowId xmlns:a16="http://schemas.microsoft.com/office/drawing/2014/main" val="1265739228"/>
                  </a:ext>
                </a:extLst>
              </a:tr>
              <a:tr h="241935">
                <a:tc gridSpan="2">
                  <a:txBody>
                    <a:bodyPr/>
                    <a:lstStyle/>
                    <a:p>
                      <a:pPr marL="38735">
                        <a:spcBef>
                          <a:spcPts val="135"/>
                        </a:spcBef>
                      </a:pPr>
                      <a:r>
                        <a:rPr lang="fr-FR" sz="1000" dirty="0">
                          <a:effectLst/>
                          <a:latin typeface="Arial MT"/>
                          <a:ea typeface="Arial MT"/>
                          <a:cs typeface="Arial MT"/>
                        </a:rPr>
                        <a:t>Observations</a:t>
                      </a:r>
                      <a:r>
                        <a:rPr lang="fr-FR" sz="1000" spc="-20" dirty="0">
                          <a:effectLst/>
                          <a:latin typeface="Arial MT"/>
                          <a:ea typeface="Arial MT"/>
                          <a:cs typeface="Arial MT"/>
                        </a:rPr>
                        <a:t> </a:t>
                      </a:r>
                      <a:r>
                        <a:rPr lang="fr-FR" sz="1000" dirty="0">
                          <a:effectLst/>
                          <a:latin typeface="Arial MT"/>
                          <a:ea typeface="Arial MT"/>
                          <a:cs typeface="Arial MT"/>
                        </a:rPr>
                        <a:t>:</a:t>
                      </a:r>
                      <a:endParaRPr lang="fr-FR" sz="1100" dirty="0">
                        <a:effectLst/>
                        <a:latin typeface="Arial MT"/>
                        <a:ea typeface="Arial MT"/>
                        <a:cs typeface="Arial M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tcPr>
                </a:tc>
                <a:tc hMerge="1">
                  <a:txBody>
                    <a:bodyPr/>
                    <a:lstStyle/>
                    <a:p>
                      <a:endParaRPr lang="fr-FR"/>
                    </a:p>
                  </a:txBody>
                  <a:tcPr>
                    <a:lnL w="12700" cap="flat" cmpd="sng" algn="ctr">
                      <a:solidFill>
                        <a:srgbClr val="000000"/>
                      </a:solidFill>
                      <a:prstDash val="solid"/>
                      <a:round/>
                      <a:headEnd type="none" w="med" len="med"/>
                      <a:tailEnd type="none" w="med" len="med"/>
                    </a:lnL>
                  </a:tcPr>
                </a:tc>
                <a:extLst>
                  <a:ext uri="{0D108BD9-81ED-4DB2-BD59-A6C34878D82A}">
                    <a16:rowId xmlns:a16="http://schemas.microsoft.com/office/drawing/2014/main" val="1320375851"/>
                  </a:ext>
                </a:extLst>
              </a:tr>
              <a:tr h="233045">
                <a:tc>
                  <a:txBody>
                    <a:bodyPr/>
                    <a:lstStyle/>
                    <a:p>
                      <a:pPr marL="38735">
                        <a:spcBef>
                          <a:spcPts val="140"/>
                        </a:spcBef>
                      </a:pPr>
                      <a:r>
                        <a:rPr lang="fr-FR" sz="1000" dirty="0">
                          <a:effectLst/>
                          <a:latin typeface="Arial MT"/>
                          <a:ea typeface="Arial MT"/>
                          <a:cs typeface="Arial MT"/>
                        </a:rPr>
                        <a:t>Durée</a:t>
                      </a:r>
                      <a:r>
                        <a:rPr lang="fr-FR" sz="1000" spc="-15" dirty="0">
                          <a:effectLst/>
                          <a:latin typeface="Arial MT"/>
                          <a:ea typeface="Arial MT"/>
                          <a:cs typeface="Arial MT"/>
                        </a:rPr>
                        <a:t> </a:t>
                      </a:r>
                      <a:r>
                        <a:rPr lang="fr-FR" sz="1000" dirty="0">
                          <a:effectLst/>
                          <a:latin typeface="Arial MT"/>
                          <a:ea typeface="Arial MT"/>
                          <a:cs typeface="Arial MT"/>
                        </a:rPr>
                        <a:t>:</a:t>
                      </a:r>
                      <a:r>
                        <a:rPr lang="fr-FR" sz="1000" spc="-15" dirty="0">
                          <a:effectLst/>
                          <a:latin typeface="Arial MT"/>
                          <a:ea typeface="Arial MT"/>
                          <a:cs typeface="Arial MT"/>
                        </a:rPr>
                        <a:t> </a:t>
                      </a:r>
                      <a:r>
                        <a:rPr lang="fr-FR" sz="1000" dirty="0">
                          <a:effectLst/>
                          <a:latin typeface="Arial MT"/>
                          <a:ea typeface="Arial MT"/>
                          <a:cs typeface="Arial MT"/>
                        </a:rPr>
                        <a:t>3</a:t>
                      </a:r>
                      <a:r>
                        <a:rPr lang="fr-FR" sz="1000" spc="-10" dirty="0">
                          <a:effectLst/>
                          <a:latin typeface="Arial MT"/>
                          <a:ea typeface="Arial MT"/>
                          <a:cs typeface="Arial MT"/>
                        </a:rPr>
                        <a:t> </a:t>
                      </a:r>
                      <a:r>
                        <a:rPr lang="fr-FR" sz="1000" dirty="0">
                          <a:effectLst/>
                          <a:latin typeface="Arial MT"/>
                          <a:ea typeface="Arial MT"/>
                          <a:cs typeface="Arial MT"/>
                        </a:rPr>
                        <a:t>heures</a:t>
                      </a:r>
                      <a:r>
                        <a:rPr lang="fr-FR" sz="1000" dirty="0">
                          <a:effectLst/>
                          <a:latin typeface="Times New Roman" panose="02020603050405020304" pitchFamily="18" charset="0"/>
                        </a:rPr>
                        <a:t> </a:t>
                      </a:r>
                      <a:endParaRPr lang="fr-FR" sz="1100" dirty="0">
                        <a:effectLst/>
                        <a:latin typeface="Arial M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0640">
                        <a:spcBef>
                          <a:spcPts val="135"/>
                        </a:spcBef>
                        <a:spcAft>
                          <a:spcPts val="0"/>
                        </a:spcAft>
                      </a:pPr>
                      <a:r>
                        <a:rPr lang="fr-FR" sz="1000" dirty="0">
                          <a:effectLst/>
                          <a:latin typeface="Arial MT"/>
                          <a:ea typeface="Arial MT"/>
                          <a:cs typeface="Arial MT"/>
                        </a:rPr>
                        <a:t>Lieu</a:t>
                      </a:r>
                      <a:r>
                        <a:rPr lang="fr-FR" sz="1000" spc="-15" dirty="0">
                          <a:effectLst/>
                          <a:latin typeface="Arial MT"/>
                          <a:ea typeface="Arial MT"/>
                          <a:cs typeface="Arial MT"/>
                        </a:rPr>
                        <a:t> </a:t>
                      </a:r>
                      <a:r>
                        <a:rPr lang="fr-FR" sz="1000" dirty="0">
                          <a:effectLst/>
                          <a:latin typeface="Arial MT"/>
                          <a:ea typeface="Arial MT"/>
                          <a:cs typeface="Arial MT"/>
                        </a:rPr>
                        <a:t>:</a:t>
                      </a:r>
                      <a:r>
                        <a:rPr lang="fr-FR" sz="1000" spc="-20" dirty="0">
                          <a:effectLst/>
                          <a:latin typeface="Arial MT"/>
                          <a:ea typeface="Arial MT"/>
                          <a:cs typeface="Arial MT"/>
                        </a:rPr>
                        <a:t> </a:t>
                      </a:r>
                      <a:r>
                        <a:rPr lang="fr-FR" sz="1000" dirty="0">
                          <a:effectLst/>
                          <a:latin typeface="Arial MT"/>
                          <a:ea typeface="Arial MT"/>
                          <a:cs typeface="Arial MT"/>
                        </a:rPr>
                        <a:t>A</a:t>
                      </a:r>
                      <a:r>
                        <a:rPr lang="fr-FR" sz="1000" spc="-20" dirty="0">
                          <a:effectLst/>
                          <a:latin typeface="Arial MT"/>
                          <a:ea typeface="Arial MT"/>
                          <a:cs typeface="Arial MT"/>
                        </a:rPr>
                        <a:t> </a:t>
                      </a:r>
                      <a:r>
                        <a:rPr lang="fr-FR" sz="1000" dirty="0">
                          <a:effectLst/>
                          <a:latin typeface="Arial MT"/>
                          <a:ea typeface="Arial MT"/>
                          <a:cs typeface="Arial MT"/>
                        </a:rPr>
                        <a:t>définir</a:t>
                      </a:r>
                      <a:endParaRPr lang="fr-FR" sz="1100" dirty="0">
                        <a:effectLst/>
                        <a:latin typeface="Arial MT"/>
                        <a:ea typeface="Arial MT"/>
                        <a:cs typeface="Arial M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06973966"/>
                  </a:ext>
                </a:extLst>
              </a:tr>
            </a:tbl>
          </a:graphicData>
        </a:graphic>
      </p:graphicFrame>
      <p:sp>
        <p:nvSpPr>
          <p:cNvPr id="8" name="Rectangle 1">
            <a:extLst>
              <a:ext uri="{FF2B5EF4-FFF2-40B4-BE49-F238E27FC236}">
                <a16:creationId xmlns:a16="http://schemas.microsoft.com/office/drawing/2014/main" id="{C41189E1-9DCB-4D4F-B6ED-0A354E84C50A}"/>
              </a:ext>
            </a:extLst>
          </p:cNvPr>
          <p:cNvSpPr>
            <a:spLocks noChangeArrowheads="1"/>
          </p:cNvSpPr>
          <p:nvPr/>
        </p:nvSpPr>
        <p:spPr bwMode="auto">
          <a:xfrm>
            <a:off x="2874963" y="3648075"/>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FR"/>
          </a:p>
        </p:txBody>
      </p:sp>
      <p:graphicFrame>
        <p:nvGraphicFramePr>
          <p:cNvPr id="9" name="Tableau 8">
            <a:extLst>
              <a:ext uri="{FF2B5EF4-FFF2-40B4-BE49-F238E27FC236}">
                <a16:creationId xmlns:a16="http://schemas.microsoft.com/office/drawing/2014/main" id="{DF154C4B-74DC-4172-BC6D-3469F3735768}"/>
              </a:ext>
            </a:extLst>
          </p:cNvPr>
          <p:cNvGraphicFramePr>
            <a:graphicFrameLocks noGrp="1"/>
          </p:cNvGraphicFramePr>
          <p:nvPr>
            <p:extLst>
              <p:ext uri="{D42A27DB-BD31-4B8C-83A1-F6EECF244321}">
                <p14:modId xmlns:p14="http://schemas.microsoft.com/office/powerpoint/2010/main" val="3034989748"/>
              </p:ext>
            </p:extLst>
          </p:nvPr>
        </p:nvGraphicFramePr>
        <p:xfrm>
          <a:off x="896450" y="3585846"/>
          <a:ext cx="10457348" cy="1941195"/>
        </p:xfrm>
        <a:graphic>
          <a:graphicData uri="http://schemas.openxmlformats.org/drawingml/2006/table">
            <a:tbl>
              <a:tblPr firstRow="1" firstCol="1" lastRow="1" lastCol="1" bandRow="1" bandCol="1"/>
              <a:tblGrid>
                <a:gridCol w="5170423">
                  <a:extLst>
                    <a:ext uri="{9D8B030D-6E8A-4147-A177-3AD203B41FA5}">
                      <a16:colId xmlns:a16="http://schemas.microsoft.com/office/drawing/2014/main" val="3688797892"/>
                    </a:ext>
                  </a:extLst>
                </a:gridCol>
                <a:gridCol w="5286925">
                  <a:extLst>
                    <a:ext uri="{9D8B030D-6E8A-4147-A177-3AD203B41FA5}">
                      <a16:colId xmlns:a16="http://schemas.microsoft.com/office/drawing/2014/main" val="4254758414"/>
                    </a:ext>
                  </a:extLst>
                </a:gridCol>
              </a:tblGrid>
              <a:tr h="221615">
                <a:tc gridSpan="2">
                  <a:txBody>
                    <a:bodyPr/>
                    <a:lstStyle/>
                    <a:p>
                      <a:pPr marL="43815">
                        <a:spcBef>
                          <a:spcPts val="100"/>
                        </a:spcBef>
                        <a:spcAft>
                          <a:spcPts val="0"/>
                        </a:spcAft>
                      </a:pPr>
                      <a:r>
                        <a:rPr lang="fr-FR" sz="1100" b="1" dirty="0">
                          <a:solidFill>
                            <a:schemeClr val="bg1"/>
                          </a:solidFill>
                          <a:effectLst/>
                          <a:latin typeface="Arial" panose="020B0604020202020204" pitchFamily="34" charset="0"/>
                          <a:ea typeface="Arial MT"/>
                          <a:cs typeface="Arial MT"/>
                        </a:rPr>
                        <a:t>Dispositif</a:t>
                      </a:r>
                      <a:r>
                        <a:rPr lang="fr-FR" sz="1100" b="1" spc="15" dirty="0">
                          <a:solidFill>
                            <a:schemeClr val="bg1"/>
                          </a:solidFill>
                          <a:effectLst/>
                          <a:latin typeface="Arial" panose="020B0604020202020204" pitchFamily="34" charset="0"/>
                          <a:ea typeface="Arial MT"/>
                          <a:cs typeface="Arial MT"/>
                        </a:rPr>
                        <a:t> </a:t>
                      </a:r>
                      <a:r>
                        <a:rPr lang="fr-FR" sz="1100" b="1" dirty="0">
                          <a:solidFill>
                            <a:schemeClr val="bg1"/>
                          </a:solidFill>
                          <a:effectLst/>
                          <a:latin typeface="Arial" panose="020B0604020202020204" pitchFamily="34" charset="0"/>
                          <a:ea typeface="Arial MT"/>
                          <a:cs typeface="Arial MT"/>
                        </a:rPr>
                        <a:t>:</a:t>
                      </a:r>
                      <a:r>
                        <a:rPr lang="fr-FR" sz="1100" b="1" spc="15" dirty="0">
                          <a:solidFill>
                            <a:schemeClr val="bg1"/>
                          </a:solidFill>
                          <a:effectLst/>
                          <a:latin typeface="Arial" panose="020B0604020202020204" pitchFamily="34" charset="0"/>
                          <a:ea typeface="Arial MT"/>
                          <a:cs typeface="Arial MT"/>
                        </a:rPr>
                        <a:t> </a:t>
                      </a:r>
                      <a:r>
                        <a:rPr lang="fr-FR" sz="1100" b="1" dirty="0">
                          <a:solidFill>
                            <a:schemeClr val="bg1"/>
                          </a:solidFill>
                          <a:effectLst/>
                          <a:latin typeface="Arial" panose="020B0604020202020204" pitchFamily="34" charset="0"/>
                          <a:ea typeface="Arial MT"/>
                          <a:cs typeface="Arial MT"/>
                        </a:rPr>
                        <a:t>DS31</a:t>
                      </a:r>
                      <a:r>
                        <a:rPr lang="fr-FR" sz="1100" b="1" spc="10" dirty="0">
                          <a:solidFill>
                            <a:schemeClr val="bg1"/>
                          </a:solidFill>
                          <a:effectLst/>
                          <a:latin typeface="Arial" panose="020B0604020202020204" pitchFamily="34" charset="0"/>
                          <a:ea typeface="Arial MT"/>
                          <a:cs typeface="Arial MT"/>
                        </a:rPr>
                        <a:t> </a:t>
                      </a:r>
                      <a:r>
                        <a:rPr lang="fr-FR" sz="1100" b="1" dirty="0">
                          <a:solidFill>
                            <a:schemeClr val="bg1"/>
                          </a:solidFill>
                          <a:effectLst/>
                          <a:latin typeface="Arial" panose="020B0604020202020204" pitchFamily="34" charset="0"/>
                          <a:ea typeface="Arial MT"/>
                          <a:cs typeface="Arial MT"/>
                        </a:rPr>
                        <a:t>-</a:t>
                      </a:r>
                      <a:r>
                        <a:rPr lang="fr-FR" sz="1100" b="1" spc="15" dirty="0">
                          <a:solidFill>
                            <a:schemeClr val="bg1"/>
                          </a:solidFill>
                          <a:effectLst/>
                          <a:latin typeface="Arial" panose="020B0604020202020204" pitchFamily="34" charset="0"/>
                          <a:ea typeface="Arial MT"/>
                          <a:cs typeface="Arial MT"/>
                        </a:rPr>
                        <a:t> </a:t>
                      </a:r>
                      <a:r>
                        <a:rPr lang="fr-FR" sz="1100" b="1" dirty="0">
                          <a:solidFill>
                            <a:schemeClr val="bg1"/>
                          </a:solidFill>
                          <a:effectLst/>
                          <a:latin typeface="Arial" panose="020B0604020202020204" pitchFamily="34" charset="0"/>
                          <a:ea typeface="Arial MT"/>
                          <a:cs typeface="Arial MT"/>
                        </a:rPr>
                        <a:t>Conseil</a:t>
                      </a:r>
                      <a:r>
                        <a:rPr lang="fr-FR" sz="1100" b="1" spc="15" dirty="0">
                          <a:solidFill>
                            <a:schemeClr val="bg1"/>
                          </a:solidFill>
                          <a:effectLst/>
                          <a:latin typeface="Arial" panose="020B0604020202020204" pitchFamily="34" charset="0"/>
                          <a:ea typeface="Arial MT"/>
                          <a:cs typeface="Arial MT"/>
                        </a:rPr>
                        <a:t> </a:t>
                      </a:r>
                      <a:r>
                        <a:rPr lang="fr-FR" sz="1100" b="1" dirty="0">
                          <a:solidFill>
                            <a:schemeClr val="bg1"/>
                          </a:solidFill>
                          <a:effectLst/>
                          <a:latin typeface="Arial" panose="020B0604020202020204" pitchFamily="34" charset="0"/>
                          <a:ea typeface="Arial MT"/>
                          <a:cs typeface="Arial MT"/>
                        </a:rPr>
                        <a:t>école-collège</a:t>
                      </a:r>
                      <a:r>
                        <a:rPr lang="fr-FR" sz="1100" b="1" spc="10" dirty="0">
                          <a:solidFill>
                            <a:schemeClr val="bg1"/>
                          </a:solidFill>
                          <a:effectLst/>
                          <a:latin typeface="Arial" panose="020B0604020202020204" pitchFamily="34" charset="0"/>
                          <a:ea typeface="Arial MT"/>
                          <a:cs typeface="Arial MT"/>
                        </a:rPr>
                        <a:t> </a:t>
                      </a:r>
                      <a:r>
                        <a:rPr lang="fr-FR" sz="1100" b="1" dirty="0">
                          <a:solidFill>
                            <a:schemeClr val="bg1"/>
                          </a:solidFill>
                          <a:effectLst/>
                          <a:latin typeface="Arial" panose="020B0604020202020204" pitchFamily="34" charset="0"/>
                          <a:ea typeface="Arial MT"/>
                          <a:cs typeface="Arial MT"/>
                        </a:rPr>
                        <a:t>-</a:t>
                      </a:r>
                      <a:r>
                        <a:rPr lang="fr-FR" sz="1100" b="1" spc="15" dirty="0">
                          <a:solidFill>
                            <a:schemeClr val="bg1"/>
                          </a:solidFill>
                          <a:effectLst/>
                          <a:latin typeface="Arial" panose="020B0604020202020204" pitchFamily="34" charset="0"/>
                          <a:ea typeface="Arial MT"/>
                          <a:cs typeface="Arial MT"/>
                        </a:rPr>
                        <a:t> </a:t>
                      </a:r>
                      <a:r>
                        <a:rPr lang="fr-FR" sz="1100" b="1" dirty="0">
                          <a:solidFill>
                            <a:schemeClr val="bg1"/>
                          </a:solidFill>
                          <a:effectLst/>
                          <a:latin typeface="Arial" panose="020B0604020202020204" pitchFamily="34" charset="0"/>
                          <a:ea typeface="Arial MT"/>
                          <a:cs typeface="Arial MT"/>
                        </a:rPr>
                        <a:t>Dole</a:t>
                      </a:r>
                      <a:r>
                        <a:rPr lang="fr-FR" sz="1100" b="1" spc="15" dirty="0">
                          <a:solidFill>
                            <a:schemeClr val="bg1"/>
                          </a:solidFill>
                          <a:effectLst/>
                          <a:latin typeface="Arial" panose="020B0604020202020204" pitchFamily="34" charset="0"/>
                          <a:ea typeface="Arial MT"/>
                          <a:cs typeface="Arial MT"/>
                        </a:rPr>
                        <a:t> </a:t>
                      </a:r>
                      <a:r>
                        <a:rPr lang="fr-FR" sz="1100" b="1" dirty="0">
                          <a:solidFill>
                            <a:schemeClr val="bg1"/>
                          </a:solidFill>
                          <a:effectLst/>
                          <a:latin typeface="Arial" panose="020B0604020202020204" pitchFamily="34" charset="0"/>
                          <a:ea typeface="Arial MT"/>
                          <a:cs typeface="Arial MT"/>
                        </a:rPr>
                        <a:t>Sud</a:t>
                      </a:r>
                      <a:endParaRPr lang="fr-FR" sz="1100" dirty="0">
                        <a:solidFill>
                          <a:schemeClr val="bg1"/>
                        </a:solidFill>
                        <a:effectLst/>
                        <a:latin typeface="Arial MT"/>
                        <a:ea typeface="Arial MT"/>
                        <a:cs typeface="Arial M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solidFill>
                      <a:srgbClr val="587FCB"/>
                    </a:solidFill>
                  </a:tcPr>
                </a:tc>
                <a:tc hMerge="1">
                  <a:txBody>
                    <a:bodyPr/>
                    <a:lstStyle/>
                    <a:p>
                      <a:endParaRPr lang="fr-FR"/>
                    </a:p>
                  </a:txBody>
                  <a:tcPr/>
                </a:tc>
                <a:extLst>
                  <a:ext uri="{0D108BD9-81ED-4DB2-BD59-A6C34878D82A}">
                    <a16:rowId xmlns:a16="http://schemas.microsoft.com/office/drawing/2014/main" val="3838086049"/>
                  </a:ext>
                </a:extLst>
              </a:tr>
              <a:tr h="264160">
                <a:tc>
                  <a:txBody>
                    <a:bodyPr/>
                    <a:lstStyle/>
                    <a:p>
                      <a:pPr marL="38735">
                        <a:spcBef>
                          <a:spcPts val="255"/>
                        </a:spcBef>
                      </a:pPr>
                      <a:r>
                        <a:rPr lang="fr-FR" sz="1000" b="1" dirty="0">
                          <a:effectLst/>
                          <a:latin typeface="Arial" panose="020B0604020202020204" pitchFamily="34" charset="0"/>
                          <a:ea typeface="Arial MT"/>
                          <a:cs typeface="Arial MT"/>
                        </a:rPr>
                        <a:t>Identifiant</a:t>
                      </a:r>
                      <a:r>
                        <a:rPr lang="fr-FR" sz="1000" b="1" spc="-20" dirty="0">
                          <a:effectLst/>
                          <a:latin typeface="Arial" panose="020B0604020202020204" pitchFamily="34" charset="0"/>
                          <a:ea typeface="Arial MT"/>
                          <a:cs typeface="Arial MT"/>
                        </a:rPr>
                        <a:t> </a:t>
                      </a:r>
                      <a:r>
                        <a:rPr lang="fr-FR" sz="1000" b="1" dirty="0">
                          <a:effectLst/>
                          <a:latin typeface="Arial" panose="020B0604020202020204" pitchFamily="34" charset="0"/>
                          <a:ea typeface="Arial MT"/>
                          <a:cs typeface="Arial MT"/>
                        </a:rPr>
                        <a:t>:</a:t>
                      </a:r>
                      <a:r>
                        <a:rPr lang="fr-FR" sz="1000" b="1" spc="-25" dirty="0">
                          <a:effectLst/>
                          <a:latin typeface="Arial" panose="020B0604020202020204" pitchFamily="34" charset="0"/>
                          <a:ea typeface="Arial MT"/>
                          <a:cs typeface="Arial MT"/>
                        </a:rPr>
                        <a:t> </a:t>
                      </a:r>
                      <a:r>
                        <a:rPr lang="fr-FR" sz="1000" b="1" dirty="0">
                          <a:effectLst/>
                          <a:latin typeface="Arial" panose="020B0604020202020204" pitchFamily="34" charset="0"/>
                          <a:ea typeface="Arial MT"/>
                          <a:cs typeface="Arial MT"/>
                        </a:rPr>
                        <a:t>22D0391050</a:t>
                      </a:r>
                      <a:endParaRPr lang="fr-FR" sz="1100" dirty="0">
                        <a:effectLst/>
                        <a:latin typeface="Arial MT"/>
                        <a:ea typeface="Arial MT"/>
                        <a:cs typeface="Arial M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tcPr>
                </a:tc>
                <a:tc>
                  <a:txBody>
                    <a:bodyPr/>
                    <a:lstStyle/>
                    <a:p>
                      <a:pPr marL="38735"/>
                      <a:r>
                        <a:rPr lang="fr-FR" sz="1000" dirty="0">
                          <a:effectLst/>
                          <a:latin typeface="Times New Roman" panose="02020603050405020304" pitchFamily="18" charset="0"/>
                          <a:ea typeface="Arial MT"/>
                          <a:cs typeface="Arial MT"/>
                        </a:rPr>
                        <a:t> </a:t>
                      </a:r>
                      <a:r>
                        <a:rPr lang="fr-FR" sz="1000" dirty="0">
                          <a:effectLst/>
                          <a:latin typeface="Arial MT"/>
                        </a:rPr>
                        <a:t>Inscription</a:t>
                      </a:r>
                      <a:r>
                        <a:rPr lang="fr-FR" sz="1000" spc="-30" dirty="0">
                          <a:effectLst/>
                          <a:latin typeface="Arial MT"/>
                        </a:rPr>
                        <a:t> </a:t>
                      </a:r>
                      <a:r>
                        <a:rPr lang="fr-FR" sz="1000" dirty="0">
                          <a:effectLst/>
                          <a:latin typeface="Arial MT"/>
                        </a:rPr>
                        <a:t>:</a:t>
                      </a:r>
                      <a:r>
                        <a:rPr lang="fr-FR" sz="1000" spc="-30" dirty="0">
                          <a:effectLst/>
                          <a:latin typeface="Arial MT"/>
                        </a:rPr>
                        <a:t> </a:t>
                      </a:r>
                      <a:r>
                        <a:rPr lang="fr-FR" sz="1000" dirty="0">
                          <a:effectLst/>
                          <a:latin typeface="Arial MT"/>
                        </a:rPr>
                        <a:t>Public</a:t>
                      </a:r>
                      <a:r>
                        <a:rPr lang="fr-FR" sz="1000" spc="-20" dirty="0">
                          <a:effectLst/>
                          <a:latin typeface="Arial MT"/>
                        </a:rPr>
                        <a:t> </a:t>
                      </a:r>
                      <a:r>
                        <a:rPr lang="fr-FR" sz="1000" dirty="0">
                          <a:effectLst/>
                          <a:latin typeface="Arial MT"/>
                        </a:rPr>
                        <a:t>désigné,</a:t>
                      </a:r>
                      <a:r>
                        <a:rPr lang="fr-FR" sz="1000" spc="-25" dirty="0">
                          <a:effectLst/>
                          <a:latin typeface="Arial MT"/>
                        </a:rPr>
                        <a:t> </a:t>
                      </a:r>
                      <a:r>
                        <a:rPr lang="fr-FR" sz="1000" dirty="0">
                          <a:effectLst/>
                          <a:latin typeface="Arial MT"/>
                        </a:rPr>
                        <a:t>ne</a:t>
                      </a:r>
                      <a:r>
                        <a:rPr lang="fr-FR" sz="1000" spc="-30" dirty="0">
                          <a:effectLst/>
                          <a:latin typeface="Arial MT"/>
                        </a:rPr>
                        <a:t> </a:t>
                      </a:r>
                      <a:r>
                        <a:rPr lang="fr-FR" sz="1000" dirty="0">
                          <a:effectLst/>
                          <a:latin typeface="Arial MT"/>
                        </a:rPr>
                        <a:t>pas</a:t>
                      </a:r>
                      <a:r>
                        <a:rPr lang="fr-FR" sz="1000" spc="-20" dirty="0">
                          <a:effectLst/>
                          <a:latin typeface="Arial MT"/>
                        </a:rPr>
                        <a:t> </a:t>
                      </a:r>
                      <a:r>
                        <a:rPr lang="fr-FR" sz="1000" dirty="0">
                          <a:effectLst/>
                          <a:latin typeface="Arial MT"/>
                        </a:rPr>
                        <a:t>s'inscrire</a:t>
                      </a:r>
                      <a:endParaRPr lang="fr-FR" sz="1100" dirty="0">
                        <a:effectLst/>
                        <a:latin typeface="Arial M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03371773"/>
                  </a:ext>
                </a:extLst>
              </a:tr>
              <a:tr h="218440">
                <a:tc gridSpan="2">
                  <a:txBody>
                    <a:bodyPr/>
                    <a:lstStyle/>
                    <a:p>
                      <a:pPr marL="38735">
                        <a:spcBef>
                          <a:spcPts val="45"/>
                        </a:spcBef>
                      </a:pPr>
                      <a:r>
                        <a:rPr lang="fr-FR" sz="1000" dirty="0">
                          <a:effectLst/>
                          <a:latin typeface="Arial MT"/>
                          <a:ea typeface="Arial MT"/>
                          <a:cs typeface="Arial MT"/>
                        </a:rPr>
                        <a:t>Objectifs</a:t>
                      </a:r>
                      <a:r>
                        <a:rPr lang="fr-FR" sz="1000" spc="-25" dirty="0">
                          <a:effectLst/>
                          <a:latin typeface="Arial MT"/>
                          <a:ea typeface="Arial MT"/>
                          <a:cs typeface="Arial MT"/>
                        </a:rPr>
                        <a:t> </a:t>
                      </a:r>
                      <a:r>
                        <a:rPr lang="fr-FR" sz="1000" dirty="0">
                          <a:effectLst/>
                          <a:latin typeface="Arial MT"/>
                          <a:ea typeface="Arial MT"/>
                          <a:cs typeface="Arial MT"/>
                        </a:rPr>
                        <a:t>généraux</a:t>
                      </a:r>
                      <a:r>
                        <a:rPr lang="fr-FR" sz="1000" spc="-25" dirty="0">
                          <a:effectLst/>
                          <a:latin typeface="Arial MT"/>
                          <a:ea typeface="Arial MT"/>
                          <a:cs typeface="Arial MT"/>
                        </a:rPr>
                        <a:t> </a:t>
                      </a:r>
                      <a:r>
                        <a:rPr lang="fr-FR" sz="1000" dirty="0">
                          <a:effectLst/>
                          <a:latin typeface="Arial MT"/>
                          <a:ea typeface="Arial MT"/>
                          <a:cs typeface="Arial MT"/>
                        </a:rPr>
                        <a:t>:</a:t>
                      </a:r>
                      <a:r>
                        <a:rPr lang="fr-FR" sz="1000" spc="-30" dirty="0">
                          <a:effectLst/>
                          <a:latin typeface="Arial MT"/>
                          <a:ea typeface="Arial MT"/>
                          <a:cs typeface="Arial MT"/>
                        </a:rPr>
                        <a:t> </a:t>
                      </a:r>
                      <a:r>
                        <a:rPr lang="fr-FR" sz="1000" dirty="0">
                          <a:effectLst/>
                          <a:latin typeface="Arial MT"/>
                          <a:ea typeface="Arial MT"/>
                          <a:cs typeface="Arial MT"/>
                        </a:rPr>
                        <a:t>Mise</a:t>
                      </a:r>
                      <a:r>
                        <a:rPr lang="fr-FR" sz="1000" spc="-25" dirty="0">
                          <a:effectLst/>
                          <a:latin typeface="Arial MT"/>
                          <a:ea typeface="Arial MT"/>
                          <a:cs typeface="Arial MT"/>
                        </a:rPr>
                        <a:t> </a:t>
                      </a:r>
                      <a:r>
                        <a:rPr lang="fr-FR" sz="1000" dirty="0">
                          <a:effectLst/>
                          <a:latin typeface="Arial MT"/>
                          <a:ea typeface="Arial MT"/>
                          <a:cs typeface="Arial MT"/>
                        </a:rPr>
                        <a:t>en</a:t>
                      </a:r>
                      <a:r>
                        <a:rPr lang="fr-FR" sz="1000" spc="-30" dirty="0">
                          <a:effectLst/>
                          <a:latin typeface="Arial MT"/>
                          <a:ea typeface="Arial MT"/>
                          <a:cs typeface="Arial MT"/>
                        </a:rPr>
                        <a:t> </a:t>
                      </a:r>
                      <a:r>
                        <a:rPr lang="fr-FR" sz="1000" dirty="0">
                          <a:effectLst/>
                          <a:latin typeface="Arial MT"/>
                          <a:ea typeface="Arial MT"/>
                          <a:cs typeface="Arial MT"/>
                        </a:rPr>
                        <a:t>œuvre</a:t>
                      </a:r>
                      <a:r>
                        <a:rPr lang="fr-FR" sz="1000" spc="-30" dirty="0">
                          <a:effectLst/>
                          <a:latin typeface="Arial MT"/>
                          <a:ea typeface="Arial MT"/>
                          <a:cs typeface="Arial MT"/>
                        </a:rPr>
                        <a:t> </a:t>
                      </a:r>
                      <a:r>
                        <a:rPr lang="fr-FR" sz="1000" dirty="0">
                          <a:effectLst/>
                          <a:latin typeface="Arial MT"/>
                          <a:ea typeface="Arial MT"/>
                          <a:cs typeface="Arial MT"/>
                        </a:rPr>
                        <a:t>du</a:t>
                      </a:r>
                      <a:r>
                        <a:rPr lang="fr-FR" sz="1000" spc="-35" dirty="0">
                          <a:effectLst/>
                          <a:latin typeface="Arial MT"/>
                          <a:ea typeface="Arial MT"/>
                          <a:cs typeface="Arial MT"/>
                        </a:rPr>
                        <a:t> </a:t>
                      </a:r>
                      <a:r>
                        <a:rPr lang="fr-FR" sz="1000" dirty="0">
                          <a:effectLst/>
                          <a:latin typeface="Arial MT"/>
                          <a:ea typeface="Arial MT"/>
                          <a:cs typeface="Arial MT"/>
                        </a:rPr>
                        <a:t>projet</a:t>
                      </a:r>
                      <a:r>
                        <a:rPr lang="fr-FR" sz="1000" spc="-25" dirty="0">
                          <a:effectLst/>
                          <a:latin typeface="Arial MT"/>
                          <a:ea typeface="Arial MT"/>
                          <a:cs typeface="Arial MT"/>
                        </a:rPr>
                        <a:t> </a:t>
                      </a:r>
                      <a:r>
                        <a:rPr lang="fr-FR" sz="1000" dirty="0">
                          <a:effectLst/>
                          <a:latin typeface="Arial MT"/>
                          <a:ea typeface="Arial MT"/>
                          <a:cs typeface="Arial MT"/>
                        </a:rPr>
                        <a:t>d'établissement</a:t>
                      </a:r>
                      <a:r>
                        <a:rPr lang="fr-FR" sz="1000" spc="-30" dirty="0">
                          <a:effectLst/>
                          <a:latin typeface="Arial MT"/>
                          <a:ea typeface="Arial MT"/>
                          <a:cs typeface="Arial MT"/>
                        </a:rPr>
                        <a:t> </a:t>
                      </a:r>
                      <a:r>
                        <a:rPr lang="fr-FR" sz="1000" dirty="0">
                          <a:effectLst/>
                          <a:latin typeface="Arial MT"/>
                          <a:ea typeface="Arial MT"/>
                          <a:cs typeface="Arial MT"/>
                        </a:rPr>
                        <a:t>et</a:t>
                      </a:r>
                      <a:r>
                        <a:rPr lang="fr-FR" sz="1000" spc="-30" dirty="0">
                          <a:effectLst/>
                          <a:latin typeface="Arial MT"/>
                          <a:ea typeface="Arial MT"/>
                          <a:cs typeface="Arial MT"/>
                        </a:rPr>
                        <a:t> </a:t>
                      </a:r>
                      <a:r>
                        <a:rPr lang="fr-FR" sz="1000" dirty="0">
                          <a:effectLst/>
                          <a:latin typeface="Arial MT"/>
                          <a:ea typeface="Arial MT"/>
                          <a:cs typeface="Arial MT"/>
                        </a:rPr>
                        <a:t>des</a:t>
                      </a:r>
                      <a:r>
                        <a:rPr lang="fr-FR" sz="1000" spc="-20" dirty="0">
                          <a:effectLst/>
                          <a:latin typeface="Arial MT"/>
                          <a:ea typeface="Arial MT"/>
                          <a:cs typeface="Arial MT"/>
                        </a:rPr>
                        <a:t> </a:t>
                      </a:r>
                      <a:r>
                        <a:rPr lang="fr-FR" sz="1000" dirty="0">
                          <a:effectLst/>
                          <a:latin typeface="Arial MT"/>
                          <a:ea typeface="Arial MT"/>
                          <a:cs typeface="Arial MT"/>
                        </a:rPr>
                        <a:t>projets</a:t>
                      </a:r>
                      <a:r>
                        <a:rPr lang="fr-FR" sz="1000" spc="-25" dirty="0">
                          <a:effectLst/>
                          <a:latin typeface="Arial MT"/>
                          <a:ea typeface="Arial MT"/>
                          <a:cs typeface="Arial MT"/>
                        </a:rPr>
                        <a:t> </a:t>
                      </a:r>
                      <a:r>
                        <a:rPr lang="fr-FR" sz="1000" dirty="0">
                          <a:effectLst/>
                          <a:latin typeface="Arial MT"/>
                          <a:ea typeface="Arial MT"/>
                          <a:cs typeface="Arial MT"/>
                        </a:rPr>
                        <a:t>d'école.</a:t>
                      </a:r>
                      <a:endParaRPr lang="fr-FR" sz="1100" dirty="0">
                        <a:effectLst/>
                        <a:latin typeface="Arial MT"/>
                        <a:ea typeface="Arial MT"/>
                        <a:cs typeface="Arial M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tcPr>
                </a:tc>
                <a:tc hMerge="1">
                  <a:txBody>
                    <a:bodyPr/>
                    <a:lstStyle/>
                    <a:p>
                      <a:endParaRPr lang="fr-FR"/>
                    </a:p>
                  </a:txBody>
                  <a:tcPr/>
                </a:tc>
                <a:extLst>
                  <a:ext uri="{0D108BD9-81ED-4DB2-BD59-A6C34878D82A}">
                    <a16:rowId xmlns:a16="http://schemas.microsoft.com/office/drawing/2014/main" val="704431394"/>
                  </a:ext>
                </a:extLst>
              </a:tr>
              <a:tr h="265430">
                <a:tc>
                  <a:txBody>
                    <a:bodyPr/>
                    <a:lstStyle/>
                    <a:p>
                      <a:pPr marL="38735">
                        <a:spcBef>
                          <a:spcPts val="225"/>
                        </a:spcBef>
                      </a:pPr>
                      <a:r>
                        <a:rPr lang="fr-FR" sz="1000" dirty="0">
                          <a:effectLst/>
                          <a:latin typeface="Arial MT"/>
                          <a:ea typeface="Arial MT"/>
                          <a:cs typeface="Arial MT"/>
                        </a:rPr>
                        <a:t>Responsable</a:t>
                      </a:r>
                      <a:r>
                        <a:rPr lang="fr-FR" sz="1000" spc="-20" dirty="0">
                          <a:effectLst/>
                          <a:latin typeface="Arial MT"/>
                          <a:ea typeface="Arial MT"/>
                          <a:cs typeface="Arial MT"/>
                        </a:rPr>
                        <a:t> </a:t>
                      </a:r>
                      <a:r>
                        <a:rPr lang="fr-FR" sz="1000" dirty="0">
                          <a:effectLst/>
                          <a:latin typeface="Arial MT"/>
                          <a:ea typeface="Arial MT"/>
                          <a:cs typeface="Arial MT"/>
                        </a:rPr>
                        <a:t>:</a:t>
                      </a:r>
                      <a:r>
                        <a:rPr lang="fr-FR" sz="1000" spc="-25" dirty="0">
                          <a:effectLst/>
                          <a:latin typeface="Arial MT"/>
                          <a:ea typeface="Arial MT"/>
                          <a:cs typeface="Arial MT"/>
                        </a:rPr>
                        <a:t> </a:t>
                      </a:r>
                      <a:r>
                        <a:rPr lang="fr-FR" sz="1000" dirty="0">
                          <a:effectLst/>
                          <a:latin typeface="Arial MT"/>
                          <a:ea typeface="Arial MT"/>
                          <a:cs typeface="Arial MT"/>
                        </a:rPr>
                        <a:t>IEN</a:t>
                      </a:r>
                      <a:r>
                        <a:rPr lang="fr-FR" sz="1000" spc="-20" dirty="0">
                          <a:effectLst/>
                          <a:latin typeface="Arial MT"/>
                          <a:ea typeface="Arial MT"/>
                          <a:cs typeface="Arial MT"/>
                        </a:rPr>
                        <a:t> </a:t>
                      </a:r>
                      <a:r>
                        <a:rPr lang="fr-FR" sz="1000" dirty="0">
                          <a:effectLst/>
                          <a:latin typeface="Arial MT"/>
                          <a:ea typeface="Arial MT"/>
                          <a:cs typeface="Arial MT"/>
                        </a:rPr>
                        <a:t>de</a:t>
                      </a:r>
                      <a:r>
                        <a:rPr lang="fr-FR" sz="1000" spc="-20" dirty="0">
                          <a:effectLst/>
                          <a:latin typeface="Arial MT"/>
                          <a:ea typeface="Arial MT"/>
                          <a:cs typeface="Arial MT"/>
                        </a:rPr>
                        <a:t> </a:t>
                      </a:r>
                      <a:r>
                        <a:rPr lang="fr-FR" sz="1000" dirty="0">
                          <a:effectLst/>
                          <a:latin typeface="Arial MT"/>
                          <a:ea typeface="Arial MT"/>
                          <a:cs typeface="Arial MT"/>
                        </a:rPr>
                        <a:t>la</a:t>
                      </a:r>
                      <a:r>
                        <a:rPr lang="fr-FR" sz="1000" spc="-20" dirty="0">
                          <a:effectLst/>
                          <a:latin typeface="Arial MT"/>
                          <a:ea typeface="Arial MT"/>
                          <a:cs typeface="Arial MT"/>
                        </a:rPr>
                        <a:t> </a:t>
                      </a:r>
                      <a:r>
                        <a:rPr lang="fr-FR" sz="1000" dirty="0">
                          <a:effectLst/>
                          <a:latin typeface="Arial MT"/>
                          <a:ea typeface="Arial MT"/>
                          <a:cs typeface="Arial MT"/>
                        </a:rPr>
                        <a:t>circonscription</a:t>
                      </a:r>
                      <a:endParaRPr lang="fr-FR" sz="1100" dirty="0">
                        <a:effectLst/>
                        <a:latin typeface="Arial MT"/>
                        <a:ea typeface="Arial MT"/>
                        <a:cs typeface="Arial M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tcPr>
                </a:tc>
                <a:tc>
                  <a:txBody>
                    <a:bodyPr/>
                    <a:lstStyle/>
                    <a:p>
                      <a:pPr marL="38735"/>
                      <a:r>
                        <a:rPr lang="fr-FR" sz="1000" dirty="0">
                          <a:effectLst/>
                          <a:latin typeface="Times New Roman" panose="02020603050405020304" pitchFamily="18" charset="0"/>
                          <a:ea typeface="Arial MT"/>
                          <a:cs typeface="Arial MT"/>
                        </a:rPr>
                        <a:t> </a:t>
                      </a:r>
                      <a:r>
                        <a:rPr lang="fr-FR" sz="1000" dirty="0">
                          <a:effectLst/>
                          <a:latin typeface="Arial MT"/>
                        </a:rPr>
                        <a:t>Nb</a:t>
                      </a:r>
                      <a:r>
                        <a:rPr lang="fr-FR" sz="1000" spc="-20" dirty="0">
                          <a:effectLst/>
                          <a:latin typeface="Arial MT"/>
                        </a:rPr>
                        <a:t> </a:t>
                      </a:r>
                      <a:r>
                        <a:rPr lang="fr-FR" sz="1000" dirty="0">
                          <a:effectLst/>
                          <a:latin typeface="Arial MT"/>
                        </a:rPr>
                        <a:t>de</a:t>
                      </a:r>
                      <a:r>
                        <a:rPr lang="fr-FR" sz="1000" spc="-10" dirty="0">
                          <a:effectLst/>
                          <a:latin typeface="Arial MT"/>
                        </a:rPr>
                        <a:t> </a:t>
                      </a:r>
                      <a:r>
                        <a:rPr lang="fr-FR" sz="1000" dirty="0">
                          <a:effectLst/>
                          <a:latin typeface="Arial MT"/>
                        </a:rPr>
                        <a:t>places</a:t>
                      </a:r>
                      <a:r>
                        <a:rPr lang="fr-FR" sz="1000" spc="-10" dirty="0">
                          <a:effectLst/>
                          <a:latin typeface="Arial MT"/>
                        </a:rPr>
                        <a:t> </a:t>
                      </a:r>
                      <a:r>
                        <a:rPr lang="fr-FR" sz="1000" dirty="0">
                          <a:effectLst/>
                          <a:latin typeface="Arial MT"/>
                        </a:rPr>
                        <a:t>:</a:t>
                      </a:r>
                      <a:r>
                        <a:rPr lang="fr-FR" sz="1000" spc="-15" dirty="0">
                          <a:effectLst/>
                          <a:latin typeface="Arial MT"/>
                        </a:rPr>
                        <a:t> </a:t>
                      </a:r>
                      <a:r>
                        <a:rPr lang="fr-FR" sz="1000" dirty="0">
                          <a:effectLst/>
                          <a:latin typeface="Arial MT"/>
                        </a:rPr>
                        <a:t>40</a:t>
                      </a:r>
                      <a:endParaRPr lang="fr-FR" sz="1100" dirty="0">
                        <a:effectLst/>
                        <a:latin typeface="Arial M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97218799"/>
                  </a:ext>
                </a:extLst>
              </a:tr>
              <a:tr h="229235">
                <a:tc gridSpan="2">
                  <a:txBody>
                    <a:bodyPr/>
                    <a:lstStyle/>
                    <a:p>
                      <a:pPr marL="4445">
                        <a:spcBef>
                          <a:spcPts val="35"/>
                        </a:spcBef>
                        <a:spcAft>
                          <a:spcPts val="0"/>
                        </a:spcAft>
                      </a:pPr>
                      <a:r>
                        <a:rPr lang="fr-FR" sz="1000" dirty="0">
                          <a:effectLst/>
                          <a:latin typeface="Arial MT"/>
                          <a:ea typeface="Arial MT"/>
                          <a:cs typeface="Arial MT"/>
                        </a:rPr>
                        <a:t>Public</a:t>
                      </a:r>
                      <a:r>
                        <a:rPr lang="fr-FR" sz="1000" spc="-25" dirty="0">
                          <a:effectLst/>
                          <a:latin typeface="Arial MT"/>
                          <a:ea typeface="Arial MT"/>
                          <a:cs typeface="Arial MT"/>
                        </a:rPr>
                        <a:t> </a:t>
                      </a:r>
                      <a:r>
                        <a:rPr lang="fr-FR" sz="1000" dirty="0">
                          <a:effectLst/>
                          <a:latin typeface="Arial MT"/>
                          <a:ea typeface="Arial MT"/>
                          <a:cs typeface="Arial MT"/>
                        </a:rPr>
                        <a:t>:</a:t>
                      </a:r>
                      <a:r>
                        <a:rPr lang="fr-FR" sz="1000" spc="-25" dirty="0">
                          <a:effectLst/>
                          <a:latin typeface="Arial MT"/>
                          <a:ea typeface="Arial MT"/>
                          <a:cs typeface="Arial MT"/>
                        </a:rPr>
                        <a:t> </a:t>
                      </a:r>
                      <a:r>
                        <a:rPr lang="fr-FR" sz="1000" dirty="0">
                          <a:effectLst/>
                          <a:latin typeface="Arial MT"/>
                          <a:ea typeface="Arial MT"/>
                          <a:cs typeface="Arial MT"/>
                        </a:rPr>
                        <a:t>Enseignants</a:t>
                      </a:r>
                      <a:r>
                        <a:rPr lang="fr-FR" sz="1000" spc="-25" dirty="0">
                          <a:effectLst/>
                          <a:latin typeface="Arial MT"/>
                          <a:ea typeface="Arial MT"/>
                          <a:cs typeface="Arial MT"/>
                        </a:rPr>
                        <a:t> </a:t>
                      </a:r>
                      <a:r>
                        <a:rPr lang="fr-FR" sz="1000" dirty="0">
                          <a:effectLst/>
                          <a:latin typeface="Arial MT"/>
                          <a:ea typeface="Arial MT"/>
                          <a:cs typeface="Arial MT"/>
                        </a:rPr>
                        <a:t>en</a:t>
                      </a:r>
                      <a:r>
                        <a:rPr lang="fr-FR" sz="1000" spc="-30" dirty="0">
                          <a:effectLst/>
                          <a:latin typeface="Arial MT"/>
                          <a:ea typeface="Arial MT"/>
                          <a:cs typeface="Arial MT"/>
                        </a:rPr>
                        <a:t> </a:t>
                      </a:r>
                      <a:r>
                        <a:rPr lang="fr-FR" sz="1000" dirty="0">
                          <a:effectLst/>
                          <a:latin typeface="Arial MT"/>
                          <a:ea typeface="Arial MT"/>
                          <a:cs typeface="Arial MT"/>
                        </a:rPr>
                        <a:t>école</a:t>
                      </a:r>
                      <a:endParaRPr lang="fr-FR" sz="1100" dirty="0">
                        <a:effectLst/>
                        <a:latin typeface="Arial MT"/>
                        <a:ea typeface="Arial MT"/>
                        <a:cs typeface="Arial M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tcPr>
                </a:tc>
                <a:tc hMerge="1">
                  <a:txBody>
                    <a:bodyPr/>
                    <a:lstStyle/>
                    <a:p>
                      <a:endParaRPr lang="fr-FR"/>
                    </a:p>
                  </a:txBody>
                  <a:tcPr/>
                </a:tc>
                <a:extLst>
                  <a:ext uri="{0D108BD9-81ED-4DB2-BD59-A6C34878D82A}">
                    <a16:rowId xmlns:a16="http://schemas.microsoft.com/office/drawing/2014/main" val="2088329306"/>
                  </a:ext>
                </a:extLst>
              </a:tr>
              <a:tr h="247650">
                <a:tc gridSpan="2">
                  <a:txBody>
                    <a:bodyPr/>
                    <a:lstStyle/>
                    <a:p>
                      <a:pPr marL="43815">
                        <a:spcBef>
                          <a:spcPts val="135"/>
                        </a:spcBef>
                        <a:spcAft>
                          <a:spcPts val="0"/>
                        </a:spcAft>
                      </a:pPr>
                      <a:r>
                        <a:rPr lang="fr-FR" sz="1000" dirty="0">
                          <a:effectLst/>
                          <a:latin typeface="Arial MT"/>
                          <a:ea typeface="Arial MT"/>
                          <a:cs typeface="Arial MT"/>
                        </a:rPr>
                        <a:t>Prérequis</a:t>
                      </a:r>
                      <a:r>
                        <a:rPr lang="fr-FR" sz="1000" spc="-20" dirty="0">
                          <a:effectLst/>
                          <a:latin typeface="Arial MT"/>
                          <a:ea typeface="Arial MT"/>
                          <a:cs typeface="Arial MT"/>
                        </a:rPr>
                        <a:t> </a:t>
                      </a:r>
                      <a:r>
                        <a:rPr lang="fr-FR" sz="1000" dirty="0">
                          <a:effectLst/>
                          <a:latin typeface="Arial MT"/>
                          <a:ea typeface="Arial MT"/>
                          <a:cs typeface="Arial MT"/>
                        </a:rPr>
                        <a:t>:</a:t>
                      </a:r>
                      <a:endParaRPr lang="fr-FR" sz="1100" dirty="0">
                        <a:effectLst/>
                        <a:latin typeface="Arial MT"/>
                        <a:ea typeface="Arial MT"/>
                        <a:cs typeface="Arial M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tcPr>
                </a:tc>
                <a:tc hMerge="1">
                  <a:txBody>
                    <a:bodyPr/>
                    <a:lstStyle/>
                    <a:p>
                      <a:endParaRPr lang="fr-FR"/>
                    </a:p>
                  </a:txBody>
                  <a:tcPr/>
                </a:tc>
                <a:extLst>
                  <a:ext uri="{0D108BD9-81ED-4DB2-BD59-A6C34878D82A}">
                    <a16:rowId xmlns:a16="http://schemas.microsoft.com/office/drawing/2014/main" val="2519681050"/>
                  </a:ext>
                </a:extLst>
              </a:tr>
              <a:tr h="254000">
                <a:tc gridSpan="2">
                  <a:txBody>
                    <a:bodyPr/>
                    <a:lstStyle/>
                    <a:p>
                      <a:pPr marL="38735">
                        <a:spcBef>
                          <a:spcPts val="175"/>
                        </a:spcBef>
                      </a:pPr>
                      <a:r>
                        <a:rPr lang="fr-FR" sz="1000" dirty="0">
                          <a:effectLst/>
                          <a:latin typeface="Arial MT"/>
                          <a:ea typeface="Arial MT"/>
                          <a:cs typeface="Arial MT"/>
                        </a:rPr>
                        <a:t>Dates</a:t>
                      </a:r>
                      <a:r>
                        <a:rPr lang="fr-FR" sz="1000" spc="-15" dirty="0">
                          <a:effectLst/>
                          <a:latin typeface="Arial MT"/>
                          <a:ea typeface="Arial MT"/>
                          <a:cs typeface="Arial MT"/>
                        </a:rPr>
                        <a:t> </a:t>
                      </a:r>
                      <a:r>
                        <a:rPr lang="fr-FR" sz="1000" dirty="0">
                          <a:effectLst/>
                          <a:latin typeface="Arial MT"/>
                          <a:ea typeface="Arial MT"/>
                          <a:cs typeface="Arial MT"/>
                        </a:rPr>
                        <a:t>:</a:t>
                      </a:r>
                      <a:r>
                        <a:rPr lang="fr-FR" sz="1000" spc="-15" dirty="0">
                          <a:effectLst/>
                          <a:latin typeface="Arial MT"/>
                          <a:ea typeface="Arial MT"/>
                          <a:cs typeface="Arial MT"/>
                        </a:rPr>
                        <a:t> </a:t>
                      </a:r>
                      <a:r>
                        <a:rPr lang="fr-FR" sz="1000" dirty="0">
                          <a:effectLst/>
                          <a:latin typeface="Arial MT"/>
                          <a:ea typeface="Arial MT"/>
                          <a:cs typeface="Arial MT"/>
                        </a:rPr>
                        <a:t>A</a:t>
                      </a:r>
                      <a:r>
                        <a:rPr lang="fr-FR" sz="1000" spc="-20" dirty="0">
                          <a:effectLst/>
                          <a:latin typeface="Arial MT"/>
                          <a:ea typeface="Arial MT"/>
                          <a:cs typeface="Arial MT"/>
                        </a:rPr>
                        <a:t> </a:t>
                      </a:r>
                      <a:r>
                        <a:rPr lang="fr-FR" sz="1000" dirty="0">
                          <a:effectLst/>
                          <a:latin typeface="Arial MT"/>
                          <a:ea typeface="Arial MT"/>
                          <a:cs typeface="Arial MT"/>
                        </a:rPr>
                        <a:t>définir</a:t>
                      </a:r>
                      <a:endParaRPr lang="fr-FR" sz="1100" dirty="0">
                        <a:effectLst/>
                        <a:latin typeface="Arial MT"/>
                        <a:ea typeface="Arial MT"/>
                        <a:cs typeface="Arial M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tcPr>
                </a:tc>
                <a:tc hMerge="1">
                  <a:txBody>
                    <a:bodyPr/>
                    <a:lstStyle/>
                    <a:p>
                      <a:endParaRPr lang="fr-FR"/>
                    </a:p>
                  </a:txBody>
                  <a:tcPr/>
                </a:tc>
                <a:extLst>
                  <a:ext uri="{0D108BD9-81ED-4DB2-BD59-A6C34878D82A}">
                    <a16:rowId xmlns:a16="http://schemas.microsoft.com/office/drawing/2014/main" val="1883977042"/>
                  </a:ext>
                </a:extLst>
              </a:tr>
              <a:tr h="240665">
                <a:tc gridSpan="2">
                  <a:txBody>
                    <a:bodyPr/>
                    <a:lstStyle/>
                    <a:p>
                      <a:pPr marL="4445">
                        <a:spcBef>
                          <a:spcPts val="225"/>
                        </a:spcBef>
                        <a:spcAft>
                          <a:spcPts val="0"/>
                        </a:spcAft>
                      </a:pPr>
                      <a:r>
                        <a:rPr lang="fr-FR" sz="1100" b="1" dirty="0">
                          <a:solidFill>
                            <a:srgbClr val="000000"/>
                          </a:solidFill>
                          <a:effectLst/>
                          <a:latin typeface="Arial" panose="020B0604020202020204" pitchFamily="34" charset="0"/>
                          <a:ea typeface="Arial MT"/>
                          <a:cs typeface="Arial MT"/>
                        </a:rPr>
                        <a:t>Module</a:t>
                      </a:r>
                      <a:r>
                        <a:rPr lang="fr-FR" sz="1100" b="1" spc="35" dirty="0">
                          <a:solidFill>
                            <a:srgbClr val="000000"/>
                          </a:solidFill>
                          <a:effectLst/>
                          <a:latin typeface="Arial" panose="020B0604020202020204" pitchFamily="34" charset="0"/>
                          <a:ea typeface="Arial MT"/>
                          <a:cs typeface="Arial MT"/>
                        </a:rPr>
                        <a:t> </a:t>
                      </a:r>
                      <a:r>
                        <a:rPr lang="fr-FR" sz="1100" b="1" dirty="0">
                          <a:solidFill>
                            <a:srgbClr val="000000"/>
                          </a:solidFill>
                          <a:effectLst/>
                          <a:latin typeface="Arial" panose="020B0604020202020204" pitchFamily="34" charset="0"/>
                          <a:ea typeface="Arial MT"/>
                          <a:cs typeface="Arial MT"/>
                        </a:rPr>
                        <a:t>:</a:t>
                      </a:r>
                      <a:r>
                        <a:rPr lang="fr-FR" sz="1100" b="1" spc="10" dirty="0">
                          <a:solidFill>
                            <a:srgbClr val="000000"/>
                          </a:solidFill>
                          <a:effectLst/>
                          <a:latin typeface="Arial" panose="020B0604020202020204" pitchFamily="34" charset="0"/>
                          <a:ea typeface="Arial MT"/>
                          <a:cs typeface="Arial MT"/>
                        </a:rPr>
                        <a:t> </a:t>
                      </a:r>
                      <a:r>
                        <a:rPr lang="fr-FR" sz="1100" b="1" dirty="0">
                          <a:solidFill>
                            <a:srgbClr val="000000"/>
                          </a:solidFill>
                          <a:effectLst/>
                          <a:latin typeface="Arial" panose="020B0604020202020204" pitchFamily="34" charset="0"/>
                          <a:ea typeface="Arial MT"/>
                          <a:cs typeface="Arial MT"/>
                        </a:rPr>
                        <a:t>Conseil</a:t>
                      </a:r>
                      <a:r>
                        <a:rPr lang="fr-FR" sz="1100" b="1" spc="20" dirty="0">
                          <a:solidFill>
                            <a:srgbClr val="000000"/>
                          </a:solidFill>
                          <a:effectLst/>
                          <a:latin typeface="Arial" panose="020B0604020202020204" pitchFamily="34" charset="0"/>
                          <a:ea typeface="Arial MT"/>
                          <a:cs typeface="Arial MT"/>
                        </a:rPr>
                        <a:t> </a:t>
                      </a:r>
                      <a:r>
                        <a:rPr lang="fr-FR" sz="1100" b="1" dirty="0">
                          <a:solidFill>
                            <a:srgbClr val="000000"/>
                          </a:solidFill>
                          <a:effectLst/>
                          <a:latin typeface="Arial" panose="020B0604020202020204" pitchFamily="34" charset="0"/>
                          <a:ea typeface="Arial MT"/>
                          <a:cs typeface="Arial MT"/>
                        </a:rPr>
                        <a:t>école-collège</a:t>
                      </a:r>
                      <a:endParaRPr lang="fr-FR" sz="1100" dirty="0">
                        <a:effectLst/>
                        <a:latin typeface="Arial MT"/>
                        <a:ea typeface="Arial MT"/>
                        <a:cs typeface="Arial M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3F3"/>
                    </a:solidFill>
                  </a:tcPr>
                </a:tc>
                <a:tc hMerge="1">
                  <a:txBody>
                    <a:bodyPr/>
                    <a:lstStyle/>
                    <a:p>
                      <a:endParaRPr lang="fr-FR"/>
                    </a:p>
                  </a:txBody>
                  <a:tcPr/>
                </a:tc>
                <a:extLst>
                  <a:ext uri="{0D108BD9-81ED-4DB2-BD59-A6C34878D82A}">
                    <a16:rowId xmlns:a16="http://schemas.microsoft.com/office/drawing/2014/main" val="3672521646"/>
                  </a:ext>
                </a:extLst>
              </a:tr>
            </a:tbl>
          </a:graphicData>
        </a:graphic>
      </p:graphicFrame>
      <p:graphicFrame>
        <p:nvGraphicFramePr>
          <p:cNvPr id="10" name="Tableau 9">
            <a:extLst>
              <a:ext uri="{FF2B5EF4-FFF2-40B4-BE49-F238E27FC236}">
                <a16:creationId xmlns:a16="http://schemas.microsoft.com/office/drawing/2014/main" id="{C938E6A7-DFAA-42C5-B000-0167864B1BA9}"/>
              </a:ext>
            </a:extLst>
          </p:cNvPr>
          <p:cNvGraphicFramePr>
            <a:graphicFrameLocks noGrp="1"/>
          </p:cNvGraphicFramePr>
          <p:nvPr>
            <p:extLst>
              <p:ext uri="{D42A27DB-BD31-4B8C-83A1-F6EECF244321}">
                <p14:modId xmlns:p14="http://schemas.microsoft.com/office/powerpoint/2010/main" val="2065178002"/>
              </p:ext>
            </p:extLst>
          </p:nvPr>
        </p:nvGraphicFramePr>
        <p:xfrm>
          <a:off x="896450" y="5541535"/>
          <a:ext cx="10457348" cy="708025"/>
        </p:xfrm>
        <a:graphic>
          <a:graphicData uri="http://schemas.openxmlformats.org/drawingml/2006/table">
            <a:tbl>
              <a:tblPr firstRow="1" firstCol="1" lastRow="1" lastCol="1" bandRow="1" bandCol="1"/>
              <a:tblGrid>
                <a:gridCol w="4135307">
                  <a:extLst>
                    <a:ext uri="{9D8B030D-6E8A-4147-A177-3AD203B41FA5}">
                      <a16:colId xmlns:a16="http://schemas.microsoft.com/office/drawing/2014/main" val="221624132"/>
                    </a:ext>
                  </a:extLst>
                </a:gridCol>
                <a:gridCol w="6322041">
                  <a:extLst>
                    <a:ext uri="{9D8B030D-6E8A-4147-A177-3AD203B41FA5}">
                      <a16:colId xmlns:a16="http://schemas.microsoft.com/office/drawing/2014/main" val="825715690"/>
                    </a:ext>
                  </a:extLst>
                </a:gridCol>
              </a:tblGrid>
              <a:tr h="233045">
                <a:tc gridSpan="2">
                  <a:txBody>
                    <a:bodyPr/>
                    <a:lstStyle/>
                    <a:p>
                      <a:pPr marL="38735">
                        <a:spcBef>
                          <a:spcPts val="70"/>
                        </a:spcBef>
                      </a:pPr>
                      <a:r>
                        <a:rPr lang="fr-FR" sz="1000" dirty="0">
                          <a:effectLst/>
                          <a:latin typeface="Arial MT"/>
                          <a:ea typeface="Arial MT"/>
                          <a:cs typeface="Arial MT"/>
                        </a:rPr>
                        <a:t>Contenus</a:t>
                      </a:r>
                      <a:r>
                        <a:rPr lang="fr-FR" sz="1000" spc="-20" dirty="0">
                          <a:effectLst/>
                          <a:latin typeface="Arial MT"/>
                          <a:ea typeface="Arial MT"/>
                          <a:cs typeface="Arial MT"/>
                        </a:rPr>
                        <a:t> </a:t>
                      </a:r>
                      <a:r>
                        <a:rPr lang="fr-FR" sz="1000" dirty="0">
                          <a:effectLst/>
                          <a:latin typeface="Arial MT"/>
                          <a:ea typeface="Arial MT"/>
                          <a:cs typeface="Arial MT"/>
                        </a:rPr>
                        <a:t>:</a:t>
                      </a:r>
                      <a:r>
                        <a:rPr lang="fr-FR" sz="1000" spc="-25" dirty="0">
                          <a:effectLst/>
                          <a:latin typeface="Arial MT"/>
                          <a:ea typeface="Arial MT"/>
                          <a:cs typeface="Arial MT"/>
                        </a:rPr>
                        <a:t> </a:t>
                      </a:r>
                      <a:r>
                        <a:rPr lang="fr-FR" sz="1000" dirty="0">
                          <a:effectLst/>
                          <a:latin typeface="Arial MT"/>
                          <a:ea typeface="Arial MT"/>
                          <a:cs typeface="Arial MT"/>
                        </a:rPr>
                        <a:t>Information</a:t>
                      </a:r>
                      <a:r>
                        <a:rPr lang="fr-FR" sz="1000" spc="-20" dirty="0">
                          <a:effectLst/>
                          <a:latin typeface="Arial MT"/>
                          <a:ea typeface="Arial MT"/>
                          <a:cs typeface="Arial MT"/>
                        </a:rPr>
                        <a:t> </a:t>
                      </a:r>
                      <a:r>
                        <a:rPr lang="fr-FR" sz="1000" dirty="0">
                          <a:effectLst/>
                          <a:latin typeface="Arial MT"/>
                          <a:ea typeface="Arial MT"/>
                          <a:cs typeface="Arial MT"/>
                        </a:rPr>
                        <a:t>et</a:t>
                      </a:r>
                      <a:r>
                        <a:rPr lang="fr-FR" sz="1000" spc="-25" dirty="0">
                          <a:effectLst/>
                          <a:latin typeface="Arial MT"/>
                          <a:ea typeface="Arial MT"/>
                          <a:cs typeface="Arial MT"/>
                        </a:rPr>
                        <a:t> </a:t>
                      </a:r>
                      <a:r>
                        <a:rPr lang="fr-FR" sz="1000" dirty="0">
                          <a:effectLst/>
                          <a:latin typeface="Arial MT"/>
                          <a:ea typeface="Arial MT"/>
                          <a:cs typeface="Arial MT"/>
                        </a:rPr>
                        <a:t>réflexion</a:t>
                      </a:r>
                      <a:r>
                        <a:rPr lang="fr-FR" sz="1000" spc="-25" dirty="0">
                          <a:effectLst/>
                          <a:latin typeface="Arial MT"/>
                          <a:ea typeface="Arial MT"/>
                          <a:cs typeface="Arial MT"/>
                        </a:rPr>
                        <a:t> </a:t>
                      </a:r>
                      <a:r>
                        <a:rPr lang="fr-FR" sz="1000" dirty="0">
                          <a:effectLst/>
                          <a:latin typeface="Arial MT"/>
                          <a:ea typeface="Arial MT"/>
                          <a:cs typeface="Arial MT"/>
                        </a:rPr>
                        <a:t>sur</a:t>
                      </a:r>
                      <a:r>
                        <a:rPr lang="fr-FR" sz="1000" spc="-20" dirty="0">
                          <a:effectLst/>
                          <a:latin typeface="Arial MT"/>
                          <a:ea typeface="Arial MT"/>
                          <a:cs typeface="Arial MT"/>
                        </a:rPr>
                        <a:t> </a:t>
                      </a:r>
                      <a:r>
                        <a:rPr lang="fr-FR" sz="1000" dirty="0">
                          <a:effectLst/>
                          <a:latin typeface="Arial MT"/>
                          <a:ea typeface="Arial MT"/>
                          <a:cs typeface="Arial MT"/>
                        </a:rPr>
                        <a:t>le</a:t>
                      </a:r>
                      <a:r>
                        <a:rPr lang="fr-FR" sz="1000" spc="-25" dirty="0">
                          <a:effectLst/>
                          <a:latin typeface="Arial MT"/>
                          <a:ea typeface="Arial MT"/>
                          <a:cs typeface="Arial MT"/>
                        </a:rPr>
                        <a:t> </a:t>
                      </a:r>
                      <a:r>
                        <a:rPr lang="fr-FR" sz="1000" dirty="0">
                          <a:effectLst/>
                          <a:latin typeface="Arial MT"/>
                          <a:ea typeface="Arial MT"/>
                          <a:cs typeface="Arial MT"/>
                        </a:rPr>
                        <a:t>pilotage</a:t>
                      </a:r>
                      <a:r>
                        <a:rPr lang="fr-FR" sz="1000" spc="-20" dirty="0">
                          <a:effectLst/>
                          <a:latin typeface="Arial MT"/>
                          <a:ea typeface="Arial MT"/>
                          <a:cs typeface="Arial MT"/>
                        </a:rPr>
                        <a:t> </a:t>
                      </a:r>
                      <a:r>
                        <a:rPr lang="fr-FR" sz="1000" dirty="0">
                          <a:effectLst/>
                          <a:latin typeface="Arial MT"/>
                          <a:ea typeface="Arial MT"/>
                          <a:cs typeface="Arial MT"/>
                        </a:rPr>
                        <a:t>des</a:t>
                      </a:r>
                      <a:r>
                        <a:rPr lang="fr-FR" sz="1000" spc="-20" dirty="0">
                          <a:effectLst/>
                          <a:latin typeface="Arial MT"/>
                          <a:ea typeface="Arial MT"/>
                          <a:cs typeface="Arial MT"/>
                        </a:rPr>
                        <a:t> </a:t>
                      </a:r>
                      <a:r>
                        <a:rPr lang="fr-FR" sz="1000" dirty="0">
                          <a:effectLst/>
                          <a:latin typeface="Arial MT"/>
                          <a:ea typeface="Arial MT"/>
                          <a:cs typeface="Arial MT"/>
                        </a:rPr>
                        <a:t>écoles.</a:t>
                      </a:r>
                      <a:endParaRPr lang="fr-FR" sz="1100" dirty="0">
                        <a:effectLst/>
                        <a:latin typeface="Arial MT"/>
                        <a:ea typeface="Arial MT"/>
                        <a:cs typeface="Arial M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tcPr>
                </a:tc>
                <a:tc hMerge="1">
                  <a:txBody>
                    <a:bodyPr/>
                    <a:lstStyle/>
                    <a:p>
                      <a:endParaRPr lang="fr-FR"/>
                    </a:p>
                  </a:txBody>
                  <a:tcPr>
                    <a:lnL w="12700" cap="flat" cmpd="sng" algn="ctr">
                      <a:solidFill>
                        <a:srgbClr val="000000"/>
                      </a:solidFill>
                      <a:prstDash val="solid"/>
                      <a:round/>
                      <a:headEnd type="none" w="med" len="med"/>
                      <a:tailEnd type="none" w="med" len="med"/>
                    </a:lnL>
                  </a:tcPr>
                </a:tc>
                <a:extLst>
                  <a:ext uri="{0D108BD9-81ED-4DB2-BD59-A6C34878D82A}">
                    <a16:rowId xmlns:a16="http://schemas.microsoft.com/office/drawing/2014/main" val="680337850"/>
                  </a:ext>
                </a:extLst>
              </a:tr>
              <a:tr h="241935">
                <a:tc gridSpan="2">
                  <a:txBody>
                    <a:bodyPr/>
                    <a:lstStyle/>
                    <a:p>
                      <a:pPr marL="38735">
                        <a:spcBef>
                          <a:spcPts val="140"/>
                        </a:spcBef>
                      </a:pPr>
                      <a:r>
                        <a:rPr lang="fr-FR" sz="1000">
                          <a:effectLst/>
                          <a:latin typeface="Arial MT"/>
                          <a:ea typeface="Arial MT"/>
                          <a:cs typeface="Arial MT"/>
                        </a:rPr>
                        <a:t>Observations</a:t>
                      </a:r>
                      <a:r>
                        <a:rPr lang="fr-FR" sz="1000" spc="-20">
                          <a:effectLst/>
                          <a:latin typeface="Arial MT"/>
                          <a:ea typeface="Arial MT"/>
                          <a:cs typeface="Arial MT"/>
                        </a:rPr>
                        <a:t> </a:t>
                      </a:r>
                      <a:r>
                        <a:rPr lang="fr-FR" sz="1000">
                          <a:effectLst/>
                          <a:latin typeface="Arial MT"/>
                          <a:ea typeface="Arial MT"/>
                          <a:cs typeface="Arial MT"/>
                        </a:rPr>
                        <a:t>:</a:t>
                      </a:r>
                      <a:endParaRPr lang="fr-FR" sz="1100">
                        <a:effectLst/>
                        <a:latin typeface="Arial MT"/>
                        <a:ea typeface="Arial MT"/>
                        <a:cs typeface="Arial M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tcPr>
                </a:tc>
                <a:tc hMerge="1">
                  <a:txBody>
                    <a:bodyPr/>
                    <a:lstStyle/>
                    <a:p>
                      <a:endParaRPr lang="fr-FR"/>
                    </a:p>
                  </a:txBody>
                  <a:tcPr>
                    <a:lnL w="12700" cap="flat" cmpd="sng" algn="ctr">
                      <a:solidFill>
                        <a:srgbClr val="000000"/>
                      </a:solidFill>
                      <a:prstDash val="solid"/>
                      <a:round/>
                      <a:headEnd type="none" w="med" len="med"/>
                      <a:tailEnd type="none" w="med" len="med"/>
                    </a:lnL>
                  </a:tcPr>
                </a:tc>
                <a:extLst>
                  <a:ext uri="{0D108BD9-81ED-4DB2-BD59-A6C34878D82A}">
                    <a16:rowId xmlns:a16="http://schemas.microsoft.com/office/drawing/2014/main" val="430395382"/>
                  </a:ext>
                </a:extLst>
              </a:tr>
              <a:tr h="233045">
                <a:tc>
                  <a:txBody>
                    <a:bodyPr/>
                    <a:lstStyle/>
                    <a:p>
                      <a:pPr marL="38735">
                        <a:spcBef>
                          <a:spcPts val="135"/>
                        </a:spcBef>
                      </a:pPr>
                      <a:r>
                        <a:rPr lang="fr-FR" sz="1000" dirty="0">
                          <a:effectLst/>
                          <a:latin typeface="Arial MT"/>
                          <a:ea typeface="Arial MT"/>
                          <a:cs typeface="Arial MT"/>
                        </a:rPr>
                        <a:t>Durée</a:t>
                      </a:r>
                      <a:r>
                        <a:rPr lang="fr-FR" sz="1000" spc="-15" dirty="0">
                          <a:effectLst/>
                          <a:latin typeface="Arial MT"/>
                          <a:ea typeface="Arial MT"/>
                          <a:cs typeface="Arial MT"/>
                        </a:rPr>
                        <a:t> </a:t>
                      </a:r>
                      <a:r>
                        <a:rPr lang="fr-FR" sz="1000" dirty="0">
                          <a:effectLst/>
                          <a:latin typeface="Arial MT"/>
                          <a:ea typeface="Arial MT"/>
                          <a:cs typeface="Arial MT"/>
                        </a:rPr>
                        <a:t>:</a:t>
                      </a:r>
                      <a:r>
                        <a:rPr lang="fr-FR" sz="1000" spc="-15" dirty="0">
                          <a:effectLst/>
                          <a:latin typeface="Arial MT"/>
                          <a:ea typeface="Arial MT"/>
                          <a:cs typeface="Arial MT"/>
                        </a:rPr>
                        <a:t> </a:t>
                      </a:r>
                      <a:r>
                        <a:rPr lang="fr-FR" sz="1000" dirty="0">
                          <a:effectLst/>
                          <a:latin typeface="Arial MT"/>
                          <a:ea typeface="Arial MT"/>
                          <a:cs typeface="Arial MT"/>
                        </a:rPr>
                        <a:t>3</a:t>
                      </a:r>
                      <a:r>
                        <a:rPr lang="fr-FR" sz="1000" spc="-10" dirty="0">
                          <a:effectLst/>
                          <a:latin typeface="Arial MT"/>
                          <a:ea typeface="Arial MT"/>
                          <a:cs typeface="Arial MT"/>
                        </a:rPr>
                        <a:t> </a:t>
                      </a:r>
                      <a:r>
                        <a:rPr lang="fr-FR" sz="1000" dirty="0">
                          <a:effectLst/>
                          <a:latin typeface="Arial MT"/>
                          <a:ea typeface="Arial MT"/>
                          <a:cs typeface="Arial MT"/>
                        </a:rPr>
                        <a:t>heures</a:t>
                      </a:r>
                      <a:r>
                        <a:rPr lang="fr-FR" sz="1000" dirty="0">
                          <a:effectLst/>
                          <a:latin typeface="Times New Roman" panose="02020603050405020304" pitchFamily="18" charset="0"/>
                        </a:rPr>
                        <a:t> </a:t>
                      </a:r>
                      <a:endParaRPr lang="fr-FR" sz="1100" dirty="0">
                        <a:effectLst/>
                        <a:latin typeface="Arial M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0640">
                        <a:spcBef>
                          <a:spcPts val="130"/>
                        </a:spcBef>
                        <a:spcAft>
                          <a:spcPts val="0"/>
                        </a:spcAft>
                      </a:pPr>
                      <a:r>
                        <a:rPr lang="fr-FR" sz="1000" dirty="0">
                          <a:effectLst/>
                          <a:latin typeface="Arial MT"/>
                          <a:ea typeface="Arial MT"/>
                          <a:cs typeface="Arial MT"/>
                        </a:rPr>
                        <a:t>Lieu</a:t>
                      </a:r>
                      <a:r>
                        <a:rPr lang="fr-FR" sz="1000" spc="-15" dirty="0">
                          <a:effectLst/>
                          <a:latin typeface="Arial MT"/>
                          <a:ea typeface="Arial MT"/>
                          <a:cs typeface="Arial MT"/>
                        </a:rPr>
                        <a:t> </a:t>
                      </a:r>
                      <a:r>
                        <a:rPr lang="fr-FR" sz="1000" dirty="0">
                          <a:effectLst/>
                          <a:latin typeface="Arial MT"/>
                          <a:ea typeface="Arial MT"/>
                          <a:cs typeface="Arial MT"/>
                        </a:rPr>
                        <a:t>:</a:t>
                      </a:r>
                      <a:r>
                        <a:rPr lang="fr-FR" sz="1000" spc="-20" dirty="0">
                          <a:effectLst/>
                          <a:latin typeface="Arial MT"/>
                          <a:ea typeface="Arial MT"/>
                          <a:cs typeface="Arial MT"/>
                        </a:rPr>
                        <a:t> </a:t>
                      </a:r>
                      <a:r>
                        <a:rPr lang="fr-FR" sz="1000" dirty="0">
                          <a:effectLst/>
                          <a:latin typeface="Arial MT"/>
                          <a:ea typeface="Arial MT"/>
                          <a:cs typeface="Arial MT"/>
                        </a:rPr>
                        <a:t>A</a:t>
                      </a:r>
                      <a:r>
                        <a:rPr lang="fr-FR" sz="1000" spc="-20" dirty="0">
                          <a:effectLst/>
                          <a:latin typeface="Arial MT"/>
                          <a:ea typeface="Arial MT"/>
                          <a:cs typeface="Arial MT"/>
                        </a:rPr>
                        <a:t> </a:t>
                      </a:r>
                      <a:r>
                        <a:rPr lang="fr-FR" sz="1000" dirty="0">
                          <a:effectLst/>
                          <a:latin typeface="Arial MT"/>
                          <a:ea typeface="Arial MT"/>
                          <a:cs typeface="Arial MT"/>
                        </a:rPr>
                        <a:t>définir</a:t>
                      </a:r>
                      <a:endParaRPr lang="fr-FR" sz="1100" dirty="0">
                        <a:effectLst/>
                        <a:latin typeface="Arial MT"/>
                        <a:ea typeface="Arial MT"/>
                        <a:cs typeface="Arial M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21171269"/>
                  </a:ext>
                </a:extLst>
              </a:tr>
            </a:tbl>
          </a:graphicData>
        </a:graphic>
      </p:graphicFrame>
      <p:sp>
        <p:nvSpPr>
          <p:cNvPr id="11" name="Rectangle 2">
            <a:extLst>
              <a:ext uri="{FF2B5EF4-FFF2-40B4-BE49-F238E27FC236}">
                <a16:creationId xmlns:a16="http://schemas.microsoft.com/office/drawing/2014/main" id="{787E94D6-1A7D-4225-A9DD-863CD33DF610}"/>
              </a:ext>
            </a:extLst>
          </p:cNvPr>
          <p:cNvSpPr>
            <a:spLocks noChangeArrowheads="1"/>
          </p:cNvSpPr>
          <p:nvPr/>
        </p:nvSpPr>
        <p:spPr bwMode="auto">
          <a:xfrm>
            <a:off x="2874963" y="3646488"/>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FR"/>
          </a:p>
        </p:txBody>
      </p:sp>
    </p:spTree>
    <p:extLst>
      <p:ext uri="{BB962C8B-B14F-4D97-AF65-F5344CB8AC3E}">
        <p14:creationId xmlns:p14="http://schemas.microsoft.com/office/powerpoint/2010/main" val="403592694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a:extLst>
              <a:ext uri="{FF2B5EF4-FFF2-40B4-BE49-F238E27FC236}">
                <a16:creationId xmlns:a16="http://schemas.microsoft.com/office/drawing/2014/main" id="{BDBBAF4D-8C26-485A-A26B-211EB2F29B39}"/>
              </a:ext>
            </a:extLst>
          </p:cNvPr>
          <p:cNvSpPr>
            <a:spLocks noGrp="1"/>
          </p:cNvSpPr>
          <p:nvPr>
            <p:ph type="sldNum" sz="quarter" idx="12"/>
          </p:nvPr>
        </p:nvSpPr>
        <p:spPr/>
        <p:txBody>
          <a:bodyPr/>
          <a:lstStyle/>
          <a:p>
            <a:fld id="{B09499B9-A54A-48B6-A9F5-EC93DEB5225B}" type="slidenum">
              <a:rPr lang="fr-FR" smtClean="0"/>
              <a:t>22</a:t>
            </a:fld>
            <a:endParaRPr lang="fr-FR" dirty="0"/>
          </a:p>
        </p:txBody>
      </p:sp>
      <p:graphicFrame>
        <p:nvGraphicFramePr>
          <p:cNvPr id="3" name="Tableau 2">
            <a:extLst>
              <a:ext uri="{FF2B5EF4-FFF2-40B4-BE49-F238E27FC236}">
                <a16:creationId xmlns:a16="http://schemas.microsoft.com/office/drawing/2014/main" id="{A609B1CC-CF46-4949-B6E1-11277A00EF82}"/>
              </a:ext>
            </a:extLst>
          </p:cNvPr>
          <p:cNvGraphicFramePr>
            <a:graphicFrameLocks noGrp="1"/>
          </p:cNvGraphicFramePr>
          <p:nvPr>
            <p:extLst>
              <p:ext uri="{D42A27DB-BD31-4B8C-83A1-F6EECF244321}">
                <p14:modId xmlns:p14="http://schemas.microsoft.com/office/powerpoint/2010/main" val="3889528345"/>
              </p:ext>
            </p:extLst>
          </p:nvPr>
        </p:nvGraphicFramePr>
        <p:xfrm>
          <a:off x="789609" y="786765"/>
          <a:ext cx="10564190" cy="2023110"/>
        </p:xfrm>
        <a:graphic>
          <a:graphicData uri="http://schemas.openxmlformats.org/drawingml/2006/table">
            <a:tbl>
              <a:tblPr firstRow="1" firstCol="1" lastRow="1" lastCol="1" bandRow="1" bandCol="1"/>
              <a:tblGrid>
                <a:gridCol w="5223249">
                  <a:extLst>
                    <a:ext uri="{9D8B030D-6E8A-4147-A177-3AD203B41FA5}">
                      <a16:colId xmlns:a16="http://schemas.microsoft.com/office/drawing/2014/main" val="1369855499"/>
                    </a:ext>
                  </a:extLst>
                </a:gridCol>
                <a:gridCol w="5340941">
                  <a:extLst>
                    <a:ext uri="{9D8B030D-6E8A-4147-A177-3AD203B41FA5}">
                      <a16:colId xmlns:a16="http://schemas.microsoft.com/office/drawing/2014/main" val="3288763073"/>
                    </a:ext>
                  </a:extLst>
                </a:gridCol>
              </a:tblGrid>
              <a:tr h="219710">
                <a:tc gridSpan="2">
                  <a:txBody>
                    <a:bodyPr/>
                    <a:lstStyle/>
                    <a:p>
                      <a:pPr marL="43180">
                        <a:spcBef>
                          <a:spcPts val="95"/>
                        </a:spcBef>
                        <a:spcAft>
                          <a:spcPts val="0"/>
                        </a:spcAft>
                      </a:pPr>
                      <a:r>
                        <a:rPr lang="fr-FR" sz="1100" b="1" dirty="0">
                          <a:solidFill>
                            <a:schemeClr val="bg1"/>
                          </a:solidFill>
                          <a:effectLst/>
                          <a:latin typeface="Arial" panose="020B0604020202020204" pitchFamily="34" charset="0"/>
                          <a:ea typeface="Arial MT"/>
                          <a:cs typeface="Arial MT"/>
                        </a:rPr>
                        <a:t>Dispositif</a:t>
                      </a:r>
                      <a:r>
                        <a:rPr lang="fr-FR" sz="1100" b="1" spc="15" dirty="0">
                          <a:solidFill>
                            <a:schemeClr val="bg1"/>
                          </a:solidFill>
                          <a:effectLst/>
                          <a:latin typeface="Arial" panose="020B0604020202020204" pitchFamily="34" charset="0"/>
                          <a:ea typeface="Arial MT"/>
                          <a:cs typeface="Arial MT"/>
                        </a:rPr>
                        <a:t> </a:t>
                      </a:r>
                      <a:r>
                        <a:rPr lang="fr-FR" sz="1100" b="1" dirty="0">
                          <a:solidFill>
                            <a:schemeClr val="bg1"/>
                          </a:solidFill>
                          <a:effectLst/>
                          <a:latin typeface="Arial" panose="020B0604020202020204" pitchFamily="34" charset="0"/>
                          <a:ea typeface="Arial MT"/>
                          <a:cs typeface="Arial MT"/>
                        </a:rPr>
                        <a:t>:</a:t>
                      </a:r>
                      <a:r>
                        <a:rPr lang="fr-FR" sz="1100" b="1" spc="15" dirty="0">
                          <a:solidFill>
                            <a:schemeClr val="bg1"/>
                          </a:solidFill>
                          <a:effectLst/>
                          <a:latin typeface="Arial" panose="020B0604020202020204" pitchFamily="34" charset="0"/>
                          <a:ea typeface="Arial MT"/>
                          <a:cs typeface="Arial MT"/>
                        </a:rPr>
                        <a:t> </a:t>
                      </a:r>
                      <a:r>
                        <a:rPr lang="fr-FR" sz="1100" b="1" dirty="0">
                          <a:solidFill>
                            <a:schemeClr val="bg1"/>
                          </a:solidFill>
                          <a:effectLst/>
                          <a:latin typeface="Arial" panose="020B0604020202020204" pitchFamily="34" charset="0"/>
                          <a:ea typeface="Arial MT"/>
                          <a:cs typeface="Arial MT"/>
                        </a:rPr>
                        <a:t>DN01</a:t>
                      </a:r>
                      <a:r>
                        <a:rPr lang="fr-FR" sz="1100" b="1" spc="15" dirty="0">
                          <a:solidFill>
                            <a:schemeClr val="bg1"/>
                          </a:solidFill>
                          <a:effectLst/>
                          <a:latin typeface="Arial" panose="020B0604020202020204" pitchFamily="34" charset="0"/>
                          <a:ea typeface="Arial MT"/>
                          <a:cs typeface="Arial MT"/>
                        </a:rPr>
                        <a:t> </a:t>
                      </a:r>
                      <a:r>
                        <a:rPr lang="fr-FR" sz="1100" b="1" dirty="0">
                          <a:solidFill>
                            <a:schemeClr val="bg1"/>
                          </a:solidFill>
                          <a:effectLst/>
                          <a:latin typeface="Arial" panose="020B0604020202020204" pitchFamily="34" charset="0"/>
                          <a:ea typeface="Arial MT"/>
                          <a:cs typeface="Arial MT"/>
                        </a:rPr>
                        <a:t>-</a:t>
                      </a:r>
                      <a:r>
                        <a:rPr lang="fr-FR" sz="1100" b="1" spc="10" dirty="0">
                          <a:solidFill>
                            <a:schemeClr val="bg1"/>
                          </a:solidFill>
                          <a:effectLst/>
                          <a:latin typeface="Arial" panose="020B0604020202020204" pitchFamily="34" charset="0"/>
                          <a:ea typeface="Arial MT"/>
                          <a:cs typeface="Arial MT"/>
                        </a:rPr>
                        <a:t> </a:t>
                      </a:r>
                      <a:r>
                        <a:rPr lang="fr-FR" sz="1100" b="1" dirty="0">
                          <a:solidFill>
                            <a:schemeClr val="bg1"/>
                          </a:solidFill>
                          <a:effectLst/>
                          <a:latin typeface="Arial" panose="020B0604020202020204" pitchFamily="34" charset="0"/>
                          <a:ea typeface="Arial MT"/>
                          <a:cs typeface="Arial MT"/>
                        </a:rPr>
                        <a:t>Élèves</a:t>
                      </a:r>
                      <a:r>
                        <a:rPr lang="fr-FR" sz="1100" b="1" spc="15" dirty="0">
                          <a:solidFill>
                            <a:schemeClr val="bg1"/>
                          </a:solidFill>
                          <a:effectLst/>
                          <a:latin typeface="Arial" panose="020B0604020202020204" pitchFamily="34" charset="0"/>
                          <a:ea typeface="Arial MT"/>
                          <a:cs typeface="Arial MT"/>
                        </a:rPr>
                        <a:t> </a:t>
                      </a:r>
                      <a:r>
                        <a:rPr lang="fr-FR" sz="1100" b="1" dirty="0">
                          <a:solidFill>
                            <a:schemeClr val="bg1"/>
                          </a:solidFill>
                          <a:effectLst/>
                          <a:latin typeface="Arial" panose="020B0604020202020204" pitchFamily="34" charset="0"/>
                          <a:ea typeface="Arial MT"/>
                          <a:cs typeface="Arial MT"/>
                        </a:rPr>
                        <a:t>en</a:t>
                      </a:r>
                      <a:r>
                        <a:rPr lang="fr-FR" sz="1100" b="1" spc="10" dirty="0">
                          <a:solidFill>
                            <a:schemeClr val="bg1"/>
                          </a:solidFill>
                          <a:effectLst/>
                          <a:latin typeface="Arial" panose="020B0604020202020204" pitchFamily="34" charset="0"/>
                          <a:ea typeface="Arial MT"/>
                          <a:cs typeface="Arial MT"/>
                        </a:rPr>
                        <a:t> </a:t>
                      </a:r>
                      <a:r>
                        <a:rPr lang="fr-FR" sz="1100" b="1" dirty="0">
                          <a:solidFill>
                            <a:schemeClr val="bg1"/>
                          </a:solidFill>
                          <a:effectLst/>
                          <a:latin typeface="Arial" panose="020B0604020202020204" pitchFamily="34" charset="0"/>
                          <a:ea typeface="Arial MT"/>
                          <a:cs typeface="Arial MT"/>
                        </a:rPr>
                        <a:t>difficulté</a:t>
                      </a:r>
                      <a:r>
                        <a:rPr lang="fr-FR" sz="1100" b="1" spc="5" dirty="0">
                          <a:solidFill>
                            <a:schemeClr val="bg1"/>
                          </a:solidFill>
                          <a:effectLst/>
                          <a:latin typeface="Arial" panose="020B0604020202020204" pitchFamily="34" charset="0"/>
                          <a:ea typeface="Arial MT"/>
                          <a:cs typeface="Arial MT"/>
                        </a:rPr>
                        <a:t> </a:t>
                      </a:r>
                      <a:r>
                        <a:rPr lang="fr-FR" sz="1100" b="1" dirty="0">
                          <a:solidFill>
                            <a:schemeClr val="bg1"/>
                          </a:solidFill>
                          <a:effectLst/>
                          <a:latin typeface="Arial" panose="020B0604020202020204" pitchFamily="34" charset="0"/>
                          <a:ea typeface="Arial MT"/>
                          <a:cs typeface="Arial MT"/>
                        </a:rPr>
                        <a:t>en</a:t>
                      </a:r>
                      <a:r>
                        <a:rPr lang="fr-FR" sz="1100" b="1" spc="15" dirty="0">
                          <a:solidFill>
                            <a:schemeClr val="bg1"/>
                          </a:solidFill>
                          <a:effectLst/>
                          <a:latin typeface="Arial" panose="020B0604020202020204" pitchFamily="34" charset="0"/>
                          <a:ea typeface="Arial MT"/>
                          <a:cs typeface="Arial MT"/>
                        </a:rPr>
                        <a:t> </a:t>
                      </a:r>
                      <a:r>
                        <a:rPr lang="fr-FR" sz="1100" b="1" dirty="0">
                          <a:solidFill>
                            <a:schemeClr val="bg1"/>
                          </a:solidFill>
                          <a:effectLst/>
                          <a:latin typeface="Arial" panose="020B0604020202020204" pitchFamily="34" charset="0"/>
                          <a:ea typeface="Arial MT"/>
                          <a:cs typeface="Arial MT"/>
                        </a:rPr>
                        <a:t>mathématiques</a:t>
                      </a:r>
                      <a:endParaRPr lang="fr-FR" sz="1100" dirty="0">
                        <a:solidFill>
                          <a:schemeClr val="bg1"/>
                        </a:solidFill>
                        <a:effectLst/>
                        <a:latin typeface="Arial MT"/>
                        <a:ea typeface="Arial MT"/>
                        <a:cs typeface="Arial M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solidFill>
                      <a:srgbClr val="328BCB"/>
                    </a:solidFill>
                  </a:tcPr>
                </a:tc>
                <a:tc hMerge="1">
                  <a:txBody>
                    <a:bodyPr/>
                    <a:lstStyle/>
                    <a:p>
                      <a:endParaRPr lang="fr-FR"/>
                    </a:p>
                  </a:txBody>
                  <a:tcPr/>
                </a:tc>
                <a:extLst>
                  <a:ext uri="{0D108BD9-81ED-4DB2-BD59-A6C34878D82A}">
                    <a16:rowId xmlns:a16="http://schemas.microsoft.com/office/drawing/2014/main" val="248793690"/>
                  </a:ext>
                </a:extLst>
              </a:tr>
              <a:tr h="265430">
                <a:tc>
                  <a:txBody>
                    <a:bodyPr/>
                    <a:lstStyle/>
                    <a:p>
                      <a:pPr marL="38735">
                        <a:spcBef>
                          <a:spcPts val="265"/>
                        </a:spcBef>
                      </a:pPr>
                      <a:r>
                        <a:rPr lang="fr-FR" sz="1000" b="1" dirty="0">
                          <a:effectLst/>
                          <a:latin typeface="Arial" panose="020B0604020202020204" pitchFamily="34" charset="0"/>
                          <a:ea typeface="Arial MT"/>
                          <a:cs typeface="Arial MT"/>
                        </a:rPr>
                        <a:t>Identifiant</a:t>
                      </a:r>
                      <a:r>
                        <a:rPr lang="fr-FR" sz="1000" b="1" spc="-20" dirty="0">
                          <a:effectLst/>
                          <a:latin typeface="Arial" panose="020B0604020202020204" pitchFamily="34" charset="0"/>
                          <a:ea typeface="Arial MT"/>
                          <a:cs typeface="Arial MT"/>
                        </a:rPr>
                        <a:t> </a:t>
                      </a:r>
                      <a:r>
                        <a:rPr lang="fr-FR" sz="1000" b="1" dirty="0">
                          <a:effectLst/>
                          <a:latin typeface="Arial" panose="020B0604020202020204" pitchFamily="34" charset="0"/>
                          <a:ea typeface="Arial MT"/>
                          <a:cs typeface="Arial MT"/>
                        </a:rPr>
                        <a:t>:</a:t>
                      </a:r>
                      <a:r>
                        <a:rPr lang="fr-FR" sz="1200" b="1" kern="1200" dirty="0">
                          <a:solidFill>
                            <a:schemeClr val="tx1"/>
                          </a:solidFill>
                          <a:effectLst/>
                          <a:latin typeface="+mn-lt"/>
                          <a:ea typeface="+mn-ea"/>
                          <a:cs typeface="+mn-cs"/>
                        </a:rPr>
                        <a:t>22D0392095</a:t>
                      </a:r>
                      <a:endParaRPr lang="fr-FR" sz="1100" dirty="0">
                        <a:effectLst/>
                        <a:latin typeface="Arial MT"/>
                        <a:ea typeface="Arial MT"/>
                        <a:cs typeface="Arial M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tcPr>
                </a:tc>
                <a:tc>
                  <a:txBody>
                    <a:bodyPr/>
                    <a:lstStyle/>
                    <a:p>
                      <a:pPr marL="38735"/>
                      <a:r>
                        <a:rPr lang="fr-FR" sz="1000" dirty="0">
                          <a:effectLst/>
                          <a:latin typeface="Times New Roman" panose="02020603050405020304" pitchFamily="18" charset="0"/>
                          <a:ea typeface="Arial MT"/>
                          <a:cs typeface="Arial MT"/>
                        </a:rPr>
                        <a:t> </a:t>
                      </a:r>
                      <a:r>
                        <a:rPr lang="fr-FR" sz="1000" dirty="0">
                          <a:effectLst/>
                          <a:latin typeface="Arial MT"/>
                        </a:rPr>
                        <a:t>Inscription</a:t>
                      </a:r>
                      <a:r>
                        <a:rPr lang="fr-FR" sz="1000" spc="-25" dirty="0">
                          <a:effectLst/>
                          <a:latin typeface="Arial MT"/>
                        </a:rPr>
                        <a:t> </a:t>
                      </a:r>
                      <a:r>
                        <a:rPr lang="fr-FR" sz="1000" dirty="0">
                          <a:effectLst/>
                          <a:latin typeface="Arial MT"/>
                        </a:rPr>
                        <a:t>:</a:t>
                      </a:r>
                      <a:r>
                        <a:rPr lang="fr-FR" sz="1000" spc="-30" dirty="0">
                          <a:effectLst/>
                          <a:latin typeface="Arial MT"/>
                        </a:rPr>
                        <a:t> </a:t>
                      </a:r>
                      <a:r>
                        <a:rPr lang="fr-FR" sz="1000" dirty="0">
                          <a:effectLst/>
                          <a:latin typeface="Arial MT"/>
                        </a:rPr>
                        <a:t>du</a:t>
                      </a:r>
                      <a:r>
                        <a:rPr lang="fr-FR" sz="1000" spc="-25" dirty="0">
                          <a:effectLst/>
                          <a:latin typeface="Arial MT"/>
                        </a:rPr>
                        <a:t> </a:t>
                      </a:r>
                      <a:r>
                        <a:rPr lang="fr-FR" sz="1000" dirty="0">
                          <a:effectLst/>
                          <a:latin typeface="Arial MT"/>
                        </a:rPr>
                        <a:t>19/10 au 09/11/2022</a:t>
                      </a:r>
                      <a:endParaRPr lang="fr-FR" sz="1100" dirty="0">
                        <a:effectLst/>
                        <a:latin typeface="Arial M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19429000"/>
                  </a:ext>
                </a:extLst>
              </a:tr>
              <a:tr h="302260">
                <a:tc gridSpan="2">
                  <a:txBody>
                    <a:bodyPr/>
                    <a:lstStyle/>
                    <a:p>
                      <a:pPr marL="4445" marR="107315" indent="34290">
                        <a:lnSpc>
                          <a:spcPts val="1130"/>
                        </a:lnSpc>
                        <a:spcBef>
                          <a:spcPts val="20"/>
                        </a:spcBef>
                        <a:spcAft>
                          <a:spcPts val="0"/>
                        </a:spcAft>
                      </a:pPr>
                      <a:r>
                        <a:rPr lang="fr-FR" sz="1000" dirty="0">
                          <a:effectLst/>
                          <a:latin typeface="Arial MT"/>
                          <a:ea typeface="Arial MT"/>
                          <a:cs typeface="Arial MT"/>
                        </a:rPr>
                        <a:t>Objectifs généraux : Identifier la difficulté et la caractériser en terme de besoin. Identifier les pratiques</a:t>
                      </a:r>
                      <a:r>
                        <a:rPr lang="fr-FR" sz="1000" spc="5" dirty="0">
                          <a:effectLst/>
                          <a:latin typeface="Arial MT"/>
                          <a:ea typeface="Arial MT"/>
                          <a:cs typeface="Arial MT"/>
                        </a:rPr>
                        <a:t> </a:t>
                      </a:r>
                      <a:r>
                        <a:rPr lang="fr-FR" sz="1000" dirty="0">
                          <a:effectLst/>
                          <a:latin typeface="Arial MT"/>
                          <a:ea typeface="Arial MT"/>
                          <a:cs typeface="Arial MT"/>
                        </a:rPr>
                        <a:t>pertinentes</a:t>
                      </a:r>
                      <a:r>
                        <a:rPr lang="fr-FR" sz="1000" spc="-35" dirty="0">
                          <a:effectLst/>
                          <a:latin typeface="Arial MT"/>
                          <a:ea typeface="Arial MT"/>
                          <a:cs typeface="Arial MT"/>
                        </a:rPr>
                        <a:t> </a:t>
                      </a:r>
                      <a:r>
                        <a:rPr lang="fr-FR" sz="1000" dirty="0">
                          <a:effectLst/>
                          <a:latin typeface="Arial MT"/>
                          <a:ea typeface="Arial MT"/>
                          <a:cs typeface="Arial MT"/>
                        </a:rPr>
                        <a:t>en</a:t>
                      </a:r>
                      <a:r>
                        <a:rPr lang="fr-FR" sz="1000" spc="-40" dirty="0">
                          <a:effectLst/>
                          <a:latin typeface="Arial MT"/>
                          <a:ea typeface="Arial MT"/>
                          <a:cs typeface="Arial MT"/>
                        </a:rPr>
                        <a:t> </a:t>
                      </a:r>
                      <a:r>
                        <a:rPr lang="fr-FR" sz="1000" dirty="0">
                          <a:effectLst/>
                          <a:latin typeface="Arial MT"/>
                          <a:ea typeface="Arial MT"/>
                          <a:cs typeface="Arial MT"/>
                        </a:rPr>
                        <a:t>contexte</a:t>
                      </a:r>
                      <a:r>
                        <a:rPr lang="fr-FR" sz="1000" spc="-35" dirty="0">
                          <a:effectLst/>
                          <a:latin typeface="Arial MT"/>
                          <a:ea typeface="Arial MT"/>
                          <a:cs typeface="Arial MT"/>
                        </a:rPr>
                        <a:t> </a:t>
                      </a:r>
                      <a:r>
                        <a:rPr lang="fr-FR" sz="1000" dirty="0">
                          <a:effectLst/>
                          <a:latin typeface="Arial MT"/>
                          <a:ea typeface="Arial MT"/>
                          <a:cs typeface="Arial MT"/>
                        </a:rPr>
                        <a:t>ordinaire</a:t>
                      </a:r>
                      <a:r>
                        <a:rPr lang="fr-FR" sz="1000" spc="-35" dirty="0">
                          <a:effectLst/>
                          <a:latin typeface="Arial MT"/>
                          <a:ea typeface="Arial MT"/>
                          <a:cs typeface="Arial MT"/>
                        </a:rPr>
                        <a:t> </a:t>
                      </a:r>
                      <a:r>
                        <a:rPr lang="fr-FR" sz="1000" dirty="0">
                          <a:effectLst/>
                          <a:latin typeface="Arial MT"/>
                          <a:ea typeface="Arial MT"/>
                          <a:cs typeface="Arial MT"/>
                        </a:rPr>
                        <a:t>et</a:t>
                      </a:r>
                      <a:r>
                        <a:rPr lang="fr-FR" sz="1000" spc="-35" dirty="0">
                          <a:effectLst/>
                          <a:latin typeface="Arial MT"/>
                          <a:ea typeface="Arial MT"/>
                          <a:cs typeface="Arial MT"/>
                        </a:rPr>
                        <a:t> </a:t>
                      </a:r>
                      <a:r>
                        <a:rPr lang="fr-FR" sz="1000" dirty="0">
                          <a:effectLst/>
                          <a:latin typeface="Arial MT"/>
                          <a:ea typeface="Arial MT"/>
                          <a:cs typeface="Arial MT"/>
                        </a:rPr>
                        <a:t>élaborer</a:t>
                      </a:r>
                      <a:r>
                        <a:rPr lang="fr-FR" sz="1000" spc="-35" dirty="0">
                          <a:effectLst/>
                          <a:latin typeface="Arial MT"/>
                          <a:ea typeface="Arial MT"/>
                          <a:cs typeface="Arial MT"/>
                        </a:rPr>
                        <a:t> </a:t>
                      </a:r>
                      <a:r>
                        <a:rPr lang="fr-FR" sz="1000" dirty="0">
                          <a:effectLst/>
                          <a:latin typeface="Arial MT"/>
                          <a:ea typeface="Arial MT"/>
                          <a:cs typeface="Arial MT"/>
                        </a:rPr>
                        <a:t>une</a:t>
                      </a:r>
                      <a:r>
                        <a:rPr lang="fr-FR" sz="1000" spc="-35" dirty="0">
                          <a:effectLst/>
                          <a:latin typeface="Arial MT"/>
                          <a:ea typeface="Arial MT"/>
                          <a:cs typeface="Arial MT"/>
                        </a:rPr>
                        <a:t> </a:t>
                      </a:r>
                      <a:r>
                        <a:rPr lang="fr-FR" sz="1000" dirty="0">
                          <a:effectLst/>
                          <a:latin typeface="Arial MT"/>
                          <a:ea typeface="Arial MT"/>
                          <a:cs typeface="Arial MT"/>
                        </a:rPr>
                        <a:t>palette</a:t>
                      </a:r>
                      <a:r>
                        <a:rPr lang="fr-FR" sz="1000" spc="-40" dirty="0">
                          <a:effectLst/>
                          <a:latin typeface="Arial MT"/>
                          <a:ea typeface="Arial MT"/>
                          <a:cs typeface="Arial MT"/>
                        </a:rPr>
                        <a:t> </a:t>
                      </a:r>
                      <a:r>
                        <a:rPr lang="fr-FR" sz="1000" dirty="0">
                          <a:effectLst/>
                          <a:latin typeface="Arial MT"/>
                          <a:ea typeface="Arial MT"/>
                          <a:cs typeface="Arial MT"/>
                        </a:rPr>
                        <a:t>d</a:t>
                      </a:r>
                      <a:r>
                        <a:rPr lang="fr-FR" sz="1000" spc="-35" dirty="0">
                          <a:effectLst/>
                          <a:latin typeface="Arial MT"/>
                          <a:ea typeface="Arial MT"/>
                          <a:cs typeface="Arial MT"/>
                        </a:rPr>
                        <a:t> </a:t>
                      </a:r>
                      <a:r>
                        <a:rPr lang="fr-FR" sz="1000" dirty="0">
                          <a:effectLst/>
                          <a:latin typeface="Arial MT"/>
                          <a:ea typeface="Arial MT"/>
                          <a:cs typeface="Arial MT"/>
                        </a:rPr>
                        <a:t>adaptations</a:t>
                      </a:r>
                      <a:r>
                        <a:rPr lang="fr-FR" sz="1000" spc="-30" dirty="0">
                          <a:effectLst/>
                          <a:latin typeface="Arial MT"/>
                          <a:ea typeface="Arial MT"/>
                          <a:cs typeface="Arial MT"/>
                        </a:rPr>
                        <a:t> </a:t>
                      </a:r>
                      <a:r>
                        <a:rPr lang="fr-FR" sz="1000" dirty="0">
                          <a:effectLst/>
                          <a:latin typeface="Arial MT"/>
                          <a:ea typeface="Arial MT"/>
                          <a:cs typeface="Arial MT"/>
                        </a:rPr>
                        <a:t>pédagogiques.</a:t>
                      </a:r>
                      <a:r>
                        <a:rPr lang="fr-FR" sz="1000" spc="-35" dirty="0">
                          <a:effectLst/>
                          <a:latin typeface="Arial MT"/>
                          <a:ea typeface="Arial MT"/>
                          <a:cs typeface="Arial MT"/>
                        </a:rPr>
                        <a:t> </a:t>
                      </a:r>
                      <a:r>
                        <a:rPr lang="fr-FR" sz="1000" dirty="0">
                          <a:effectLst/>
                          <a:latin typeface="Arial MT"/>
                          <a:ea typeface="Arial MT"/>
                          <a:cs typeface="Arial MT"/>
                        </a:rPr>
                        <a:t>Analyser</a:t>
                      </a:r>
                      <a:r>
                        <a:rPr lang="fr-FR" sz="1000" spc="-30" dirty="0">
                          <a:effectLst/>
                          <a:latin typeface="Arial MT"/>
                          <a:ea typeface="Arial MT"/>
                          <a:cs typeface="Arial MT"/>
                        </a:rPr>
                        <a:t> </a:t>
                      </a:r>
                      <a:r>
                        <a:rPr lang="fr-FR" sz="1000" dirty="0">
                          <a:effectLst/>
                          <a:latin typeface="Arial MT"/>
                          <a:ea typeface="Arial MT"/>
                          <a:cs typeface="Arial MT"/>
                        </a:rPr>
                        <a:t>son</a:t>
                      </a:r>
                      <a:r>
                        <a:rPr lang="fr-FR" sz="1000" spc="-35" dirty="0">
                          <a:effectLst/>
                          <a:latin typeface="Arial MT"/>
                          <a:ea typeface="Arial MT"/>
                          <a:cs typeface="Arial MT"/>
                        </a:rPr>
                        <a:t> </a:t>
                      </a:r>
                      <a:r>
                        <a:rPr lang="fr-FR" sz="1000" dirty="0">
                          <a:effectLst/>
                          <a:latin typeface="Arial MT"/>
                          <a:ea typeface="Arial MT"/>
                          <a:cs typeface="Arial MT"/>
                        </a:rPr>
                        <a:t>action.</a:t>
                      </a:r>
                      <a:endParaRPr lang="fr-FR" sz="1100" dirty="0">
                        <a:effectLst/>
                        <a:latin typeface="Arial MT"/>
                        <a:ea typeface="Arial MT"/>
                        <a:cs typeface="Arial M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tcPr>
                </a:tc>
                <a:tc hMerge="1">
                  <a:txBody>
                    <a:bodyPr/>
                    <a:lstStyle/>
                    <a:p>
                      <a:endParaRPr lang="fr-FR"/>
                    </a:p>
                  </a:txBody>
                  <a:tcPr/>
                </a:tc>
                <a:extLst>
                  <a:ext uri="{0D108BD9-81ED-4DB2-BD59-A6C34878D82A}">
                    <a16:rowId xmlns:a16="http://schemas.microsoft.com/office/drawing/2014/main" val="3259699101"/>
                  </a:ext>
                </a:extLst>
              </a:tr>
              <a:tr h="264160">
                <a:tc>
                  <a:txBody>
                    <a:bodyPr/>
                    <a:lstStyle/>
                    <a:p>
                      <a:pPr marL="38735">
                        <a:spcBef>
                          <a:spcPts val="225"/>
                        </a:spcBef>
                      </a:pPr>
                      <a:r>
                        <a:rPr lang="fr-FR" sz="1000" dirty="0">
                          <a:effectLst/>
                          <a:latin typeface="Arial MT"/>
                          <a:ea typeface="Arial MT"/>
                          <a:cs typeface="Arial MT"/>
                        </a:rPr>
                        <a:t>Responsable</a:t>
                      </a:r>
                      <a:r>
                        <a:rPr lang="fr-FR" sz="1000" spc="-20" dirty="0">
                          <a:effectLst/>
                          <a:latin typeface="Arial MT"/>
                          <a:ea typeface="Arial MT"/>
                          <a:cs typeface="Arial MT"/>
                        </a:rPr>
                        <a:t> </a:t>
                      </a:r>
                      <a:r>
                        <a:rPr lang="fr-FR" sz="1000" dirty="0">
                          <a:effectLst/>
                          <a:latin typeface="Arial MT"/>
                          <a:ea typeface="Arial MT"/>
                          <a:cs typeface="Arial MT"/>
                        </a:rPr>
                        <a:t>:</a:t>
                      </a:r>
                      <a:r>
                        <a:rPr lang="fr-FR" sz="1000" spc="-25" dirty="0">
                          <a:effectLst/>
                          <a:latin typeface="Arial MT"/>
                          <a:ea typeface="Arial MT"/>
                          <a:cs typeface="Arial MT"/>
                        </a:rPr>
                        <a:t> </a:t>
                      </a:r>
                      <a:r>
                        <a:rPr lang="fr-FR" sz="1000" dirty="0">
                          <a:effectLst/>
                          <a:latin typeface="Arial MT"/>
                          <a:ea typeface="Arial MT"/>
                          <a:cs typeface="Arial MT"/>
                        </a:rPr>
                        <a:t>IEN</a:t>
                      </a:r>
                      <a:r>
                        <a:rPr lang="fr-FR" sz="1000" spc="-20" dirty="0">
                          <a:effectLst/>
                          <a:latin typeface="Arial MT"/>
                          <a:ea typeface="Arial MT"/>
                          <a:cs typeface="Arial MT"/>
                        </a:rPr>
                        <a:t> </a:t>
                      </a:r>
                      <a:r>
                        <a:rPr lang="fr-FR" sz="1000" dirty="0">
                          <a:effectLst/>
                          <a:latin typeface="Arial MT"/>
                          <a:ea typeface="Arial MT"/>
                          <a:cs typeface="Arial MT"/>
                        </a:rPr>
                        <a:t>en</a:t>
                      </a:r>
                      <a:r>
                        <a:rPr lang="fr-FR" sz="1000" spc="-20" dirty="0">
                          <a:effectLst/>
                          <a:latin typeface="Arial MT"/>
                          <a:ea typeface="Arial MT"/>
                          <a:cs typeface="Arial MT"/>
                        </a:rPr>
                        <a:t> </a:t>
                      </a:r>
                      <a:r>
                        <a:rPr lang="fr-FR" sz="1000" dirty="0">
                          <a:effectLst/>
                          <a:latin typeface="Arial MT"/>
                          <a:ea typeface="Arial MT"/>
                          <a:cs typeface="Arial MT"/>
                        </a:rPr>
                        <a:t>charge</a:t>
                      </a:r>
                      <a:r>
                        <a:rPr lang="fr-FR" sz="1000" spc="-20" dirty="0">
                          <a:effectLst/>
                          <a:latin typeface="Arial MT"/>
                          <a:ea typeface="Arial MT"/>
                          <a:cs typeface="Arial MT"/>
                        </a:rPr>
                        <a:t> </a:t>
                      </a:r>
                      <a:r>
                        <a:rPr lang="fr-FR" sz="1000" dirty="0">
                          <a:effectLst/>
                          <a:latin typeface="Arial MT"/>
                          <a:ea typeface="Arial MT"/>
                          <a:cs typeface="Arial MT"/>
                        </a:rPr>
                        <a:t>du</a:t>
                      </a:r>
                      <a:r>
                        <a:rPr lang="fr-FR" sz="1000" spc="-20" dirty="0">
                          <a:effectLst/>
                          <a:latin typeface="Arial MT"/>
                          <a:ea typeface="Arial MT"/>
                          <a:cs typeface="Arial MT"/>
                        </a:rPr>
                        <a:t> </a:t>
                      </a:r>
                      <a:r>
                        <a:rPr lang="fr-FR" sz="1000" dirty="0">
                          <a:effectLst/>
                          <a:latin typeface="Arial MT"/>
                          <a:ea typeface="Arial MT"/>
                          <a:cs typeface="Arial MT"/>
                        </a:rPr>
                        <a:t>dossier</a:t>
                      </a:r>
                      <a:endParaRPr lang="fr-FR" sz="1100" dirty="0">
                        <a:effectLst/>
                        <a:latin typeface="Arial MT"/>
                        <a:ea typeface="Arial MT"/>
                        <a:cs typeface="Arial M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tcPr>
                </a:tc>
                <a:tc>
                  <a:txBody>
                    <a:bodyPr/>
                    <a:lstStyle/>
                    <a:p>
                      <a:pPr marL="40005">
                        <a:spcBef>
                          <a:spcPts val="225"/>
                        </a:spcBef>
                        <a:spcAft>
                          <a:spcPts val="0"/>
                        </a:spcAft>
                      </a:pPr>
                      <a:r>
                        <a:rPr lang="fr-FR" sz="1000" dirty="0">
                          <a:effectLst/>
                          <a:latin typeface="Arial MT"/>
                        </a:rPr>
                        <a:t>Nb</a:t>
                      </a:r>
                      <a:r>
                        <a:rPr lang="fr-FR" sz="1000" spc="-20" dirty="0">
                          <a:effectLst/>
                          <a:latin typeface="Arial MT"/>
                        </a:rPr>
                        <a:t> </a:t>
                      </a:r>
                      <a:r>
                        <a:rPr lang="fr-FR" sz="1000" dirty="0">
                          <a:effectLst/>
                          <a:latin typeface="Arial MT"/>
                        </a:rPr>
                        <a:t>de</a:t>
                      </a:r>
                      <a:r>
                        <a:rPr lang="fr-FR" sz="1000" spc="-15" dirty="0">
                          <a:effectLst/>
                          <a:latin typeface="Arial MT"/>
                        </a:rPr>
                        <a:t> </a:t>
                      </a:r>
                      <a:r>
                        <a:rPr lang="fr-FR" sz="1000" dirty="0">
                          <a:effectLst/>
                          <a:latin typeface="Arial MT"/>
                        </a:rPr>
                        <a:t>places</a:t>
                      </a:r>
                      <a:r>
                        <a:rPr lang="fr-FR" sz="1000" spc="-10" dirty="0">
                          <a:effectLst/>
                          <a:latin typeface="Arial MT"/>
                        </a:rPr>
                        <a:t> </a:t>
                      </a:r>
                      <a:r>
                        <a:rPr lang="fr-FR" sz="1000" dirty="0">
                          <a:effectLst/>
                          <a:latin typeface="Arial MT"/>
                        </a:rPr>
                        <a:t>:</a:t>
                      </a:r>
                      <a:r>
                        <a:rPr lang="fr-FR" sz="1000" spc="-20" dirty="0">
                          <a:effectLst/>
                          <a:latin typeface="Arial MT"/>
                        </a:rPr>
                        <a:t> </a:t>
                      </a:r>
                      <a:r>
                        <a:rPr lang="fr-FR" sz="1000" dirty="0">
                          <a:effectLst/>
                          <a:latin typeface="Arial MT"/>
                        </a:rPr>
                        <a:t>100</a:t>
                      </a:r>
                      <a:endParaRPr lang="fr-FR" sz="1100" dirty="0">
                        <a:effectLst/>
                        <a:latin typeface="Arial M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27195992"/>
                  </a:ext>
                </a:extLst>
              </a:tr>
              <a:tr h="229870">
                <a:tc gridSpan="2">
                  <a:txBody>
                    <a:bodyPr/>
                    <a:lstStyle/>
                    <a:p>
                      <a:pPr marL="4445">
                        <a:spcBef>
                          <a:spcPts val="45"/>
                        </a:spcBef>
                        <a:spcAft>
                          <a:spcPts val="0"/>
                        </a:spcAft>
                      </a:pPr>
                      <a:r>
                        <a:rPr lang="fr-FR" sz="1000" dirty="0">
                          <a:effectLst/>
                          <a:latin typeface="Arial MT"/>
                          <a:ea typeface="Arial MT"/>
                          <a:cs typeface="Arial MT"/>
                        </a:rPr>
                        <a:t>Public</a:t>
                      </a:r>
                      <a:r>
                        <a:rPr lang="fr-FR" sz="1000" spc="-20" dirty="0">
                          <a:effectLst/>
                          <a:latin typeface="Arial MT"/>
                          <a:ea typeface="Arial MT"/>
                          <a:cs typeface="Arial MT"/>
                        </a:rPr>
                        <a:t> </a:t>
                      </a:r>
                      <a:r>
                        <a:rPr lang="fr-FR" sz="1000" dirty="0">
                          <a:effectLst/>
                          <a:latin typeface="Arial MT"/>
                          <a:ea typeface="Arial MT"/>
                          <a:cs typeface="Arial MT"/>
                        </a:rPr>
                        <a:t>:</a:t>
                      </a:r>
                      <a:r>
                        <a:rPr lang="fr-FR" sz="1000" spc="-20" dirty="0">
                          <a:effectLst/>
                          <a:latin typeface="Arial MT"/>
                          <a:ea typeface="Arial MT"/>
                          <a:cs typeface="Arial MT"/>
                        </a:rPr>
                        <a:t> </a:t>
                      </a:r>
                      <a:r>
                        <a:rPr lang="fr-FR" sz="1000" dirty="0">
                          <a:effectLst/>
                          <a:latin typeface="Arial MT"/>
                          <a:ea typeface="Arial MT"/>
                          <a:cs typeface="Arial MT"/>
                        </a:rPr>
                        <a:t>tous</a:t>
                      </a:r>
                      <a:endParaRPr lang="fr-FR" sz="1100" dirty="0">
                        <a:effectLst/>
                        <a:latin typeface="Arial MT"/>
                        <a:ea typeface="Arial MT"/>
                        <a:cs typeface="Arial M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tcPr>
                </a:tc>
                <a:tc hMerge="1">
                  <a:txBody>
                    <a:bodyPr/>
                    <a:lstStyle/>
                    <a:p>
                      <a:endParaRPr lang="fr-FR"/>
                    </a:p>
                  </a:txBody>
                  <a:tcPr/>
                </a:tc>
                <a:extLst>
                  <a:ext uri="{0D108BD9-81ED-4DB2-BD59-A6C34878D82A}">
                    <a16:rowId xmlns:a16="http://schemas.microsoft.com/office/drawing/2014/main" val="2670488609"/>
                  </a:ext>
                </a:extLst>
              </a:tr>
              <a:tr h="247650">
                <a:tc gridSpan="2">
                  <a:txBody>
                    <a:bodyPr/>
                    <a:lstStyle/>
                    <a:p>
                      <a:pPr marL="43815">
                        <a:spcBef>
                          <a:spcPts val="140"/>
                        </a:spcBef>
                        <a:spcAft>
                          <a:spcPts val="0"/>
                        </a:spcAft>
                      </a:pPr>
                      <a:r>
                        <a:rPr lang="fr-FR" sz="1000" dirty="0">
                          <a:effectLst/>
                          <a:latin typeface="Arial MT"/>
                          <a:ea typeface="Arial MT"/>
                          <a:cs typeface="Arial MT"/>
                        </a:rPr>
                        <a:t>Prérequis</a:t>
                      </a:r>
                      <a:r>
                        <a:rPr lang="fr-FR" sz="1000" spc="-25" dirty="0">
                          <a:effectLst/>
                          <a:latin typeface="Arial MT"/>
                          <a:ea typeface="Arial MT"/>
                          <a:cs typeface="Arial MT"/>
                        </a:rPr>
                        <a:t> </a:t>
                      </a:r>
                      <a:r>
                        <a:rPr lang="fr-FR" sz="1000" dirty="0">
                          <a:effectLst/>
                          <a:latin typeface="Arial MT"/>
                          <a:ea typeface="Arial MT"/>
                          <a:cs typeface="Arial MT"/>
                        </a:rPr>
                        <a:t>:</a:t>
                      </a:r>
                      <a:r>
                        <a:rPr lang="fr-FR" sz="1000" spc="-25" dirty="0">
                          <a:effectLst/>
                          <a:latin typeface="Arial MT"/>
                          <a:ea typeface="Arial MT"/>
                          <a:cs typeface="Arial MT"/>
                        </a:rPr>
                        <a:t> </a:t>
                      </a:r>
                      <a:r>
                        <a:rPr lang="fr-FR" sz="1000" dirty="0">
                          <a:effectLst/>
                          <a:latin typeface="Arial MT"/>
                          <a:ea typeface="Arial MT"/>
                          <a:cs typeface="Arial MT"/>
                        </a:rPr>
                        <a:t>Pouvoir</a:t>
                      </a:r>
                      <a:r>
                        <a:rPr lang="fr-FR" sz="1000" spc="-20" dirty="0">
                          <a:effectLst/>
                          <a:latin typeface="Arial MT"/>
                          <a:ea typeface="Arial MT"/>
                          <a:cs typeface="Arial MT"/>
                        </a:rPr>
                        <a:t> </a:t>
                      </a:r>
                      <a:r>
                        <a:rPr lang="fr-FR" sz="1000" dirty="0">
                          <a:effectLst/>
                          <a:latin typeface="Arial MT"/>
                          <a:ea typeface="Arial MT"/>
                          <a:cs typeface="Arial MT"/>
                        </a:rPr>
                        <a:t>expérimenter</a:t>
                      </a:r>
                      <a:r>
                        <a:rPr lang="fr-FR" sz="1000" spc="-15" dirty="0">
                          <a:effectLst/>
                          <a:latin typeface="Arial MT"/>
                          <a:ea typeface="Arial MT"/>
                          <a:cs typeface="Arial MT"/>
                        </a:rPr>
                        <a:t> </a:t>
                      </a:r>
                      <a:r>
                        <a:rPr lang="fr-FR" sz="1000" dirty="0">
                          <a:effectLst/>
                          <a:latin typeface="Arial MT"/>
                          <a:ea typeface="Arial MT"/>
                          <a:cs typeface="Arial MT"/>
                        </a:rPr>
                        <a:t>avec</a:t>
                      </a:r>
                      <a:r>
                        <a:rPr lang="fr-FR" sz="1000" spc="-20" dirty="0">
                          <a:effectLst/>
                          <a:latin typeface="Arial MT"/>
                          <a:ea typeface="Arial MT"/>
                          <a:cs typeface="Arial MT"/>
                        </a:rPr>
                        <a:t> </a:t>
                      </a:r>
                      <a:r>
                        <a:rPr lang="fr-FR" sz="1000" dirty="0">
                          <a:effectLst/>
                          <a:latin typeface="Arial MT"/>
                          <a:ea typeface="Arial MT"/>
                          <a:cs typeface="Arial MT"/>
                        </a:rPr>
                        <a:t>un</a:t>
                      </a:r>
                      <a:r>
                        <a:rPr lang="fr-FR" sz="1000" spc="-25" dirty="0">
                          <a:effectLst/>
                          <a:latin typeface="Arial MT"/>
                          <a:ea typeface="Arial MT"/>
                          <a:cs typeface="Arial MT"/>
                        </a:rPr>
                        <a:t> </a:t>
                      </a:r>
                      <a:r>
                        <a:rPr lang="fr-FR" sz="1000" dirty="0">
                          <a:effectLst/>
                          <a:latin typeface="Arial MT"/>
                          <a:ea typeface="Arial MT"/>
                          <a:cs typeface="Arial MT"/>
                        </a:rPr>
                        <a:t>groupe</a:t>
                      </a:r>
                      <a:r>
                        <a:rPr lang="fr-FR" sz="1000" spc="-30" dirty="0">
                          <a:effectLst/>
                          <a:latin typeface="Arial MT"/>
                          <a:ea typeface="Arial MT"/>
                          <a:cs typeface="Arial MT"/>
                        </a:rPr>
                        <a:t> </a:t>
                      </a:r>
                      <a:r>
                        <a:rPr lang="fr-FR" sz="1000" dirty="0">
                          <a:effectLst/>
                          <a:latin typeface="Arial MT"/>
                          <a:ea typeface="Arial MT"/>
                          <a:cs typeface="Arial MT"/>
                        </a:rPr>
                        <a:t>d</a:t>
                      </a:r>
                      <a:r>
                        <a:rPr lang="fr-FR" sz="1000" spc="-25" dirty="0">
                          <a:effectLst/>
                          <a:latin typeface="Arial MT"/>
                          <a:ea typeface="Arial MT"/>
                          <a:cs typeface="Arial MT"/>
                        </a:rPr>
                        <a:t>’élè</a:t>
                      </a:r>
                      <a:r>
                        <a:rPr lang="fr-FR" sz="1000" dirty="0">
                          <a:effectLst/>
                          <a:latin typeface="Arial MT"/>
                          <a:ea typeface="Arial MT"/>
                          <a:cs typeface="Arial MT"/>
                        </a:rPr>
                        <a:t>ves</a:t>
                      </a:r>
                      <a:r>
                        <a:rPr lang="fr-FR" sz="1000" spc="-20" dirty="0">
                          <a:effectLst/>
                          <a:latin typeface="Arial MT"/>
                          <a:ea typeface="Arial MT"/>
                          <a:cs typeface="Arial MT"/>
                        </a:rPr>
                        <a:t> </a:t>
                      </a:r>
                      <a:r>
                        <a:rPr lang="fr-FR" sz="1000" dirty="0">
                          <a:effectLst/>
                          <a:latin typeface="Arial MT"/>
                          <a:ea typeface="Arial MT"/>
                          <a:cs typeface="Arial MT"/>
                        </a:rPr>
                        <a:t>constant.</a:t>
                      </a:r>
                      <a:endParaRPr lang="fr-FR" sz="1100" dirty="0">
                        <a:effectLst/>
                        <a:latin typeface="Arial MT"/>
                        <a:ea typeface="Arial MT"/>
                        <a:cs typeface="Arial M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tcPr>
                </a:tc>
                <a:tc hMerge="1">
                  <a:txBody>
                    <a:bodyPr/>
                    <a:lstStyle/>
                    <a:p>
                      <a:endParaRPr lang="fr-FR"/>
                    </a:p>
                  </a:txBody>
                  <a:tcPr/>
                </a:tc>
                <a:extLst>
                  <a:ext uri="{0D108BD9-81ED-4DB2-BD59-A6C34878D82A}">
                    <a16:rowId xmlns:a16="http://schemas.microsoft.com/office/drawing/2014/main" val="2954357887"/>
                  </a:ext>
                </a:extLst>
              </a:tr>
              <a:tr h="254635">
                <a:tc gridSpan="2">
                  <a:txBody>
                    <a:bodyPr/>
                    <a:lstStyle/>
                    <a:p>
                      <a:pPr marL="38735">
                        <a:spcBef>
                          <a:spcPts val="180"/>
                        </a:spcBef>
                      </a:pPr>
                      <a:r>
                        <a:rPr lang="fr-FR" sz="1000" dirty="0">
                          <a:effectLst/>
                          <a:latin typeface="Arial MT"/>
                          <a:ea typeface="Arial MT"/>
                          <a:cs typeface="Arial MT"/>
                        </a:rPr>
                        <a:t>Dates</a:t>
                      </a:r>
                      <a:r>
                        <a:rPr lang="fr-FR" sz="1000" spc="-15" dirty="0">
                          <a:effectLst/>
                          <a:latin typeface="Arial MT"/>
                          <a:ea typeface="Arial MT"/>
                          <a:cs typeface="Arial MT"/>
                        </a:rPr>
                        <a:t> </a:t>
                      </a:r>
                      <a:r>
                        <a:rPr lang="fr-FR" sz="1000" dirty="0">
                          <a:effectLst/>
                          <a:latin typeface="Arial MT"/>
                          <a:ea typeface="Arial MT"/>
                          <a:cs typeface="Arial MT"/>
                        </a:rPr>
                        <a:t>:</a:t>
                      </a:r>
                      <a:r>
                        <a:rPr lang="fr-FR" sz="1000" spc="-15" dirty="0">
                          <a:effectLst/>
                          <a:latin typeface="Arial MT"/>
                          <a:ea typeface="Arial MT"/>
                          <a:cs typeface="Arial MT"/>
                        </a:rPr>
                        <a:t> </a:t>
                      </a:r>
                      <a:r>
                        <a:rPr lang="fr-FR" sz="1000" dirty="0">
                          <a:effectLst/>
                          <a:latin typeface="Arial MT"/>
                          <a:ea typeface="Arial MT"/>
                          <a:cs typeface="Arial MT"/>
                        </a:rPr>
                        <a:t>A</a:t>
                      </a:r>
                      <a:r>
                        <a:rPr lang="fr-FR" sz="1000" spc="-20" dirty="0">
                          <a:effectLst/>
                          <a:latin typeface="Arial MT"/>
                          <a:ea typeface="Arial MT"/>
                          <a:cs typeface="Arial MT"/>
                        </a:rPr>
                        <a:t> </a:t>
                      </a:r>
                      <a:r>
                        <a:rPr lang="fr-FR" sz="1000" dirty="0">
                          <a:effectLst/>
                          <a:latin typeface="Arial MT"/>
                          <a:ea typeface="Arial MT"/>
                          <a:cs typeface="Arial MT"/>
                        </a:rPr>
                        <a:t>définir</a:t>
                      </a:r>
                      <a:endParaRPr lang="fr-FR" sz="1100" dirty="0">
                        <a:effectLst/>
                        <a:latin typeface="Arial MT"/>
                        <a:ea typeface="Arial MT"/>
                        <a:cs typeface="Arial M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tcPr>
                </a:tc>
                <a:tc hMerge="1">
                  <a:txBody>
                    <a:bodyPr/>
                    <a:lstStyle/>
                    <a:p>
                      <a:endParaRPr lang="fr-FR"/>
                    </a:p>
                  </a:txBody>
                  <a:tcPr/>
                </a:tc>
                <a:extLst>
                  <a:ext uri="{0D108BD9-81ED-4DB2-BD59-A6C34878D82A}">
                    <a16:rowId xmlns:a16="http://schemas.microsoft.com/office/drawing/2014/main" val="676354826"/>
                  </a:ext>
                </a:extLst>
              </a:tr>
              <a:tr h="239395">
                <a:tc gridSpan="2">
                  <a:txBody>
                    <a:bodyPr/>
                    <a:lstStyle/>
                    <a:p>
                      <a:pPr marL="4445">
                        <a:spcBef>
                          <a:spcPts val="220"/>
                        </a:spcBef>
                        <a:spcAft>
                          <a:spcPts val="0"/>
                        </a:spcAft>
                      </a:pPr>
                      <a:r>
                        <a:rPr lang="fr-FR" sz="1100" b="1" dirty="0">
                          <a:solidFill>
                            <a:srgbClr val="000000"/>
                          </a:solidFill>
                          <a:effectLst/>
                          <a:latin typeface="Arial" panose="020B0604020202020204" pitchFamily="34" charset="0"/>
                          <a:ea typeface="Arial MT"/>
                          <a:cs typeface="Arial MT"/>
                        </a:rPr>
                        <a:t>Module</a:t>
                      </a:r>
                      <a:r>
                        <a:rPr lang="fr-FR" sz="1100" b="1" spc="35" dirty="0">
                          <a:solidFill>
                            <a:srgbClr val="000000"/>
                          </a:solidFill>
                          <a:effectLst/>
                          <a:latin typeface="Arial" panose="020B0604020202020204" pitchFamily="34" charset="0"/>
                          <a:ea typeface="Arial MT"/>
                          <a:cs typeface="Arial MT"/>
                        </a:rPr>
                        <a:t> </a:t>
                      </a:r>
                      <a:r>
                        <a:rPr lang="fr-FR" sz="1100" b="1" dirty="0">
                          <a:solidFill>
                            <a:srgbClr val="000000"/>
                          </a:solidFill>
                          <a:effectLst/>
                          <a:latin typeface="Arial" panose="020B0604020202020204" pitchFamily="34" charset="0"/>
                          <a:ea typeface="Arial MT"/>
                          <a:cs typeface="Arial MT"/>
                        </a:rPr>
                        <a:t>:</a:t>
                      </a:r>
                      <a:r>
                        <a:rPr lang="fr-FR" sz="1100" b="1" spc="10" dirty="0">
                          <a:solidFill>
                            <a:srgbClr val="000000"/>
                          </a:solidFill>
                          <a:effectLst/>
                          <a:latin typeface="Arial" panose="020B0604020202020204" pitchFamily="34" charset="0"/>
                          <a:ea typeface="Arial MT"/>
                          <a:cs typeface="Arial MT"/>
                        </a:rPr>
                        <a:t> </a:t>
                      </a:r>
                      <a:r>
                        <a:rPr lang="fr-FR" sz="1100" b="1" dirty="0">
                          <a:solidFill>
                            <a:srgbClr val="000000"/>
                          </a:solidFill>
                          <a:effectLst/>
                          <a:latin typeface="Arial" panose="020B0604020202020204" pitchFamily="34" charset="0"/>
                          <a:ea typeface="Arial MT"/>
                          <a:cs typeface="Arial MT"/>
                        </a:rPr>
                        <a:t>La</a:t>
                      </a:r>
                      <a:r>
                        <a:rPr lang="fr-FR" sz="1100" b="1" spc="10" dirty="0">
                          <a:solidFill>
                            <a:srgbClr val="000000"/>
                          </a:solidFill>
                          <a:effectLst/>
                          <a:latin typeface="Arial" panose="020B0604020202020204" pitchFamily="34" charset="0"/>
                          <a:ea typeface="Arial MT"/>
                          <a:cs typeface="Arial MT"/>
                        </a:rPr>
                        <a:t> </a:t>
                      </a:r>
                      <a:r>
                        <a:rPr lang="fr-FR" sz="1100" b="1" dirty="0">
                          <a:solidFill>
                            <a:srgbClr val="000000"/>
                          </a:solidFill>
                          <a:effectLst/>
                          <a:latin typeface="Arial" panose="020B0604020202020204" pitchFamily="34" charset="0"/>
                          <a:ea typeface="Arial MT"/>
                          <a:cs typeface="Arial MT"/>
                        </a:rPr>
                        <a:t>difficulté</a:t>
                      </a:r>
                      <a:r>
                        <a:rPr lang="fr-FR" sz="1100" b="1" spc="15" dirty="0">
                          <a:solidFill>
                            <a:srgbClr val="000000"/>
                          </a:solidFill>
                          <a:effectLst/>
                          <a:latin typeface="Arial" panose="020B0604020202020204" pitchFamily="34" charset="0"/>
                          <a:ea typeface="Arial MT"/>
                          <a:cs typeface="Arial MT"/>
                        </a:rPr>
                        <a:t> </a:t>
                      </a:r>
                      <a:r>
                        <a:rPr lang="fr-FR" sz="1100" b="1" dirty="0">
                          <a:solidFill>
                            <a:srgbClr val="000000"/>
                          </a:solidFill>
                          <a:effectLst/>
                          <a:latin typeface="Arial" panose="020B0604020202020204" pitchFamily="34" charset="0"/>
                          <a:ea typeface="Arial MT"/>
                          <a:cs typeface="Arial MT"/>
                        </a:rPr>
                        <a:t>et</a:t>
                      </a:r>
                      <a:r>
                        <a:rPr lang="fr-FR" sz="1100" b="1" spc="10" dirty="0">
                          <a:solidFill>
                            <a:srgbClr val="000000"/>
                          </a:solidFill>
                          <a:effectLst/>
                          <a:latin typeface="Arial" panose="020B0604020202020204" pitchFamily="34" charset="0"/>
                          <a:ea typeface="Arial MT"/>
                          <a:cs typeface="Arial MT"/>
                        </a:rPr>
                        <a:t> </a:t>
                      </a:r>
                      <a:r>
                        <a:rPr lang="fr-FR" sz="1100" b="1" dirty="0">
                          <a:solidFill>
                            <a:srgbClr val="000000"/>
                          </a:solidFill>
                          <a:effectLst/>
                          <a:latin typeface="Arial" panose="020B0604020202020204" pitchFamily="34" charset="0"/>
                          <a:ea typeface="Arial MT"/>
                          <a:cs typeface="Arial MT"/>
                        </a:rPr>
                        <a:t>les</a:t>
                      </a:r>
                      <a:r>
                        <a:rPr lang="fr-FR" sz="1100" b="1" spc="15" dirty="0">
                          <a:solidFill>
                            <a:srgbClr val="000000"/>
                          </a:solidFill>
                          <a:effectLst/>
                          <a:latin typeface="Arial" panose="020B0604020202020204" pitchFamily="34" charset="0"/>
                          <a:ea typeface="Arial MT"/>
                          <a:cs typeface="Arial MT"/>
                        </a:rPr>
                        <a:t> </a:t>
                      </a:r>
                      <a:r>
                        <a:rPr lang="fr-FR" sz="1100" b="1" dirty="0">
                          <a:solidFill>
                            <a:srgbClr val="000000"/>
                          </a:solidFill>
                          <a:effectLst/>
                          <a:latin typeface="Arial" panose="020B0604020202020204" pitchFamily="34" charset="0"/>
                          <a:ea typeface="Arial MT"/>
                          <a:cs typeface="Arial MT"/>
                        </a:rPr>
                        <a:t>besoins</a:t>
                      </a:r>
                      <a:r>
                        <a:rPr lang="fr-FR" sz="1100" b="1" spc="10" dirty="0">
                          <a:solidFill>
                            <a:srgbClr val="000000"/>
                          </a:solidFill>
                          <a:effectLst/>
                          <a:latin typeface="Arial" panose="020B0604020202020204" pitchFamily="34" charset="0"/>
                          <a:ea typeface="Arial MT"/>
                          <a:cs typeface="Arial MT"/>
                        </a:rPr>
                        <a:t> </a:t>
                      </a:r>
                      <a:r>
                        <a:rPr lang="fr-FR" sz="1100" b="1" dirty="0">
                          <a:solidFill>
                            <a:srgbClr val="000000"/>
                          </a:solidFill>
                          <a:effectLst/>
                          <a:latin typeface="Arial" panose="020B0604020202020204" pitchFamily="34" charset="0"/>
                          <a:ea typeface="Arial MT"/>
                          <a:cs typeface="Arial MT"/>
                        </a:rPr>
                        <a:t>en</a:t>
                      </a:r>
                      <a:r>
                        <a:rPr lang="fr-FR" sz="1100" b="1" spc="15" dirty="0">
                          <a:solidFill>
                            <a:srgbClr val="000000"/>
                          </a:solidFill>
                          <a:effectLst/>
                          <a:latin typeface="Arial" panose="020B0604020202020204" pitchFamily="34" charset="0"/>
                          <a:ea typeface="Arial MT"/>
                          <a:cs typeface="Arial MT"/>
                        </a:rPr>
                        <a:t> </a:t>
                      </a:r>
                      <a:r>
                        <a:rPr lang="fr-FR" sz="1100" b="1" dirty="0">
                          <a:solidFill>
                            <a:srgbClr val="000000"/>
                          </a:solidFill>
                          <a:effectLst/>
                          <a:latin typeface="Arial" panose="020B0604020202020204" pitchFamily="34" charset="0"/>
                          <a:ea typeface="Arial MT"/>
                          <a:cs typeface="Arial MT"/>
                        </a:rPr>
                        <a:t>mathématiques</a:t>
                      </a:r>
                      <a:endParaRPr lang="fr-FR" sz="1100" dirty="0">
                        <a:effectLst/>
                        <a:latin typeface="Arial MT"/>
                        <a:ea typeface="Arial MT"/>
                        <a:cs typeface="Arial M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3F3"/>
                    </a:solidFill>
                  </a:tcPr>
                </a:tc>
                <a:tc hMerge="1">
                  <a:txBody>
                    <a:bodyPr/>
                    <a:lstStyle/>
                    <a:p>
                      <a:endParaRPr lang="fr-FR"/>
                    </a:p>
                  </a:txBody>
                  <a:tcPr/>
                </a:tc>
                <a:extLst>
                  <a:ext uri="{0D108BD9-81ED-4DB2-BD59-A6C34878D82A}">
                    <a16:rowId xmlns:a16="http://schemas.microsoft.com/office/drawing/2014/main" val="795156630"/>
                  </a:ext>
                </a:extLst>
              </a:tr>
            </a:tbl>
          </a:graphicData>
        </a:graphic>
      </p:graphicFrame>
      <p:graphicFrame>
        <p:nvGraphicFramePr>
          <p:cNvPr id="4" name="Tableau 3">
            <a:extLst>
              <a:ext uri="{FF2B5EF4-FFF2-40B4-BE49-F238E27FC236}">
                <a16:creationId xmlns:a16="http://schemas.microsoft.com/office/drawing/2014/main" id="{3DE9C7CC-2380-4ABA-A62B-37EDA46CFDDB}"/>
              </a:ext>
            </a:extLst>
          </p:cNvPr>
          <p:cNvGraphicFramePr>
            <a:graphicFrameLocks noGrp="1"/>
          </p:cNvGraphicFramePr>
          <p:nvPr>
            <p:extLst>
              <p:ext uri="{D42A27DB-BD31-4B8C-83A1-F6EECF244321}">
                <p14:modId xmlns:p14="http://schemas.microsoft.com/office/powerpoint/2010/main" val="2029468535"/>
              </p:ext>
            </p:extLst>
          </p:nvPr>
        </p:nvGraphicFramePr>
        <p:xfrm>
          <a:off x="789609" y="2838721"/>
          <a:ext cx="10564190" cy="1511300"/>
        </p:xfrm>
        <a:graphic>
          <a:graphicData uri="http://schemas.openxmlformats.org/drawingml/2006/table">
            <a:tbl>
              <a:tblPr firstRow="1" firstCol="1" lastRow="1" lastCol="1" bandRow="1" bandCol="1"/>
              <a:tblGrid>
                <a:gridCol w="4177558">
                  <a:extLst>
                    <a:ext uri="{9D8B030D-6E8A-4147-A177-3AD203B41FA5}">
                      <a16:colId xmlns:a16="http://schemas.microsoft.com/office/drawing/2014/main" val="748194350"/>
                    </a:ext>
                  </a:extLst>
                </a:gridCol>
                <a:gridCol w="6386632">
                  <a:extLst>
                    <a:ext uri="{9D8B030D-6E8A-4147-A177-3AD203B41FA5}">
                      <a16:colId xmlns:a16="http://schemas.microsoft.com/office/drawing/2014/main" val="1101582729"/>
                    </a:ext>
                  </a:extLst>
                </a:gridCol>
              </a:tblGrid>
              <a:tr h="459740">
                <a:tc gridSpan="2">
                  <a:txBody>
                    <a:bodyPr/>
                    <a:lstStyle/>
                    <a:p>
                      <a:pPr marL="4445" marR="107315" indent="34290">
                        <a:lnSpc>
                          <a:spcPct val="97000"/>
                        </a:lnSpc>
                        <a:spcBef>
                          <a:spcPts val="85"/>
                        </a:spcBef>
                        <a:spcAft>
                          <a:spcPts val="0"/>
                        </a:spcAft>
                      </a:pPr>
                      <a:r>
                        <a:rPr lang="fr-FR" sz="1000" dirty="0">
                          <a:effectLst/>
                          <a:latin typeface="Arial MT"/>
                          <a:ea typeface="Arial MT"/>
                          <a:cs typeface="Arial MT"/>
                        </a:rPr>
                        <a:t>Contenus</a:t>
                      </a:r>
                      <a:r>
                        <a:rPr lang="fr-FR" sz="1000" spc="-20" dirty="0">
                          <a:effectLst/>
                          <a:latin typeface="Arial MT"/>
                          <a:ea typeface="Arial MT"/>
                          <a:cs typeface="Arial MT"/>
                        </a:rPr>
                        <a:t> </a:t>
                      </a:r>
                      <a:r>
                        <a:rPr lang="fr-FR" sz="1000" dirty="0">
                          <a:effectLst/>
                          <a:latin typeface="Arial MT"/>
                          <a:ea typeface="Arial MT"/>
                          <a:cs typeface="Arial MT"/>
                        </a:rPr>
                        <a:t>:</a:t>
                      </a:r>
                      <a:r>
                        <a:rPr lang="fr-FR" sz="1000" spc="-25" dirty="0">
                          <a:effectLst/>
                          <a:latin typeface="Arial MT"/>
                          <a:ea typeface="Arial MT"/>
                          <a:cs typeface="Arial MT"/>
                        </a:rPr>
                        <a:t> </a:t>
                      </a:r>
                      <a:r>
                        <a:rPr lang="fr-FR" sz="1000" dirty="0">
                          <a:effectLst/>
                          <a:latin typeface="Arial MT"/>
                          <a:ea typeface="Arial MT"/>
                          <a:cs typeface="Arial MT"/>
                        </a:rPr>
                        <a:t>Ce</a:t>
                      </a:r>
                      <a:r>
                        <a:rPr lang="fr-FR" sz="1000" spc="-30" dirty="0">
                          <a:effectLst/>
                          <a:latin typeface="Arial MT"/>
                          <a:ea typeface="Arial MT"/>
                          <a:cs typeface="Arial MT"/>
                        </a:rPr>
                        <a:t> </a:t>
                      </a:r>
                      <a:r>
                        <a:rPr lang="fr-FR" sz="1000" dirty="0">
                          <a:effectLst/>
                          <a:latin typeface="Arial MT"/>
                          <a:ea typeface="Arial MT"/>
                          <a:cs typeface="Arial MT"/>
                        </a:rPr>
                        <a:t>niveau</a:t>
                      </a:r>
                      <a:r>
                        <a:rPr lang="fr-FR" sz="1000" spc="-20" dirty="0">
                          <a:effectLst/>
                          <a:latin typeface="Arial MT"/>
                          <a:ea typeface="Arial MT"/>
                          <a:cs typeface="Arial MT"/>
                        </a:rPr>
                        <a:t> </a:t>
                      </a:r>
                      <a:r>
                        <a:rPr lang="fr-FR" sz="1000" dirty="0">
                          <a:effectLst/>
                          <a:latin typeface="Arial MT"/>
                          <a:ea typeface="Arial MT"/>
                          <a:cs typeface="Arial MT"/>
                        </a:rPr>
                        <a:t>1</a:t>
                      </a:r>
                      <a:r>
                        <a:rPr lang="fr-FR" sz="1000" spc="-30" dirty="0">
                          <a:effectLst/>
                          <a:latin typeface="Arial MT"/>
                          <a:ea typeface="Arial MT"/>
                          <a:cs typeface="Arial MT"/>
                        </a:rPr>
                        <a:t> </a:t>
                      </a:r>
                      <a:r>
                        <a:rPr lang="fr-FR" sz="1000" dirty="0">
                          <a:effectLst/>
                          <a:latin typeface="Arial MT"/>
                          <a:ea typeface="Arial MT"/>
                          <a:cs typeface="Arial MT"/>
                        </a:rPr>
                        <a:t>correspond</a:t>
                      </a:r>
                      <a:r>
                        <a:rPr lang="fr-FR" sz="1000" spc="-25" dirty="0">
                          <a:effectLst/>
                          <a:latin typeface="Arial MT"/>
                          <a:ea typeface="Arial MT"/>
                          <a:cs typeface="Arial MT"/>
                        </a:rPr>
                        <a:t> </a:t>
                      </a:r>
                      <a:r>
                        <a:rPr lang="fr-FR" sz="1000" dirty="0">
                          <a:effectLst/>
                          <a:latin typeface="Arial MT"/>
                          <a:ea typeface="Arial MT"/>
                          <a:cs typeface="Arial MT"/>
                        </a:rPr>
                        <a:t>a</a:t>
                      </a:r>
                      <a:r>
                        <a:rPr lang="fr-FR" sz="1000" spc="-20" dirty="0">
                          <a:effectLst/>
                          <a:latin typeface="Arial MT"/>
                          <a:ea typeface="Arial MT"/>
                          <a:cs typeface="Arial MT"/>
                        </a:rPr>
                        <a:t> </a:t>
                      </a:r>
                      <a:r>
                        <a:rPr lang="fr-FR" sz="1000" dirty="0">
                          <a:effectLst/>
                          <a:latin typeface="Arial MT"/>
                          <a:ea typeface="Arial MT"/>
                          <a:cs typeface="Arial MT"/>
                        </a:rPr>
                        <a:t>des</a:t>
                      </a:r>
                      <a:r>
                        <a:rPr lang="fr-FR" sz="1000" spc="-20" dirty="0">
                          <a:effectLst/>
                          <a:latin typeface="Arial MT"/>
                          <a:ea typeface="Arial MT"/>
                          <a:cs typeface="Arial MT"/>
                        </a:rPr>
                        <a:t> </a:t>
                      </a:r>
                      <a:r>
                        <a:rPr lang="fr-FR" sz="1000" dirty="0">
                          <a:effectLst/>
                          <a:latin typeface="Arial MT"/>
                          <a:ea typeface="Arial MT"/>
                          <a:cs typeface="Arial MT"/>
                        </a:rPr>
                        <a:t>enseignants</a:t>
                      </a:r>
                      <a:r>
                        <a:rPr lang="fr-FR" sz="1000" spc="-20" dirty="0">
                          <a:effectLst/>
                          <a:latin typeface="Arial MT"/>
                          <a:ea typeface="Arial MT"/>
                          <a:cs typeface="Arial MT"/>
                        </a:rPr>
                        <a:t> </a:t>
                      </a:r>
                      <a:r>
                        <a:rPr lang="fr-FR" sz="1000" dirty="0">
                          <a:effectLst/>
                          <a:latin typeface="Arial MT"/>
                          <a:ea typeface="Arial MT"/>
                          <a:cs typeface="Arial MT"/>
                        </a:rPr>
                        <a:t>souhaitant</a:t>
                      </a:r>
                      <a:r>
                        <a:rPr lang="fr-FR" sz="1000" spc="-25" dirty="0">
                          <a:effectLst/>
                          <a:latin typeface="Arial MT"/>
                          <a:ea typeface="Arial MT"/>
                          <a:cs typeface="Arial MT"/>
                        </a:rPr>
                        <a:t> </a:t>
                      </a:r>
                      <a:r>
                        <a:rPr lang="fr-FR" sz="1000" dirty="0">
                          <a:effectLst/>
                          <a:latin typeface="Arial MT"/>
                          <a:ea typeface="Arial MT"/>
                          <a:cs typeface="Arial MT"/>
                        </a:rPr>
                        <a:t>s</a:t>
                      </a:r>
                      <a:r>
                        <a:rPr lang="fr-FR" sz="1000" spc="-20" dirty="0">
                          <a:effectLst/>
                          <a:latin typeface="Arial MT"/>
                          <a:ea typeface="Arial MT"/>
                          <a:cs typeface="Arial MT"/>
                        </a:rPr>
                        <a:t> </a:t>
                      </a:r>
                      <a:r>
                        <a:rPr lang="fr-FR" sz="1000" dirty="0">
                          <a:effectLst/>
                          <a:latin typeface="Arial MT"/>
                          <a:ea typeface="Arial MT"/>
                          <a:cs typeface="Arial MT"/>
                        </a:rPr>
                        <a:t>appuyer</a:t>
                      </a:r>
                      <a:r>
                        <a:rPr lang="fr-FR" sz="1000" spc="-25" dirty="0">
                          <a:effectLst/>
                          <a:latin typeface="Arial MT"/>
                          <a:ea typeface="Arial MT"/>
                          <a:cs typeface="Arial MT"/>
                        </a:rPr>
                        <a:t> </a:t>
                      </a:r>
                      <a:r>
                        <a:rPr lang="fr-FR" sz="1000" dirty="0">
                          <a:effectLst/>
                          <a:latin typeface="Arial MT"/>
                          <a:ea typeface="Arial MT"/>
                          <a:cs typeface="Arial MT"/>
                        </a:rPr>
                        <a:t>sur</a:t>
                      </a:r>
                      <a:r>
                        <a:rPr lang="fr-FR" sz="1000" spc="-20" dirty="0">
                          <a:effectLst/>
                          <a:latin typeface="Arial MT"/>
                          <a:ea typeface="Arial MT"/>
                          <a:cs typeface="Arial MT"/>
                        </a:rPr>
                        <a:t> </a:t>
                      </a:r>
                      <a:r>
                        <a:rPr lang="fr-FR" sz="1000" dirty="0">
                          <a:effectLst/>
                          <a:latin typeface="Arial MT"/>
                          <a:ea typeface="Arial MT"/>
                          <a:cs typeface="Arial MT"/>
                        </a:rPr>
                        <a:t>l</a:t>
                      </a:r>
                      <a:r>
                        <a:rPr lang="fr-FR" sz="1000" spc="-30" dirty="0">
                          <a:effectLst/>
                          <a:latin typeface="Arial MT"/>
                          <a:ea typeface="Arial MT"/>
                          <a:cs typeface="Arial MT"/>
                        </a:rPr>
                        <a:t> </a:t>
                      </a:r>
                      <a:r>
                        <a:rPr lang="fr-FR" sz="1000" dirty="0">
                          <a:effectLst/>
                          <a:latin typeface="Arial MT"/>
                          <a:ea typeface="Arial MT"/>
                          <a:cs typeface="Arial MT"/>
                        </a:rPr>
                        <a:t>observation</a:t>
                      </a:r>
                      <a:r>
                        <a:rPr lang="fr-FR" sz="1000" spc="-25" dirty="0">
                          <a:effectLst/>
                          <a:latin typeface="Arial MT"/>
                          <a:ea typeface="Arial MT"/>
                          <a:cs typeface="Arial MT"/>
                        </a:rPr>
                        <a:t> </a:t>
                      </a:r>
                      <a:r>
                        <a:rPr lang="fr-FR" sz="1000" dirty="0">
                          <a:effectLst/>
                          <a:latin typeface="Arial MT"/>
                          <a:ea typeface="Arial MT"/>
                          <a:cs typeface="Arial MT"/>
                        </a:rPr>
                        <a:t>des</a:t>
                      </a:r>
                      <a:r>
                        <a:rPr lang="fr-FR" sz="1000" spc="-20" dirty="0">
                          <a:effectLst/>
                          <a:latin typeface="Arial MT"/>
                          <a:ea typeface="Arial MT"/>
                          <a:cs typeface="Arial MT"/>
                        </a:rPr>
                        <a:t> </a:t>
                      </a:r>
                      <a:r>
                        <a:rPr lang="fr-FR" sz="1000" dirty="0">
                          <a:effectLst/>
                          <a:latin typeface="Arial MT"/>
                          <a:ea typeface="Arial MT"/>
                          <a:cs typeface="Arial MT"/>
                        </a:rPr>
                        <a:t>difficultés</a:t>
                      </a:r>
                      <a:r>
                        <a:rPr lang="fr-FR" sz="1000" spc="-15" dirty="0">
                          <a:effectLst/>
                          <a:latin typeface="Arial MT"/>
                          <a:ea typeface="Arial MT"/>
                          <a:cs typeface="Arial MT"/>
                        </a:rPr>
                        <a:t> en </a:t>
                      </a:r>
                      <a:r>
                        <a:rPr lang="fr-FR" sz="1000" dirty="0">
                          <a:effectLst/>
                          <a:latin typeface="Arial MT"/>
                          <a:ea typeface="Arial MT"/>
                          <a:cs typeface="Arial MT"/>
                        </a:rPr>
                        <a:t>mathématiques pour formuler des hypothèses de besoins.</a:t>
                      </a:r>
                    </a:p>
                    <a:p>
                      <a:pPr marL="4445" marR="107315" lvl="0" indent="34290" algn="l" defTabSz="914400" rtl="0" eaLnBrk="1" fontAlgn="auto" latinLnBrk="0" hangingPunct="1">
                        <a:lnSpc>
                          <a:spcPct val="97000"/>
                        </a:lnSpc>
                        <a:spcBef>
                          <a:spcPts val="85"/>
                        </a:spcBef>
                        <a:spcAft>
                          <a:spcPts val="0"/>
                        </a:spcAft>
                        <a:buClrTx/>
                        <a:buSzTx/>
                        <a:buFontTx/>
                        <a:buNone/>
                        <a:tabLst/>
                        <a:defRPr/>
                      </a:pPr>
                      <a:r>
                        <a:rPr kumimoji="0" lang="fr-FR" sz="1000" b="0" i="0" u="none" strike="noStrike" kern="1200" cap="none" spc="0" normalizeH="0" baseline="0" noProof="0" dirty="0">
                          <a:ln>
                            <a:noFill/>
                          </a:ln>
                          <a:solidFill>
                            <a:prstClr val="black"/>
                          </a:solidFill>
                          <a:effectLst/>
                          <a:uLnTx/>
                          <a:uFillTx/>
                          <a:latin typeface="Arial MT"/>
                          <a:ea typeface="Arial MT"/>
                          <a:cs typeface="Arial MT"/>
                        </a:rPr>
                        <a:t>Temps 1 en présentiel : il s agit de définir les</a:t>
                      </a:r>
                      <a:r>
                        <a:rPr kumimoji="0" lang="fr-FR" sz="1000" b="0" i="0" u="none" strike="noStrike" kern="1200" cap="none" spc="5" normalizeH="0" baseline="0" noProof="0" dirty="0">
                          <a:ln>
                            <a:noFill/>
                          </a:ln>
                          <a:solidFill>
                            <a:prstClr val="black"/>
                          </a:solidFill>
                          <a:effectLst/>
                          <a:uLnTx/>
                          <a:uFillTx/>
                          <a:latin typeface="Arial MT"/>
                          <a:ea typeface="Arial MT"/>
                          <a:cs typeface="Arial MT"/>
                        </a:rPr>
                        <a:t> </a:t>
                      </a:r>
                      <a:r>
                        <a:rPr kumimoji="0" lang="fr-FR" sz="1000" b="0" i="0" u="none" strike="noStrike" kern="1200" cap="none" spc="0" normalizeH="0" baseline="0" noProof="0" dirty="0">
                          <a:ln>
                            <a:noFill/>
                          </a:ln>
                          <a:solidFill>
                            <a:prstClr val="black"/>
                          </a:solidFill>
                          <a:effectLst/>
                          <a:uLnTx/>
                          <a:uFillTx/>
                          <a:latin typeface="Arial MT"/>
                          <a:ea typeface="Arial MT"/>
                          <a:cs typeface="Arial MT"/>
                        </a:rPr>
                        <a:t>principales</a:t>
                      </a:r>
                      <a:r>
                        <a:rPr kumimoji="0" lang="fr-FR" sz="1000" b="0" i="0" u="none" strike="noStrike" kern="1200" cap="none" spc="-5" normalizeH="0" baseline="0" noProof="0" dirty="0">
                          <a:ln>
                            <a:noFill/>
                          </a:ln>
                          <a:solidFill>
                            <a:prstClr val="black"/>
                          </a:solidFill>
                          <a:effectLst/>
                          <a:uLnTx/>
                          <a:uFillTx/>
                          <a:latin typeface="Arial MT"/>
                          <a:ea typeface="Arial MT"/>
                          <a:cs typeface="Arial MT"/>
                        </a:rPr>
                        <a:t> </a:t>
                      </a:r>
                      <a:r>
                        <a:rPr kumimoji="0" lang="fr-FR" sz="1000" b="0" i="0" u="none" strike="noStrike" kern="1200" cap="none" spc="0" normalizeH="0" baseline="0" noProof="0" dirty="0">
                          <a:ln>
                            <a:noFill/>
                          </a:ln>
                          <a:solidFill>
                            <a:prstClr val="black"/>
                          </a:solidFill>
                          <a:effectLst/>
                          <a:uLnTx/>
                          <a:uFillTx/>
                          <a:latin typeface="Arial MT"/>
                          <a:ea typeface="Arial MT"/>
                          <a:cs typeface="Arial MT"/>
                        </a:rPr>
                        <a:t>difficultés en</a:t>
                      </a:r>
                      <a:r>
                        <a:rPr kumimoji="0" lang="fr-FR" sz="1000" b="0" i="0" u="none" strike="noStrike" kern="1200" cap="none" spc="-10" normalizeH="0" baseline="0" noProof="0" dirty="0">
                          <a:ln>
                            <a:noFill/>
                          </a:ln>
                          <a:solidFill>
                            <a:prstClr val="black"/>
                          </a:solidFill>
                          <a:effectLst/>
                          <a:uLnTx/>
                          <a:uFillTx/>
                          <a:latin typeface="Arial MT"/>
                          <a:ea typeface="Arial MT"/>
                          <a:cs typeface="Arial MT"/>
                        </a:rPr>
                        <a:t> </a:t>
                      </a:r>
                      <a:r>
                        <a:rPr kumimoji="0" lang="fr-FR" sz="1000" b="0" i="0" u="none" strike="noStrike" kern="1200" cap="none" spc="0" normalizeH="0" baseline="0" noProof="0" dirty="0">
                          <a:ln>
                            <a:noFill/>
                          </a:ln>
                          <a:solidFill>
                            <a:prstClr val="black"/>
                          </a:solidFill>
                          <a:effectLst/>
                          <a:uLnTx/>
                          <a:uFillTx/>
                          <a:latin typeface="Arial MT"/>
                          <a:ea typeface="Arial MT"/>
                          <a:cs typeface="Arial MT"/>
                        </a:rPr>
                        <a:t>mathématiques puis</a:t>
                      </a:r>
                      <a:r>
                        <a:rPr kumimoji="0" lang="fr-FR" sz="1000" b="0" i="0" u="none" strike="noStrike" kern="1200" cap="none" spc="-5" normalizeH="0" baseline="0" noProof="0" dirty="0">
                          <a:ln>
                            <a:noFill/>
                          </a:ln>
                          <a:solidFill>
                            <a:prstClr val="black"/>
                          </a:solidFill>
                          <a:effectLst/>
                          <a:uLnTx/>
                          <a:uFillTx/>
                          <a:latin typeface="Arial MT"/>
                          <a:ea typeface="Arial MT"/>
                          <a:cs typeface="Arial MT"/>
                        </a:rPr>
                        <a:t> </a:t>
                      </a:r>
                      <a:r>
                        <a:rPr kumimoji="0" lang="fr-FR" sz="1000" b="0" i="0" u="none" strike="noStrike" kern="1200" cap="none" spc="0" normalizeH="0" baseline="0" noProof="0" dirty="0">
                          <a:ln>
                            <a:noFill/>
                          </a:ln>
                          <a:solidFill>
                            <a:prstClr val="black"/>
                          </a:solidFill>
                          <a:effectLst/>
                          <a:uLnTx/>
                          <a:uFillTx/>
                          <a:latin typeface="Arial MT"/>
                          <a:ea typeface="Arial MT"/>
                          <a:cs typeface="Arial MT"/>
                        </a:rPr>
                        <a:t>de</a:t>
                      </a:r>
                      <a:r>
                        <a:rPr kumimoji="0" lang="fr-FR" sz="1000" b="0" i="0" u="none" strike="noStrike" kern="1200" cap="none" spc="-5" normalizeH="0" baseline="0" noProof="0" dirty="0">
                          <a:ln>
                            <a:noFill/>
                          </a:ln>
                          <a:solidFill>
                            <a:prstClr val="black"/>
                          </a:solidFill>
                          <a:effectLst/>
                          <a:uLnTx/>
                          <a:uFillTx/>
                          <a:latin typeface="Arial MT"/>
                          <a:ea typeface="Arial MT"/>
                          <a:cs typeface="Arial MT"/>
                        </a:rPr>
                        <a:t> </a:t>
                      </a:r>
                      <a:r>
                        <a:rPr kumimoji="0" lang="fr-FR" sz="1000" b="0" i="0" u="none" strike="noStrike" kern="1200" cap="none" spc="0" normalizeH="0" baseline="0" noProof="0" dirty="0">
                          <a:ln>
                            <a:noFill/>
                          </a:ln>
                          <a:solidFill>
                            <a:prstClr val="black"/>
                          </a:solidFill>
                          <a:effectLst/>
                          <a:uLnTx/>
                          <a:uFillTx/>
                          <a:latin typeface="Arial MT"/>
                          <a:ea typeface="Arial MT"/>
                          <a:cs typeface="Arial MT"/>
                        </a:rPr>
                        <a:t>formuler des hypothèses sur les besoins spécifiques lies a ces difficultés.</a:t>
                      </a:r>
                    </a:p>
                    <a:p>
                      <a:pPr marL="4445" marR="107315" lvl="0" indent="34290" algn="l" defTabSz="914400" rtl="0" eaLnBrk="1" fontAlgn="auto" latinLnBrk="0" hangingPunct="1">
                        <a:lnSpc>
                          <a:spcPct val="97000"/>
                        </a:lnSpc>
                        <a:spcBef>
                          <a:spcPts val="85"/>
                        </a:spcBef>
                        <a:spcAft>
                          <a:spcPts val="0"/>
                        </a:spcAft>
                        <a:buClrTx/>
                        <a:buSzTx/>
                        <a:buFontTx/>
                        <a:buNone/>
                        <a:tabLst/>
                        <a:defRPr/>
                      </a:pPr>
                      <a:r>
                        <a:rPr kumimoji="0" lang="fr-FR" sz="1000" b="0" i="0" u="none" strike="noStrike" kern="1200" cap="none" spc="0" normalizeH="0" baseline="0" noProof="0" dirty="0">
                          <a:ln>
                            <a:noFill/>
                          </a:ln>
                          <a:solidFill>
                            <a:prstClr val="black"/>
                          </a:solidFill>
                          <a:effectLst/>
                          <a:uLnTx/>
                          <a:uFillTx/>
                          <a:latin typeface="Arial MT"/>
                          <a:ea typeface="Arial MT"/>
                          <a:cs typeface="Arial MT"/>
                        </a:rPr>
                        <a:t>Temps 2 en distanciel autonome : appréhender des outils d observation et d analyse des difficultés.</a:t>
                      </a:r>
                    </a:p>
                    <a:p>
                      <a:pPr marL="4445" marR="107315" lvl="0" indent="34290" algn="l" defTabSz="914400" rtl="0" eaLnBrk="1" fontAlgn="auto" latinLnBrk="0" hangingPunct="1">
                        <a:lnSpc>
                          <a:spcPct val="97000"/>
                        </a:lnSpc>
                        <a:spcBef>
                          <a:spcPts val="85"/>
                        </a:spcBef>
                        <a:spcAft>
                          <a:spcPts val="0"/>
                        </a:spcAft>
                        <a:buClrTx/>
                        <a:buSzTx/>
                        <a:buFontTx/>
                        <a:buNone/>
                        <a:tabLst/>
                        <a:defRPr/>
                      </a:pPr>
                      <a:r>
                        <a:rPr kumimoji="0" lang="fr-FR" sz="1000" b="0" i="0" u="none" strike="noStrike" kern="1200" cap="none" spc="0" normalizeH="0" baseline="0" noProof="0" dirty="0">
                          <a:ln>
                            <a:noFill/>
                          </a:ln>
                          <a:solidFill>
                            <a:prstClr val="black"/>
                          </a:solidFill>
                          <a:effectLst/>
                          <a:uLnTx/>
                          <a:uFillTx/>
                          <a:latin typeface="Arial MT"/>
                          <a:ea typeface="Arial MT"/>
                          <a:cs typeface="Arial MT"/>
                        </a:rPr>
                        <a:t>Temps 3 : expérimentation en classe. </a:t>
                      </a:r>
                    </a:p>
                    <a:p>
                      <a:pPr marL="4445" marR="107315" lvl="0" indent="34290" algn="l" defTabSz="914400" rtl="0" eaLnBrk="1" fontAlgn="auto" latinLnBrk="0" hangingPunct="1">
                        <a:lnSpc>
                          <a:spcPct val="97000"/>
                        </a:lnSpc>
                        <a:spcBef>
                          <a:spcPts val="85"/>
                        </a:spcBef>
                        <a:spcAft>
                          <a:spcPts val="0"/>
                        </a:spcAft>
                        <a:buClrTx/>
                        <a:buSzTx/>
                        <a:buFontTx/>
                        <a:buNone/>
                        <a:tabLst/>
                        <a:defRPr/>
                      </a:pPr>
                      <a:r>
                        <a:rPr kumimoji="0" lang="fr-FR" sz="1000" b="0" i="0" u="none" strike="noStrike" kern="1200" cap="none" spc="0" normalizeH="0" baseline="0" noProof="0" dirty="0">
                          <a:ln>
                            <a:noFill/>
                          </a:ln>
                          <a:solidFill>
                            <a:prstClr val="black"/>
                          </a:solidFill>
                          <a:effectLst/>
                          <a:uLnTx/>
                          <a:uFillTx/>
                          <a:latin typeface="Arial MT"/>
                          <a:ea typeface="Arial MT"/>
                          <a:cs typeface="Arial MT"/>
                        </a:rPr>
                        <a:t>Temps 4 : mutualiser les analyses en visioconférence.</a:t>
                      </a:r>
                      <a:endParaRPr lang="fr-FR" sz="1000" dirty="0">
                        <a:effectLst/>
                        <a:latin typeface="Arial MT"/>
                        <a:ea typeface="Arial MT"/>
                        <a:cs typeface="Arial M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tcPr>
                </a:tc>
                <a:tc hMerge="1">
                  <a:txBody>
                    <a:bodyPr/>
                    <a:lstStyle/>
                    <a:p>
                      <a:endParaRPr lang="fr-FR"/>
                    </a:p>
                  </a:txBody>
                  <a:tcPr>
                    <a:lnL w="12700" cap="flat" cmpd="sng" algn="ctr">
                      <a:solidFill>
                        <a:srgbClr val="000000"/>
                      </a:solidFill>
                      <a:prstDash val="solid"/>
                      <a:round/>
                      <a:headEnd type="none" w="med" len="med"/>
                      <a:tailEnd type="none" w="med" len="med"/>
                    </a:lnL>
                  </a:tcPr>
                </a:tc>
                <a:extLst>
                  <a:ext uri="{0D108BD9-81ED-4DB2-BD59-A6C34878D82A}">
                    <a16:rowId xmlns:a16="http://schemas.microsoft.com/office/drawing/2014/main" val="2734045665"/>
                  </a:ext>
                </a:extLst>
              </a:tr>
              <a:tr h="241300">
                <a:tc gridSpan="2">
                  <a:txBody>
                    <a:bodyPr/>
                    <a:lstStyle/>
                    <a:p>
                      <a:pPr marL="38735">
                        <a:spcBef>
                          <a:spcPts val="135"/>
                        </a:spcBef>
                      </a:pPr>
                      <a:r>
                        <a:rPr lang="fr-FR" sz="1000" dirty="0">
                          <a:effectLst/>
                          <a:latin typeface="Arial MT"/>
                          <a:ea typeface="Arial MT"/>
                          <a:cs typeface="Arial MT"/>
                        </a:rPr>
                        <a:t>Observations</a:t>
                      </a:r>
                      <a:r>
                        <a:rPr lang="fr-FR" sz="1000" spc="-20" dirty="0">
                          <a:effectLst/>
                          <a:latin typeface="Arial MT"/>
                          <a:ea typeface="Arial MT"/>
                          <a:cs typeface="Arial MT"/>
                        </a:rPr>
                        <a:t> </a:t>
                      </a:r>
                      <a:r>
                        <a:rPr lang="fr-FR" sz="1000" dirty="0">
                          <a:effectLst/>
                          <a:latin typeface="Arial MT"/>
                          <a:ea typeface="Arial MT"/>
                          <a:cs typeface="Arial MT"/>
                        </a:rPr>
                        <a:t>:</a:t>
                      </a:r>
                      <a:endParaRPr lang="fr-FR" sz="1100" dirty="0">
                        <a:effectLst/>
                        <a:latin typeface="Arial MT"/>
                        <a:ea typeface="Arial MT"/>
                        <a:cs typeface="Arial M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tcPr>
                </a:tc>
                <a:tc hMerge="1">
                  <a:txBody>
                    <a:bodyPr/>
                    <a:lstStyle/>
                    <a:p>
                      <a:endParaRPr lang="fr-FR"/>
                    </a:p>
                  </a:txBody>
                  <a:tcPr>
                    <a:lnL w="12700" cap="flat" cmpd="sng" algn="ctr">
                      <a:solidFill>
                        <a:srgbClr val="000000"/>
                      </a:solidFill>
                      <a:prstDash val="solid"/>
                      <a:round/>
                      <a:headEnd type="none" w="med" len="med"/>
                      <a:tailEnd type="none" w="med" len="med"/>
                    </a:lnL>
                  </a:tcPr>
                </a:tc>
                <a:extLst>
                  <a:ext uri="{0D108BD9-81ED-4DB2-BD59-A6C34878D82A}">
                    <a16:rowId xmlns:a16="http://schemas.microsoft.com/office/drawing/2014/main" val="3801072420"/>
                  </a:ext>
                </a:extLst>
              </a:tr>
              <a:tr h="243840">
                <a:tc>
                  <a:txBody>
                    <a:bodyPr/>
                    <a:lstStyle/>
                    <a:p>
                      <a:pPr marL="38735">
                        <a:spcBef>
                          <a:spcPts val="140"/>
                        </a:spcBef>
                      </a:pPr>
                      <a:r>
                        <a:rPr lang="fr-FR" sz="1000" dirty="0">
                          <a:effectLst/>
                          <a:latin typeface="Arial MT"/>
                          <a:ea typeface="Arial MT"/>
                          <a:cs typeface="Arial MT"/>
                        </a:rPr>
                        <a:t>Durée</a:t>
                      </a:r>
                      <a:r>
                        <a:rPr lang="fr-FR" sz="1000" spc="-15" dirty="0">
                          <a:effectLst/>
                          <a:latin typeface="Arial MT"/>
                          <a:ea typeface="Arial MT"/>
                          <a:cs typeface="Arial MT"/>
                        </a:rPr>
                        <a:t> </a:t>
                      </a:r>
                      <a:r>
                        <a:rPr lang="fr-FR" sz="1000" dirty="0">
                          <a:effectLst/>
                          <a:latin typeface="Arial MT"/>
                          <a:ea typeface="Arial MT"/>
                          <a:cs typeface="Arial MT"/>
                        </a:rPr>
                        <a:t>:</a:t>
                      </a:r>
                      <a:r>
                        <a:rPr lang="fr-FR" sz="1000" spc="-15" dirty="0">
                          <a:effectLst/>
                          <a:latin typeface="Arial MT"/>
                          <a:ea typeface="Arial MT"/>
                          <a:cs typeface="Arial MT"/>
                        </a:rPr>
                        <a:t> </a:t>
                      </a:r>
                      <a:r>
                        <a:rPr lang="fr-FR" sz="1000" dirty="0">
                          <a:effectLst/>
                          <a:latin typeface="Arial MT"/>
                          <a:ea typeface="Arial MT"/>
                          <a:cs typeface="Arial MT"/>
                        </a:rPr>
                        <a:t>6</a:t>
                      </a:r>
                      <a:r>
                        <a:rPr lang="fr-FR" sz="1000" spc="-10" dirty="0">
                          <a:effectLst/>
                          <a:latin typeface="Arial MT"/>
                          <a:ea typeface="Arial MT"/>
                          <a:cs typeface="Arial MT"/>
                        </a:rPr>
                        <a:t> </a:t>
                      </a:r>
                      <a:r>
                        <a:rPr lang="fr-FR" sz="1000" dirty="0">
                          <a:effectLst/>
                          <a:latin typeface="Arial MT"/>
                          <a:ea typeface="Arial MT"/>
                          <a:cs typeface="Arial MT"/>
                        </a:rPr>
                        <a:t>heures</a:t>
                      </a:r>
                      <a:r>
                        <a:rPr lang="fr-FR" sz="1000" dirty="0">
                          <a:effectLst/>
                          <a:latin typeface="Times New Roman" panose="02020603050405020304" pitchFamily="18" charset="0"/>
                        </a:rPr>
                        <a:t> </a:t>
                      </a:r>
                      <a:endParaRPr lang="fr-FR" sz="1100" dirty="0">
                        <a:effectLst/>
                        <a:latin typeface="Arial M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tcPr>
                </a:tc>
                <a:tc>
                  <a:txBody>
                    <a:bodyPr/>
                    <a:lstStyle/>
                    <a:p>
                      <a:pPr marL="40640">
                        <a:spcBef>
                          <a:spcPts val="135"/>
                        </a:spcBef>
                        <a:spcAft>
                          <a:spcPts val="0"/>
                        </a:spcAft>
                      </a:pPr>
                      <a:r>
                        <a:rPr lang="fr-FR" sz="1000" dirty="0">
                          <a:effectLst/>
                          <a:latin typeface="Arial MT"/>
                          <a:ea typeface="Arial MT"/>
                          <a:cs typeface="Arial MT"/>
                        </a:rPr>
                        <a:t>Lieu</a:t>
                      </a:r>
                      <a:r>
                        <a:rPr lang="fr-FR" sz="1000" spc="-15" dirty="0">
                          <a:effectLst/>
                          <a:latin typeface="Arial MT"/>
                          <a:ea typeface="Arial MT"/>
                          <a:cs typeface="Arial MT"/>
                        </a:rPr>
                        <a:t> </a:t>
                      </a:r>
                      <a:r>
                        <a:rPr lang="fr-FR" sz="1000" dirty="0">
                          <a:effectLst/>
                          <a:latin typeface="Arial MT"/>
                          <a:ea typeface="Arial MT"/>
                          <a:cs typeface="Arial MT"/>
                        </a:rPr>
                        <a:t>:</a:t>
                      </a:r>
                      <a:r>
                        <a:rPr lang="fr-FR" sz="1000" spc="-20" dirty="0">
                          <a:effectLst/>
                          <a:latin typeface="Arial MT"/>
                          <a:ea typeface="Arial MT"/>
                          <a:cs typeface="Arial MT"/>
                        </a:rPr>
                        <a:t> </a:t>
                      </a:r>
                      <a:r>
                        <a:rPr lang="fr-FR" sz="1000" dirty="0">
                          <a:effectLst/>
                          <a:latin typeface="Arial MT"/>
                          <a:ea typeface="Arial MT"/>
                          <a:cs typeface="Arial MT"/>
                        </a:rPr>
                        <a:t>A</a:t>
                      </a:r>
                      <a:r>
                        <a:rPr lang="fr-FR" sz="1000" spc="-20" dirty="0">
                          <a:effectLst/>
                          <a:latin typeface="Arial MT"/>
                          <a:ea typeface="Arial MT"/>
                          <a:cs typeface="Arial MT"/>
                        </a:rPr>
                        <a:t> </a:t>
                      </a:r>
                      <a:r>
                        <a:rPr lang="fr-FR" sz="1000" dirty="0">
                          <a:effectLst/>
                          <a:latin typeface="Arial MT"/>
                          <a:ea typeface="Arial MT"/>
                          <a:cs typeface="Arial MT"/>
                        </a:rPr>
                        <a:t>définir</a:t>
                      </a:r>
                      <a:endParaRPr lang="fr-FR" sz="1100" dirty="0">
                        <a:effectLst/>
                        <a:latin typeface="Arial MT"/>
                        <a:ea typeface="Arial MT"/>
                        <a:cs typeface="Arial M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dbl" algn="ctr">
                      <a:solidFill>
                        <a:srgbClr val="000000"/>
                      </a:solidFill>
                      <a:prstDash val="solid"/>
                      <a:round/>
                      <a:headEnd type="none" w="med" len="med"/>
                      <a:tailEnd type="none" w="med" len="med"/>
                    </a:lnB>
                  </a:tcPr>
                </a:tc>
                <a:extLst>
                  <a:ext uri="{0D108BD9-81ED-4DB2-BD59-A6C34878D82A}">
                    <a16:rowId xmlns:a16="http://schemas.microsoft.com/office/drawing/2014/main" val="870089714"/>
                  </a:ext>
                </a:extLst>
              </a:tr>
              <a:tr h="236220">
                <a:tc gridSpan="2">
                  <a:txBody>
                    <a:bodyPr/>
                    <a:lstStyle/>
                    <a:p>
                      <a:pPr marL="4445">
                        <a:spcBef>
                          <a:spcPts val="190"/>
                        </a:spcBef>
                        <a:spcAft>
                          <a:spcPts val="0"/>
                        </a:spcAft>
                      </a:pPr>
                      <a:r>
                        <a:rPr lang="fr-FR" sz="1100" b="1" dirty="0">
                          <a:solidFill>
                            <a:srgbClr val="000000"/>
                          </a:solidFill>
                          <a:effectLst/>
                          <a:latin typeface="Arial" panose="020B0604020202020204" pitchFamily="34" charset="0"/>
                          <a:ea typeface="Arial MT"/>
                          <a:cs typeface="Arial MT"/>
                        </a:rPr>
                        <a:t>Module</a:t>
                      </a:r>
                      <a:r>
                        <a:rPr lang="fr-FR" sz="1100" b="1" spc="40" dirty="0">
                          <a:solidFill>
                            <a:srgbClr val="000000"/>
                          </a:solidFill>
                          <a:effectLst/>
                          <a:latin typeface="Arial" panose="020B0604020202020204" pitchFamily="34" charset="0"/>
                          <a:ea typeface="Arial MT"/>
                          <a:cs typeface="Arial MT"/>
                        </a:rPr>
                        <a:t> </a:t>
                      </a:r>
                      <a:r>
                        <a:rPr lang="fr-FR" sz="1100" b="1" dirty="0">
                          <a:solidFill>
                            <a:srgbClr val="000000"/>
                          </a:solidFill>
                          <a:effectLst/>
                          <a:latin typeface="Arial" panose="020B0604020202020204" pitchFamily="34" charset="0"/>
                          <a:ea typeface="Arial MT"/>
                          <a:cs typeface="Arial MT"/>
                        </a:rPr>
                        <a:t>:</a:t>
                      </a:r>
                      <a:r>
                        <a:rPr lang="fr-FR" sz="1100" b="1" spc="15" dirty="0">
                          <a:solidFill>
                            <a:srgbClr val="000000"/>
                          </a:solidFill>
                          <a:effectLst/>
                          <a:latin typeface="Arial" panose="020B0604020202020204" pitchFamily="34" charset="0"/>
                          <a:ea typeface="Arial MT"/>
                          <a:cs typeface="Arial MT"/>
                        </a:rPr>
                        <a:t> </a:t>
                      </a:r>
                      <a:r>
                        <a:rPr lang="fr-FR" sz="1100" b="1" dirty="0">
                          <a:solidFill>
                            <a:srgbClr val="000000"/>
                          </a:solidFill>
                          <a:effectLst/>
                          <a:latin typeface="Arial" panose="020B0604020202020204" pitchFamily="34" charset="0"/>
                          <a:ea typeface="Arial MT"/>
                          <a:cs typeface="Arial MT"/>
                        </a:rPr>
                        <a:t>Des</a:t>
                      </a:r>
                      <a:r>
                        <a:rPr lang="fr-FR" sz="1100" b="1" spc="15" dirty="0">
                          <a:solidFill>
                            <a:srgbClr val="000000"/>
                          </a:solidFill>
                          <a:effectLst/>
                          <a:latin typeface="Arial" panose="020B0604020202020204" pitchFamily="34" charset="0"/>
                          <a:ea typeface="Arial MT"/>
                          <a:cs typeface="Arial MT"/>
                        </a:rPr>
                        <a:t> </a:t>
                      </a:r>
                      <a:r>
                        <a:rPr lang="fr-FR" sz="1100" b="1" dirty="0">
                          <a:solidFill>
                            <a:srgbClr val="000000"/>
                          </a:solidFill>
                          <a:effectLst/>
                          <a:latin typeface="Arial" panose="020B0604020202020204" pitchFamily="34" charset="0"/>
                          <a:ea typeface="Arial MT"/>
                          <a:cs typeface="Arial MT"/>
                        </a:rPr>
                        <a:t>adaptations</a:t>
                      </a:r>
                      <a:r>
                        <a:rPr lang="fr-FR" sz="1100" b="1" spc="15" dirty="0">
                          <a:solidFill>
                            <a:srgbClr val="000000"/>
                          </a:solidFill>
                          <a:effectLst/>
                          <a:latin typeface="Arial" panose="020B0604020202020204" pitchFamily="34" charset="0"/>
                          <a:ea typeface="Arial MT"/>
                          <a:cs typeface="Arial MT"/>
                        </a:rPr>
                        <a:t> </a:t>
                      </a:r>
                      <a:r>
                        <a:rPr lang="fr-FR" sz="1100" b="1" dirty="0">
                          <a:solidFill>
                            <a:srgbClr val="000000"/>
                          </a:solidFill>
                          <a:effectLst/>
                          <a:latin typeface="Arial" panose="020B0604020202020204" pitchFamily="34" charset="0"/>
                          <a:ea typeface="Arial MT"/>
                          <a:cs typeface="Arial MT"/>
                        </a:rPr>
                        <a:t>aux</a:t>
                      </a:r>
                      <a:r>
                        <a:rPr lang="fr-FR" sz="1100" b="1" spc="10" dirty="0">
                          <a:solidFill>
                            <a:srgbClr val="000000"/>
                          </a:solidFill>
                          <a:effectLst/>
                          <a:latin typeface="Arial" panose="020B0604020202020204" pitchFamily="34" charset="0"/>
                          <a:ea typeface="Arial MT"/>
                          <a:cs typeface="Arial MT"/>
                        </a:rPr>
                        <a:t> </a:t>
                      </a:r>
                      <a:r>
                        <a:rPr lang="fr-FR" sz="1100" b="1" dirty="0">
                          <a:solidFill>
                            <a:srgbClr val="000000"/>
                          </a:solidFill>
                          <a:effectLst/>
                          <a:latin typeface="Arial" panose="020B0604020202020204" pitchFamily="34" charset="0"/>
                          <a:ea typeface="Arial MT"/>
                          <a:cs typeface="Arial MT"/>
                        </a:rPr>
                        <a:t>difficultés</a:t>
                      </a:r>
                      <a:r>
                        <a:rPr lang="fr-FR" sz="1100" b="1" spc="15" dirty="0">
                          <a:solidFill>
                            <a:srgbClr val="000000"/>
                          </a:solidFill>
                          <a:effectLst/>
                          <a:latin typeface="Arial" panose="020B0604020202020204" pitchFamily="34" charset="0"/>
                          <a:ea typeface="Arial MT"/>
                          <a:cs typeface="Arial MT"/>
                        </a:rPr>
                        <a:t> </a:t>
                      </a:r>
                      <a:r>
                        <a:rPr lang="fr-FR" sz="1100" b="1" dirty="0">
                          <a:solidFill>
                            <a:srgbClr val="000000"/>
                          </a:solidFill>
                          <a:effectLst/>
                          <a:latin typeface="Arial" panose="020B0604020202020204" pitchFamily="34" charset="0"/>
                          <a:ea typeface="Arial MT"/>
                          <a:cs typeface="Arial MT"/>
                        </a:rPr>
                        <a:t>en</a:t>
                      </a:r>
                      <a:r>
                        <a:rPr lang="fr-FR" sz="1100" b="1" spc="10" dirty="0">
                          <a:solidFill>
                            <a:srgbClr val="000000"/>
                          </a:solidFill>
                          <a:effectLst/>
                          <a:latin typeface="Arial" panose="020B0604020202020204" pitchFamily="34" charset="0"/>
                          <a:ea typeface="Arial MT"/>
                          <a:cs typeface="Arial MT"/>
                        </a:rPr>
                        <a:t> </a:t>
                      </a:r>
                      <a:r>
                        <a:rPr lang="fr-FR" sz="1100" b="1" dirty="0">
                          <a:solidFill>
                            <a:srgbClr val="000000"/>
                          </a:solidFill>
                          <a:effectLst/>
                          <a:latin typeface="Arial" panose="020B0604020202020204" pitchFamily="34" charset="0"/>
                          <a:ea typeface="Arial MT"/>
                          <a:cs typeface="Arial MT"/>
                        </a:rPr>
                        <a:t>mathématiques</a:t>
                      </a:r>
                      <a:endParaRPr lang="fr-FR" sz="1100" dirty="0">
                        <a:effectLst/>
                        <a:latin typeface="Arial MT"/>
                        <a:ea typeface="Arial MT"/>
                        <a:cs typeface="Arial M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3F3"/>
                    </a:solidFill>
                  </a:tcPr>
                </a:tc>
                <a:tc hMerge="1">
                  <a:txBody>
                    <a:bodyPr/>
                    <a:lstStyle/>
                    <a:p>
                      <a:endParaRPr lang="fr-FR"/>
                    </a:p>
                  </a:txBody>
                  <a:tcPr>
                    <a:lnL w="12700" cap="flat" cmpd="sng" algn="ctr">
                      <a:solidFill>
                        <a:srgbClr val="000000"/>
                      </a:solidFill>
                      <a:prstDash val="solid"/>
                      <a:round/>
                      <a:headEnd type="none" w="med" len="med"/>
                      <a:tailEnd type="none" w="med" len="med"/>
                    </a:lnL>
                    <a:lnT w="12700" cap="flat" cmpd="dbl" algn="ctr">
                      <a:solidFill>
                        <a:srgbClr val="000000"/>
                      </a:solidFill>
                      <a:prstDash val="solid"/>
                      <a:round/>
                      <a:headEnd type="none" w="med" len="med"/>
                      <a:tailEnd type="none" w="med" len="med"/>
                    </a:lnT>
                  </a:tcPr>
                </a:tc>
                <a:extLst>
                  <a:ext uri="{0D108BD9-81ED-4DB2-BD59-A6C34878D82A}">
                    <a16:rowId xmlns:a16="http://schemas.microsoft.com/office/drawing/2014/main" val="2355543498"/>
                  </a:ext>
                </a:extLst>
              </a:tr>
            </a:tbl>
          </a:graphicData>
        </a:graphic>
      </p:graphicFrame>
      <p:graphicFrame>
        <p:nvGraphicFramePr>
          <p:cNvPr id="5" name="Tableau 4">
            <a:extLst>
              <a:ext uri="{FF2B5EF4-FFF2-40B4-BE49-F238E27FC236}">
                <a16:creationId xmlns:a16="http://schemas.microsoft.com/office/drawing/2014/main" id="{71AD39EF-5F5D-4DA1-81DD-CECCB933E1D3}"/>
              </a:ext>
            </a:extLst>
          </p:cNvPr>
          <p:cNvGraphicFramePr>
            <a:graphicFrameLocks noGrp="1"/>
          </p:cNvGraphicFramePr>
          <p:nvPr>
            <p:extLst>
              <p:ext uri="{D42A27DB-BD31-4B8C-83A1-F6EECF244321}">
                <p14:modId xmlns:p14="http://schemas.microsoft.com/office/powerpoint/2010/main" val="4061946843"/>
              </p:ext>
            </p:extLst>
          </p:nvPr>
        </p:nvGraphicFramePr>
        <p:xfrm>
          <a:off x="789609" y="4378868"/>
          <a:ext cx="10564190" cy="1264920"/>
        </p:xfrm>
        <a:graphic>
          <a:graphicData uri="http://schemas.openxmlformats.org/drawingml/2006/table">
            <a:tbl>
              <a:tblPr firstRow="1" firstCol="1" lastRow="1" lastCol="1" bandRow="1" bandCol="1"/>
              <a:tblGrid>
                <a:gridCol w="4177558">
                  <a:extLst>
                    <a:ext uri="{9D8B030D-6E8A-4147-A177-3AD203B41FA5}">
                      <a16:colId xmlns:a16="http://schemas.microsoft.com/office/drawing/2014/main" val="1457528934"/>
                    </a:ext>
                  </a:extLst>
                </a:gridCol>
                <a:gridCol w="6386632">
                  <a:extLst>
                    <a:ext uri="{9D8B030D-6E8A-4147-A177-3AD203B41FA5}">
                      <a16:colId xmlns:a16="http://schemas.microsoft.com/office/drawing/2014/main" val="1206990644"/>
                    </a:ext>
                  </a:extLst>
                </a:gridCol>
              </a:tblGrid>
              <a:tr h="460375">
                <a:tc gridSpan="2">
                  <a:txBody>
                    <a:bodyPr/>
                    <a:lstStyle/>
                    <a:p>
                      <a:pPr marL="4445" indent="34290">
                        <a:lnSpc>
                          <a:spcPct val="97000"/>
                        </a:lnSpc>
                        <a:spcBef>
                          <a:spcPts val="95"/>
                        </a:spcBef>
                        <a:spcAft>
                          <a:spcPts val="0"/>
                        </a:spcAft>
                      </a:pPr>
                      <a:r>
                        <a:rPr lang="fr-FR" sz="1000" dirty="0">
                          <a:effectLst/>
                          <a:latin typeface="Arial MT"/>
                          <a:ea typeface="Arial MT"/>
                          <a:cs typeface="Arial MT"/>
                        </a:rPr>
                        <a:t>Contenus</a:t>
                      </a:r>
                      <a:r>
                        <a:rPr lang="fr-FR" sz="1000" spc="-20" dirty="0">
                          <a:effectLst/>
                          <a:latin typeface="Arial MT"/>
                          <a:ea typeface="Arial MT"/>
                          <a:cs typeface="Arial MT"/>
                        </a:rPr>
                        <a:t> </a:t>
                      </a:r>
                      <a:r>
                        <a:rPr lang="fr-FR" sz="1000" dirty="0">
                          <a:effectLst/>
                          <a:latin typeface="Arial MT"/>
                          <a:ea typeface="Arial MT"/>
                          <a:cs typeface="Arial MT"/>
                        </a:rPr>
                        <a:t>:</a:t>
                      </a:r>
                      <a:r>
                        <a:rPr lang="fr-FR" sz="1000" spc="-20" dirty="0">
                          <a:effectLst/>
                          <a:latin typeface="Arial MT"/>
                          <a:ea typeface="Arial MT"/>
                          <a:cs typeface="Arial MT"/>
                        </a:rPr>
                        <a:t> </a:t>
                      </a:r>
                      <a:r>
                        <a:rPr lang="fr-FR" sz="1000" dirty="0">
                          <a:effectLst/>
                          <a:latin typeface="Arial MT"/>
                          <a:ea typeface="Arial MT"/>
                          <a:cs typeface="Arial MT"/>
                        </a:rPr>
                        <a:t>Ce</a:t>
                      </a:r>
                      <a:r>
                        <a:rPr lang="fr-FR" sz="1000" spc="-25" dirty="0">
                          <a:effectLst/>
                          <a:latin typeface="Arial MT"/>
                          <a:ea typeface="Arial MT"/>
                          <a:cs typeface="Arial MT"/>
                        </a:rPr>
                        <a:t> </a:t>
                      </a:r>
                      <a:r>
                        <a:rPr lang="fr-FR" sz="1000" dirty="0">
                          <a:effectLst/>
                          <a:latin typeface="Arial MT"/>
                          <a:ea typeface="Arial MT"/>
                          <a:cs typeface="Arial MT"/>
                        </a:rPr>
                        <a:t>niveau</a:t>
                      </a:r>
                      <a:r>
                        <a:rPr lang="fr-FR" sz="1000" spc="-20" dirty="0">
                          <a:effectLst/>
                          <a:latin typeface="Arial MT"/>
                          <a:ea typeface="Arial MT"/>
                          <a:cs typeface="Arial MT"/>
                        </a:rPr>
                        <a:t> </a:t>
                      </a:r>
                      <a:r>
                        <a:rPr lang="fr-FR" sz="1000" dirty="0">
                          <a:effectLst/>
                          <a:latin typeface="Arial MT"/>
                          <a:ea typeface="Arial MT"/>
                          <a:cs typeface="Arial MT"/>
                        </a:rPr>
                        <a:t>2</a:t>
                      </a:r>
                      <a:r>
                        <a:rPr lang="fr-FR" sz="1000" spc="-25" dirty="0">
                          <a:effectLst/>
                          <a:latin typeface="Arial MT"/>
                          <a:ea typeface="Arial MT"/>
                          <a:cs typeface="Arial MT"/>
                        </a:rPr>
                        <a:t> </a:t>
                      </a:r>
                      <a:r>
                        <a:rPr lang="fr-FR" sz="1000" dirty="0">
                          <a:effectLst/>
                          <a:latin typeface="Arial MT"/>
                          <a:ea typeface="Arial MT"/>
                          <a:cs typeface="Arial MT"/>
                        </a:rPr>
                        <a:t>s</a:t>
                      </a:r>
                      <a:r>
                        <a:rPr lang="fr-FR" sz="1000" spc="-15" dirty="0">
                          <a:effectLst/>
                          <a:latin typeface="Arial MT"/>
                          <a:ea typeface="Arial MT"/>
                          <a:cs typeface="Arial MT"/>
                        </a:rPr>
                        <a:t>’</a:t>
                      </a:r>
                      <a:r>
                        <a:rPr lang="fr-FR" sz="1000" dirty="0">
                          <a:effectLst/>
                          <a:latin typeface="Arial MT"/>
                          <a:ea typeface="Arial MT"/>
                          <a:cs typeface="Arial MT"/>
                        </a:rPr>
                        <a:t>adresse</a:t>
                      </a:r>
                      <a:r>
                        <a:rPr lang="fr-FR" sz="1000" spc="-25" dirty="0">
                          <a:effectLst/>
                          <a:latin typeface="Arial MT"/>
                          <a:ea typeface="Arial MT"/>
                          <a:cs typeface="Arial MT"/>
                        </a:rPr>
                        <a:t> </a:t>
                      </a:r>
                      <a:r>
                        <a:rPr lang="fr-FR" sz="1000" dirty="0">
                          <a:effectLst/>
                          <a:latin typeface="Arial MT"/>
                          <a:ea typeface="Arial MT"/>
                          <a:cs typeface="Arial MT"/>
                        </a:rPr>
                        <a:t>aux</a:t>
                      </a:r>
                      <a:r>
                        <a:rPr lang="fr-FR" sz="1000" spc="-15" dirty="0">
                          <a:effectLst/>
                          <a:latin typeface="Arial MT"/>
                          <a:ea typeface="Arial MT"/>
                          <a:cs typeface="Arial MT"/>
                        </a:rPr>
                        <a:t> </a:t>
                      </a:r>
                      <a:r>
                        <a:rPr lang="fr-FR" sz="1000" dirty="0">
                          <a:effectLst/>
                          <a:latin typeface="Arial MT"/>
                          <a:ea typeface="Arial MT"/>
                          <a:cs typeface="Arial MT"/>
                        </a:rPr>
                        <a:t>enseignants</a:t>
                      </a:r>
                      <a:r>
                        <a:rPr lang="fr-FR" sz="1000" spc="-15" dirty="0">
                          <a:effectLst/>
                          <a:latin typeface="Arial MT"/>
                          <a:ea typeface="Arial MT"/>
                          <a:cs typeface="Arial MT"/>
                        </a:rPr>
                        <a:t> </a:t>
                      </a:r>
                      <a:r>
                        <a:rPr lang="fr-FR" sz="1000" dirty="0">
                          <a:effectLst/>
                          <a:latin typeface="Arial MT"/>
                          <a:ea typeface="Arial MT"/>
                          <a:cs typeface="Arial MT"/>
                        </a:rPr>
                        <a:t>capables</a:t>
                      </a:r>
                      <a:r>
                        <a:rPr lang="fr-FR" sz="1000" spc="-15" dirty="0">
                          <a:effectLst/>
                          <a:latin typeface="Arial MT"/>
                          <a:ea typeface="Arial MT"/>
                          <a:cs typeface="Arial MT"/>
                        </a:rPr>
                        <a:t> </a:t>
                      </a:r>
                      <a:r>
                        <a:rPr lang="fr-FR" sz="1000" dirty="0">
                          <a:effectLst/>
                          <a:latin typeface="Arial MT"/>
                          <a:ea typeface="Arial MT"/>
                          <a:cs typeface="Arial MT"/>
                        </a:rPr>
                        <a:t>d’identifier</a:t>
                      </a:r>
                      <a:r>
                        <a:rPr lang="fr-FR" sz="1000" spc="-20" dirty="0">
                          <a:effectLst/>
                          <a:latin typeface="Arial MT"/>
                          <a:ea typeface="Arial MT"/>
                          <a:cs typeface="Arial MT"/>
                        </a:rPr>
                        <a:t> </a:t>
                      </a:r>
                      <a:r>
                        <a:rPr lang="fr-FR" sz="1000" dirty="0">
                          <a:effectLst/>
                          <a:latin typeface="Arial MT"/>
                          <a:ea typeface="Arial MT"/>
                          <a:cs typeface="Arial MT"/>
                        </a:rPr>
                        <a:t>précisément</a:t>
                      </a:r>
                      <a:r>
                        <a:rPr lang="fr-FR" sz="1000" spc="-20" dirty="0">
                          <a:effectLst/>
                          <a:latin typeface="Arial MT"/>
                          <a:ea typeface="Arial MT"/>
                          <a:cs typeface="Arial MT"/>
                        </a:rPr>
                        <a:t> </a:t>
                      </a:r>
                      <a:r>
                        <a:rPr lang="fr-FR" sz="1000" dirty="0">
                          <a:effectLst/>
                          <a:latin typeface="Arial MT"/>
                          <a:ea typeface="Arial MT"/>
                          <a:cs typeface="Arial MT"/>
                        </a:rPr>
                        <a:t>le</a:t>
                      </a:r>
                      <a:r>
                        <a:rPr lang="fr-FR" sz="1000" spc="-25" dirty="0">
                          <a:effectLst/>
                          <a:latin typeface="Arial MT"/>
                          <a:ea typeface="Arial MT"/>
                          <a:cs typeface="Arial MT"/>
                        </a:rPr>
                        <a:t> </a:t>
                      </a:r>
                      <a:r>
                        <a:rPr lang="fr-FR" sz="1000" dirty="0">
                          <a:effectLst/>
                          <a:latin typeface="Arial MT"/>
                          <a:ea typeface="Arial MT"/>
                          <a:cs typeface="Arial MT"/>
                        </a:rPr>
                        <a:t>ou</a:t>
                      </a:r>
                      <a:r>
                        <a:rPr lang="fr-FR" sz="1000" spc="-25" dirty="0">
                          <a:effectLst/>
                          <a:latin typeface="Arial MT"/>
                          <a:ea typeface="Arial MT"/>
                          <a:cs typeface="Arial MT"/>
                        </a:rPr>
                        <a:t> </a:t>
                      </a:r>
                      <a:r>
                        <a:rPr lang="fr-FR" sz="1000" dirty="0">
                          <a:effectLst/>
                          <a:latin typeface="Arial MT"/>
                          <a:ea typeface="Arial MT"/>
                          <a:cs typeface="Arial MT"/>
                        </a:rPr>
                        <a:t>les</a:t>
                      </a:r>
                      <a:r>
                        <a:rPr lang="fr-FR" sz="1000" spc="-15" dirty="0">
                          <a:effectLst/>
                          <a:latin typeface="Arial MT"/>
                          <a:ea typeface="Arial MT"/>
                          <a:cs typeface="Arial MT"/>
                        </a:rPr>
                        <a:t> </a:t>
                      </a:r>
                      <a:r>
                        <a:rPr lang="fr-FR" sz="1000" dirty="0">
                          <a:effectLst/>
                          <a:latin typeface="Arial MT"/>
                          <a:ea typeface="Arial MT"/>
                          <a:cs typeface="Arial MT"/>
                        </a:rPr>
                        <a:t>besoins</a:t>
                      </a:r>
                      <a:r>
                        <a:rPr lang="fr-FR" sz="1000" spc="-15" dirty="0">
                          <a:effectLst/>
                          <a:latin typeface="Arial MT"/>
                          <a:ea typeface="Arial MT"/>
                          <a:cs typeface="Arial MT"/>
                        </a:rPr>
                        <a:t> </a:t>
                      </a:r>
                      <a:r>
                        <a:rPr lang="fr-FR" sz="1000" dirty="0">
                          <a:effectLst/>
                          <a:latin typeface="Arial MT"/>
                          <a:ea typeface="Arial MT"/>
                          <a:cs typeface="Arial MT"/>
                        </a:rPr>
                        <a:t>liés</a:t>
                      </a:r>
                      <a:r>
                        <a:rPr lang="fr-FR" sz="1000" spc="-20" dirty="0">
                          <a:effectLst/>
                          <a:latin typeface="Arial MT"/>
                          <a:ea typeface="Arial MT"/>
                          <a:cs typeface="Arial MT"/>
                        </a:rPr>
                        <a:t> </a:t>
                      </a:r>
                      <a:r>
                        <a:rPr lang="fr-FR" sz="1000" dirty="0">
                          <a:effectLst/>
                          <a:latin typeface="Arial MT"/>
                          <a:ea typeface="Arial MT"/>
                          <a:cs typeface="Arial MT"/>
                        </a:rPr>
                        <a:t>a</a:t>
                      </a:r>
                      <a:r>
                        <a:rPr lang="fr-FR" sz="1000" spc="-20" dirty="0">
                          <a:effectLst/>
                          <a:latin typeface="Arial MT"/>
                          <a:ea typeface="Arial MT"/>
                          <a:cs typeface="Arial MT"/>
                        </a:rPr>
                        <a:t> une </a:t>
                      </a:r>
                      <a:r>
                        <a:rPr lang="fr-FR" sz="1000" dirty="0">
                          <a:effectLst/>
                          <a:latin typeface="Arial MT"/>
                          <a:ea typeface="Arial MT"/>
                          <a:cs typeface="Arial MT"/>
                        </a:rPr>
                        <a:t>difficulté en mathématiques</a:t>
                      </a:r>
                    </a:p>
                    <a:p>
                      <a:pPr marL="4445" marR="0" lvl="0" indent="34290" algn="l" defTabSz="914400" rtl="0" eaLnBrk="1" fontAlgn="auto" latinLnBrk="0" hangingPunct="1">
                        <a:lnSpc>
                          <a:spcPct val="97000"/>
                        </a:lnSpc>
                        <a:spcBef>
                          <a:spcPts val="95"/>
                        </a:spcBef>
                        <a:spcAft>
                          <a:spcPts val="0"/>
                        </a:spcAft>
                        <a:buClrTx/>
                        <a:buSzTx/>
                        <a:buFontTx/>
                        <a:buNone/>
                        <a:tabLst/>
                        <a:defRPr/>
                      </a:pPr>
                      <a:r>
                        <a:rPr kumimoji="0" lang="fr-FR" sz="1000" b="0" i="0" u="none" strike="noStrike" kern="1200" cap="none" spc="0" normalizeH="0" baseline="0" noProof="0" dirty="0">
                          <a:ln>
                            <a:noFill/>
                          </a:ln>
                          <a:solidFill>
                            <a:prstClr val="black"/>
                          </a:solidFill>
                          <a:effectLst/>
                          <a:uLnTx/>
                          <a:uFillTx/>
                          <a:latin typeface="Arial MT"/>
                          <a:ea typeface="Arial MT"/>
                          <a:cs typeface="Arial MT"/>
                        </a:rPr>
                        <a:t>Temps 1 en présentiel : appréhender différentes adaptations et les corréler aux</a:t>
                      </a:r>
                      <a:r>
                        <a:rPr kumimoji="0" lang="fr-FR" sz="1000" b="0" i="0" u="none" strike="noStrike" kern="1200" cap="none" spc="5" normalizeH="0" baseline="0" noProof="0" dirty="0">
                          <a:ln>
                            <a:noFill/>
                          </a:ln>
                          <a:solidFill>
                            <a:prstClr val="black"/>
                          </a:solidFill>
                          <a:effectLst/>
                          <a:uLnTx/>
                          <a:uFillTx/>
                          <a:latin typeface="Arial MT"/>
                          <a:ea typeface="Arial MT"/>
                          <a:cs typeface="Arial MT"/>
                        </a:rPr>
                        <a:t> </a:t>
                      </a:r>
                      <a:r>
                        <a:rPr kumimoji="0" lang="fr-FR" sz="1000" b="0" i="0" u="none" strike="noStrike" kern="1200" cap="none" spc="0" normalizeH="0" baseline="0" noProof="0" dirty="0">
                          <a:ln>
                            <a:noFill/>
                          </a:ln>
                          <a:solidFill>
                            <a:prstClr val="black"/>
                          </a:solidFill>
                          <a:effectLst/>
                          <a:uLnTx/>
                          <a:uFillTx/>
                          <a:latin typeface="Arial MT"/>
                          <a:ea typeface="Arial MT"/>
                          <a:cs typeface="Arial MT"/>
                        </a:rPr>
                        <a:t>besoins</a:t>
                      </a:r>
                      <a:r>
                        <a:rPr kumimoji="0" lang="fr-FR" sz="1000" b="0" i="0" u="none" strike="noStrike" kern="1200" cap="none" spc="-5" normalizeH="0" baseline="0" noProof="0" dirty="0">
                          <a:ln>
                            <a:noFill/>
                          </a:ln>
                          <a:solidFill>
                            <a:prstClr val="black"/>
                          </a:solidFill>
                          <a:effectLst/>
                          <a:uLnTx/>
                          <a:uFillTx/>
                          <a:latin typeface="Arial MT"/>
                          <a:ea typeface="Arial MT"/>
                          <a:cs typeface="Arial MT"/>
                        </a:rPr>
                        <a:t> </a:t>
                      </a:r>
                      <a:r>
                        <a:rPr kumimoji="0" lang="fr-FR" sz="1000" b="0" i="0" u="none" strike="noStrike" kern="1200" cap="none" spc="0" normalizeH="0" baseline="0" noProof="0" dirty="0">
                          <a:ln>
                            <a:noFill/>
                          </a:ln>
                          <a:solidFill>
                            <a:prstClr val="black"/>
                          </a:solidFill>
                          <a:effectLst/>
                          <a:uLnTx/>
                          <a:uFillTx/>
                          <a:latin typeface="Arial MT"/>
                          <a:ea typeface="Arial MT"/>
                          <a:cs typeface="Arial MT"/>
                        </a:rPr>
                        <a:t>de</a:t>
                      </a:r>
                      <a:r>
                        <a:rPr kumimoji="0" lang="fr-FR" sz="1000" b="0" i="0" u="none" strike="noStrike" kern="1200" cap="none" spc="-10" normalizeH="0" baseline="0" noProof="0" dirty="0">
                          <a:ln>
                            <a:noFill/>
                          </a:ln>
                          <a:solidFill>
                            <a:prstClr val="black"/>
                          </a:solidFill>
                          <a:effectLst/>
                          <a:uLnTx/>
                          <a:uFillTx/>
                          <a:latin typeface="Arial MT"/>
                          <a:ea typeface="Arial MT"/>
                          <a:cs typeface="Arial MT"/>
                        </a:rPr>
                        <a:t> </a:t>
                      </a:r>
                      <a:r>
                        <a:rPr kumimoji="0" lang="fr-FR" sz="1000" b="0" i="0" u="none" strike="noStrike" kern="1200" cap="none" spc="0" normalizeH="0" baseline="0" noProof="0" dirty="0">
                          <a:ln>
                            <a:noFill/>
                          </a:ln>
                          <a:solidFill>
                            <a:prstClr val="black"/>
                          </a:solidFill>
                          <a:effectLst/>
                          <a:uLnTx/>
                          <a:uFillTx/>
                          <a:latin typeface="Arial MT"/>
                          <a:ea typeface="Arial MT"/>
                          <a:cs typeface="Arial MT"/>
                        </a:rPr>
                        <a:t>l’élève.</a:t>
                      </a:r>
                      <a:r>
                        <a:rPr kumimoji="0" lang="fr-FR" sz="1000" b="0" i="0" u="none" strike="noStrike" kern="1200" cap="none" spc="-10" normalizeH="0" baseline="0" noProof="0" dirty="0">
                          <a:ln>
                            <a:noFill/>
                          </a:ln>
                          <a:solidFill>
                            <a:prstClr val="black"/>
                          </a:solidFill>
                          <a:effectLst/>
                          <a:uLnTx/>
                          <a:uFillTx/>
                          <a:latin typeface="Arial MT"/>
                          <a:ea typeface="Arial MT"/>
                          <a:cs typeface="Arial MT"/>
                        </a:rPr>
                        <a:t> </a:t>
                      </a:r>
                    </a:p>
                    <a:p>
                      <a:pPr marL="4445" marR="0" lvl="0" indent="34290" algn="l" defTabSz="914400" rtl="0" eaLnBrk="1" fontAlgn="auto" latinLnBrk="0" hangingPunct="1">
                        <a:lnSpc>
                          <a:spcPct val="97000"/>
                        </a:lnSpc>
                        <a:spcBef>
                          <a:spcPts val="95"/>
                        </a:spcBef>
                        <a:spcAft>
                          <a:spcPts val="0"/>
                        </a:spcAft>
                        <a:buClrTx/>
                        <a:buSzTx/>
                        <a:buFontTx/>
                        <a:buNone/>
                        <a:tabLst/>
                        <a:defRPr/>
                      </a:pPr>
                      <a:r>
                        <a:rPr kumimoji="0" lang="fr-FR" sz="1000" b="0" i="0" u="none" strike="noStrike" kern="1200" cap="none" spc="0" normalizeH="0" baseline="0" noProof="0" dirty="0">
                          <a:ln>
                            <a:noFill/>
                          </a:ln>
                          <a:solidFill>
                            <a:prstClr val="black"/>
                          </a:solidFill>
                          <a:effectLst/>
                          <a:uLnTx/>
                          <a:uFillTx/>
                          <a:latin typeface="Arial MT"/>
                          <a:ea typeface="Arial MT"/>
                          <a:cs typeface="Arial MT"/>
                        </a:rPr>
                        <a:t>Temps 2</a:t>
                      </a:r>
                      <a:r>
                        <a:rPr kumimoji="0" lang="fr-FR" sz="1000" b="0" i="0" u="none" strike="noStrike" kern="1200" cap="none" spc="-10" normalizeH="0" baseline="0" noProof="0" dirty="0">
                          <a:ln>
                            <a:noFill/>
                          </a:ln>
                          <a:solidFill>
                            <a:prstClr val="black"/>
                          </a:solidFill>
                          <a:effectLst/>
                          <a:uLnTx/>
                          <a:uFillTx/>
                          <a:latin typeface="Arial MT"/>
                          <a:ea typeface="Arial MT"/>
                          <a:cs typeface="Arial MT"/>
                        </a:rPr>
                        <a:t> </a:t>
                      </a:r>
                      <a:r>
                        <a:rPr kumimoji="0" lang="fr-FR" sz="1000" b="0" i="0" u="none" strike="noStrike" kern="1200" cap="none" spc="0" normalizeH="0" baseline="0" noProof="0" dirty="0">
                          <a:ln>
                            <a:noFill/>
                          </a:ln>
                          <a:solidFill>
                            <a:prstClr val="black"/>
                          </a:solidFill>
                          <a:effectLst/>
                          <a:uLnTx/>
                          <a:uFillTx/>
                          <a:latin typeface="Arial MT"/>
                          <a:ea typeface="Arial MT"/>
                          <a:cs typeface="Arial MT"/>
                        </a:rPr>
                        <a:t>:</a:t>
                      </a:r>
                      <a:r>
                        <a:rPr kumimoji="0" lang="fr-FR" sz="1000" b="0" i="0" u="none" strike="noStrike" kern="1200" cap="none" spc="-10" normalizeH="0" baseline="0" noProof="0" dirty="0">
                          <a:ln>
                            <a:noFill/>
                          </a:ln>
                          <a:solidFill>
                            <a:prstClr val="black"/>
                          </a:solidFill>
                          <a:effectLst/>
                          <a:uLnTx/>
                          <a:uFillTx/>
                          <a:latin typeface="Arial MT"/>
                          <a:ea typeface="Arial MT"/>
                          <a:cs typeface="Arial MT"/>
                        </a:rPr>
                        <a:t> </a:t>
                      </a:r>
                      <a:r>
                        <a:rPr kumimoji="0" lang="fr-FR" sz="1000" b="0" i="0" u="none" strike="noStrike" kern="1200" cap="none" spc="0" normalizeH="0" baseline="0" noProof="0" dirty="0">
                          <a:ln>
                            <a:noFill/>
                          </a:ln>
                          <a:solidFill>
                            <a:prstClr val="black"/>
                          </a:solidFill>
                          <a:effectLst/>
                          <a:uLnTx/>
                          <a:uFillTx/>
                          <a:latin typeface="Arial MT"/>
                          <a:ea typeface="Arial MT"/>
                          <a:cs typeface="Arial MT"/>
                        </a:rPr>
                        <a:t>analyser des séances pour mettre en évidence des gestes professionnels pertinents avec des analyses de vidéos.</a:t>
                      </a:r>
                    </a:p>
                    <a:p>
                      <a:pPr marL="4445" marR="0" lvl="0" indent="34290" algn="l" defTabSz="914400" rtl="0" eaLnBrk="1" fontAlgn="auto" latinLnBrk="0" hangingPunct="1">
                        <a:lnSpc>
                          <a:spcPct val="97000"/>
                        </a:lnSpc>
                        <a:spcBef>
                          <a:spcPts val="95"/>
                        </a:spcBef>
                        <a:spcAft>
                          <a:spcPts val="0"/>
                        </a:spcAft>
                        <a:buClrTx/>
                        <a:buSzTx/>
                        <a:buFontTx/>
                        <a:buNone/>
                        <a:tabLst/>
                        <a:defRPr/>
                      </a:pPr>
                      <a:r>
                        <a:rPr kumimoji="0" lang="fr-FR" sz="1000" b="0" i="0" u="none" strike="noStrike" kern="1200" cap="none" spc="0" normalizeH="0" baseline="0" noProof="0" dirty="0">
                          <a:ln>
                            <a:noFill/>
                          </a:ln>
                          <a:solidFill>
                            <a:prstClr val="black"/>
                          </a:solidFill>
                          <a:effectLst/>
                          <a:uLnTx/>
                          <a:uFillTx/>
                          <a:latin typeface="Arial MT"/>
                          <a:ea typeface="Arial MT"/>
                          <a:cs typeface="Arial MT"/>
                        </a:rPr>
                        <a:t>Temps 3 : expérimentation en classe.</a:t>
                      </a:r>
                    </a:p>
                    <a:p>
                      <a:pPr marL="4445" marR="0" lvl="0" indent="34290" algn="l" defTabSz="914400" rtl="0" eaLnBrk="1" fontAlgn="auto" latinLnBrk="0" hangingPunct="1">
                        <a:lnSpc>
                          <a:spcPct val="97000"/>
                        </a:lnSpc>
                        <a:spcBef>
                          <a:spcPts val="95"/>
                        </a:spcBef>
                        <a:spcAft>
                          <a:spcPts val="0"/>
                        </a:spcAft>
                        <a:buClrTx/>
                        <a:buSzTx/>
                        <a:buFontTx/>
                        <a:buNone/>
                        <a:tabLst/>
                        <a:defRPr/>
                      </a:pPr>
                      <a:r>
                        <a:rPr kumimoji="0" lang="fr-FR" sz="1000" b="0" i="0" u="none" strike="noStrike" kern="1200" cap="none" spc="0" normalizeH="0" baseline="0" noProof="0" dirty="0">
                          <a:ln>
                            <a:noFill/>
                          </a:ln>
                          <a:solidFill>
                            <a:prstClr val="black"/>
                          </a:solidFill>
                          <a:effectLst/>
                          <a:uLnTx/>
                          <a:uFillTx/>
                          <a:latin typeface="Arial MT"/>
                          <a:ea typeface="Arial MT"/>
                          <a:cs typeface="Arial MT"/>
                        </a:rPr>
                        <a:t>Temps 4 : analyse et mutualisation des expérimentations.</a:t>
                      </a:r>
                      <a:endParaRPr lang="fr-FR" sz="1100" dirty="0">
                        <a:effectLst/>
                        <a:latin typeface="Arial MT"/>
                        <a:ea typeface="Arial MT"/>
                        <a:cs typeface="Arial MT"/>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tcPr>
                </a:tc>
                <a:tc hMerge="1">
                  <a:txBody>
                    <a:bodyPr/>
                    <a:lstStyle/>
                    <a:p>
                      <a:endParaRPr lang="fr-FR"/>
                    </a:p>
                  </a:txBody>
                  <a:tcPr>
                    <a:lnL w="12700" cap="flat" cmpd="sng" algn="ctr">
                      <a:solidFill>
                        <a:srgbClr val="000000"/>
                      </a:solidFill>
                      <a:prstDash val="solid"/>
                      <a:round/>
                      <a:headEnd type="none" w="med" len="med"/>
                      <a:tailEnd type="none" w="med" len="med"/>
                    </a:lnL>
                  </a:tcPr>
                </a:tc>
                <a:extLst>
                  <a:ext uri="{0D108BD9-81ED-4DB2-BD59-A6C34878D82A}">
                    <a16:rowId xmlns:a16="http://schemas.microsoft.com/office/drawing/2014/main" val="172869148"/>
                  </a:ext>
                </a:extLst>
              </a:tr>
              <a:tr h="241935">
                <a:tc gridSpan="2">
                  <a:txBody>
                    <a:bodyPr/>
                    <a:lstStyle/>
                    <a:p>
                      <a:pPr marL="38735">
                        <a:spcBef>
                          <a:spcPts val="140"/>
                        </a:spcBef>
                      </a:pPr>
                      <a:r>
                        <a:rPr lang="fr-FR" sz="1000" dirty="0">
                          <a:effectLst/>
                          <a:latin typeface="Arial MT"/>
                          <a:ea typeface="Arial MT"/>
                          <a:cs typeface="Arial MT"/>
                        </a:rPr>
                        <a:t>Observations</a:t>
                      </a:r>
                      <a:r>
                        <a:rPr lang="fr-FR" sz="1000" spc="-20" dirty="0">
                          <a:effectLst/>
                          <a:latin typeface="Arial MT"/>
                          <a:ea typeface="Arial MT"/>
                          <a:cs typeface="Arial MT"/>
                        </a:rPr>
                        <a:t> </a:t>
                      </a:r>
                      <a:r>
                        <a:rPr lang="fr-FR" sz="1000" dirty="0">
                          <a:effectLst/>
                          <a:latin typeface="Arial MT"/>
                          <a:ea typeface="Arial MT"/>
                          <a:cs typeface="Arial MT"/>
                        </a:rPr>
                        <a:t>:</a:t>
                      </a:r>
                      <a:endParaRPr lang="fr-FR" sz="1100" dirty="0">
                        <a:effectLst/>
                        <a:latin typeface="Arial MT"/>
                        <a:ea typeface="Arial MT"/>
                        <a:cs typeface="Arial M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tcPr>
                </a:tc>
                <a:tc hMerge="1">
                  <a:txBody>
                    <a:bodyPr/>
                    <a:lstStyle/>
                    <a:p>
                      <a:endParaRPr lang="fr-FR"/>
                    </a:p>
                  </a:txBody>
                  <a:tcPr>
                    <a:lnL w="12700" cap="flat" cmpd="sng" algn="ctr">
                      <a:solidFill>
                        <a:srgbClr val="000000"/>
                      </a:solidFill>
                      <a:prstDash val="solid"/>
                      <a:round/>
                      <a:headEnd type="none" w="med" len="med"/>
                      <a:tailEnd type="none" w="med" len="med"/>
                    </a:lnL>
                  </a:tcPr>
                </a:tc>
                <a:extLst>
                  <a:ext uri="{0D108BD9-81ED-4DB2-BD59-A6C34878D82A}">
                    <a16:rowId xmlns:a16="http://schemas.microsoft.com/office/drawing/2014/main" val="923994684"/>
                  </a:ext>
                </a:extLst>
              </a:tr>
              <a:tr h="233045">
                <a:tc>
                  <a:txBody>
                    <a:bodyPr/>
                    <a:lstStyle/>
                    <a:p>
                      <a:pPr marL="38735">
                        <a:spcBef>
                          <a:spcPts val="140"/>
                        </a:spcBef>
                      </a:pPr>
                      <a:r>
                        <a:rPr lang="fr-FR" sz="1000" dirty="0">
                          <a:effectLst/>
                          <a:latin typeface="Arial MT"/>
                          <a:ea typeface="Arial MT"/>
                          <a:cs typeface="Arial MT"/>
                        </a:rPr>
                        <a:t>Durée</a:t>
                      </a:r>
                      <a:r>
                        <a:rPr lang="fr-FR" sz="1000" spc="-15" dirty="0">
                          <a:effectLst/>
                          <a:latin typeface="Arial MT"/>
                          <a:ea typeface="Arial MT"/>
                          <a:cs typeface="Arial MT"/>
                        </a:rPr>
                        <a:t> </a:t>
                      </a:r>
                      <a:r>
                        <a:rPr lang="fr-FR" sz="1000" dirty="0">
                          <a:effectLst/>
                          <a:latin typeface="Arial MT"/>
                          <a:ea typeface="Arial MT"/>
                          <a:cs typeface="Arial MT"/>
                        </a:rPr>
                        <a:t>:</a:t>
                      </a:r>
                      <a:r>
                        <a:rPr lang="fr-FR" sz="1000" spc="-15" dirty="0">
                          <a:effectLst/>
                          <a:latin typeface="Arial MT"/>
                          <a:ea typeface="Arial MT"/>
                          <a:cs typeface="Arial MT"/>
                        </a:rPr>
                        <a:t> </a:t>
                      </a:r>
                      <a:r>
                        <a:rPr lang="fr-FR" sz="1000" dirty="0">
                          <a:effectLst/>
                          <a:latin typeface="Arial MT"/>
                          <a:ea typeface="Arial MT"/>
                          <a:cs typeface="Arial MT"/>
                        </a:rPr>
                        <a:t>6</a:t>
                      </a:r>
                      <a:r>
                        <a:rPr lang="fr-FR" sz="1000" spc="-10" dirty="0">
                          <a:effectLst/>
                          <a:latin typeface="Arial MT"/>
                          <a:ea typeface="Arial MT"/>
                          <a:cs typeface="Arial MT"/>
                        </a:rPr>
                        <a:t> </a:t>
                      </a:r>
                      <a:r>
                        <a:rPr lang="fr-FR" sz="1000" dirty="0">
                          <a:effectLst/>
                          <a:latin typeface="Arial MT"/>
                          <a:ea typeface="Arial MT"/>
                          <a:cs typeface="Arial MT"/>
                        </a:rPr>
                        <a:t>heures</a:t>
                      </a:r>
                      <a:r>
                        <a:rPr lang="fr-FR" sz="1000" dirty="0">
                          <a:effectLst/>
                          <a:latin typeface="Times New Roman" panose="02020603050405020304" pitchFamily="18" charset="0"/>
                        </a:rPr>
                        <a:t> </a:t>
                      </a:r>
                      <a:endParaRPr lang="fr-FR" sz="1100" dirty="0">
                        <a:effectLst/>
                        <a:latin typeface="Arial M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0640">
                        <a:spcBef>
                          <a:spcPts val="135"/>
                        </a:spcBef>
                        <a:spcAft>
                          <a:spcPts val="0"/>
                        </a:spcAft>
                      </a:pPr>
                      <a:r>
                        <a:rPr lang="fr-FR" sz="1000" dirty="0">
                          <a:effectLst/>
                          <a:latin typeface="Arial MT"/>
                          <a:ea typeface="Arial MT"/>
                          <a:cs typeface="Arial MT"/>
                        </a:rPr>
                        <a:t>Lieu</a:t>
                      </a:r>
                      <a:r>
                        <a:rPr lang="fr-FR" sz="1000" spc="-15" dirty="0">
                          <a:effectLst/>
                          <a:latin typeface="Arial MT"/>
                          <a:ea typeface="Arial MT"/>
                          <a:cs typeface="Arial MT"/>
                        </a:rPr>
                        <a:t> </a:t>
                      </a:r>
                      <a:r>
                        <a:rPr lang="fr-FR" sz="1000" dirty="0">
                          <a:effectLst/>
                          <a:latin typeface="Arial MT"/>
                          <a:ea typeface="Arial MT"/>
                          <a:cs typeface="Arial MT"/>
                        </a:rPr>
                        <a:t>:</a:t>
                      </a:r>
                      <a:r>
                        <a:rPr lang="fr-FR" sz="1000" spc="-20" dirty="0">
                          <a:effectLst/>
                          <a:latin typeface="Arial MT"/>
                          <a:ea typeface="Arial MT"/>
                          <a:cs typeface="Arial MT"/>
                        </a:rPr>
                        <a:t> </a:t>
                      </a:r>
                      <a:r>
                        <a:rPr lang="fr-FR" sz="1000" dirty="0">
                          <a:effectLst/>
                          <a:latin typeface="Arial MT"/>
                          <a:ea typeface="Arial MT"/>
                          <a:cs typeface="Arial MT"/>
                        </a:rPr>
                        <a:t>A</a:t>
                      </a:r>
                      <a:r>
                        <a:rPr lang="fr-FR" sz="1000" spc="-20" dirty="0">
                          <a:effectLst/>
                          <a:latin typeface="Arial MT"/>
                          <a:ea typeface="Arial MT"/>
                          <a:cs typeface="Arial MT"/>
                        </a:rPr>
                        <a:t> </a:t>
                      </a:r>
                      <a:r>
                        <a:rPr lang="fr-FR" sz="1000" dirty="0">
                          <a:effectLst/>
                          <a:latin typeface="Arial MT"/>
                          <a:ea typeface="Arial MT"/>
                          <a:cs typeface="Arial MT"/>
                        </a:rPr>
                        <a:t>définir</a:t>
                      </a:r>
                      <a:endParaRPr lang="fr-FR" sz="1100" dirty="0">
                        <a:effectLst/>
                        <a:latin typeface="Arial MT"/>
                        <a:ea typeface="Arial MT"/>
                        <a:cs typeface="Arial M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59613645"/>
                  </a:ext>
                </a:extLst>
              </a:tr>
            </a:tbl>
          </a:graphicData>
        </a:graphic>
      </p:graphicFrame>
      <p:sp>
        <p:nvSpPr>
          <p:cNvPr id="6" name="ZoneTexte 5">
            <a:extLst>
              <a:ext uri="{FF2B5EF4-FFF2-40B4-BE49-F238E27FC236}">
                <a16:creationId xmlns:a16="http://schemas.microsoft.com/office/drawing/2014/main" id="{46CDF95F-7F8B-429C-A41F-6EB917021C3F}"/>
              </a:ext>
            </a:extLst>
          </p:cNvPr>
          <p:cNvSpPr txBox="1"/>
          <p:nvPr/>
        </p:nvSpPr>
        <p:spPr>
          <a:xfrm>
            <a:off x="4854744" y="310676"/>
            <a:ext cx="2482511" cy="307777"/>
          </a:xfrm>
          <a:prstGeom prst="rect">
            <a:avLst/>
          </a:prstGeom>
          <a:noFill/>
        </p:spPr>
        <p:txBody>
          <a:bodyPr wrap="square" rtlCol="0">
            <a:spAutoFit/>
          </a:bodyPr>
          <a:lstStyle/>
          <a:p>
            <a:r>
              <a:rPr lang="fr-FR" sz="1400" dirty="0"/>
              <a:t>DISPOSITIFS du PAF 2022-2023</a:t>
            </a:r>
          </a:p>
        </p:txBody>
      </p:sp>
    </p:spTree>
    <p:extLst>
      <p:ext uri="{BB962C8B-B14F-4D97-AF65-F5344CB8AC3E}">
        <p14:creationId xmlns:p14="http://schemas.microsoft.com/office/powerpoint/2010/main" val="270353424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a:extLst>
              <a:ext uri="{FF2B5EF4-FFF2-40B4-BE49-F238E27FC236}">
                <a16:creationId xmlns:a16="http://schemas.microsoft.com/office/drawing/2014/main" id="{B68D409D-7293-4C18-9671-EB3703D4A333}"/>
              </a:ext>
            </a:extLst>
          </p:cNvPr>
          <p:cNvSpPr>
            <a:spLocks noGrp="1"/>
          </p:cNvSpPr>
          <p:nvPr>
            <p:ph type="sldNum" sz="quarter" idx="12"/>
          </p:nvPr>
        </p:nvSpPr>
        <p:spPr/>
        <p:txBody>
          <a:bodyPr/>
          <a:lstStyle/>
          <a:p>
            <a:fld id="{B09499B9-A54A-48B6-A9F5-EC93DEB5225B}" type="slidenum">
              <a:rPr lang="fr-FR" smtClean="0"/>
              <a:t>23</a:t>
            </a:fld>
            <a:endParaRPr lang="fr-FR" dirty="0"/>
          </a:p>
        </p:txBody>
      </p:sp>
      <p:sp>
        <p:nvSpPr>
          <p:cNvPr id="3" name="ZoneTexte 2">
            <a:extLst>
              <a:ext uri="{FF2B5EF4-FFF2-40B4-BE49-F238E27FC236}">
                <a16:creationId xmlns:a16="http://schemas.microsoft.com/office/drawing/2014/main" id="{9729B8C7-BEFB-4E4D-89DC-97895E2DFA56}"/>
              </a:ext>
            </a:extLst>
          </p:cNvPr>
          <p:cNvSpPr txBox="1"/>
          <p:nvPr/>
        </p:nvSpPr>
        <p:spPr>
          <a:xfrm>
            <a:off x="4854744" y="167119"/>
            <a:ext cx="2482511" cy="307777"/>
          </a:xfrm>
          <a:prstGeom prst="rect">
            <a:avLst/>
          </a:prstGeom>
          <a:noFill/>
        </p:spPr>
        <p:txBody>
          <a:bodyPr wrap="square" rtlCol="0">
            <a:spAutoFit/>
          </a:bodyPr>
          <a:lstStyle/>
          <a:p>
            <a:r>
              <a:rPr lang="fr-FR" sz="1400" dirty="0"/>
              <a:t>DISPOSITIFS du PAF 2022-2023</a:t>
            </a:r>
          </a:p>
        </p:txBody>
      </p:sp>
      <p:graphicFrame>
        <p:nvGraphicFramePr>
          <p:cNvPr id="4" name="Tableau 3">
            <a:extLst>
              <a:ext uri="{FF2B5EF4-FFF2-40B4-BE49-F238E27FC236}">
                <a16:creationId xmlns:a16="http://schemas.microsoft.com/office/drawing/2014/main" id="{260AF77B-4787-4437-A305-009915BC200A}"/>
              </a:ext>
            </a:extLst>
          </p:cNvPr>
          <p:cNvGraphicFramePr>
            <a:graphicFrameLocks noGrp="1"/>
          </p:cNvGraphicFramePr>
          <p:nvPr>
            <p:extLst>
              <p:ext uri="{D42A27DB-BD31-4B8C-83A1-F6EECF244321}">
                <p14:modId xmlns:p14="http://schemas.microsoft.com/office/powerpoint/2010/main" val="4281586193"/>
              </p:ext>
            </p:extLst>
          </p:nvPr>
        </p:nvGraphicFramePr>
        <p:xfrm>
          <a:off x="609600" y="614328"/>
          <a:ext cx="10877006" cy="2421852"/>
        </p:xfrm>
        <a:graphic>
          <a:graphicData uri="http://schemas.openxmlformats.org/drawingml/2006/table">
            <a:tbl>
              <a:tblPr firstRow="1" firstCol="1" lastRow="1" lastCol="1" bandRow="1" bandCol="1"/>
              <a:tblGrid>
                <a:gridCol w="5377914">
                  <a:extLst>
                    <a:ext uri="{9D8B030D-6E8A-4147-A177-3AD203B41FA5}">
                      <a16:colId xmlns:a16="http://schemas.microsoft.com/office/drawing/2014/main" val="3335250347"/>
                    </a:ext>
                  </a:extLst>
                </a:gridCol>
                <a:gridCol w="5499092">
                  <a:extLst>
                    <a:ext uri="{9D8B030D-6E8A-4147-A177-3AD203B41FA5}">
                      <a16:colId xmlns:a16="http://schemas.microsoft.com/office/drawing/2014/main" val="1945958691"/>
                    </a:ext>
                  </a:extLst>
                </a:gridCol>
              </a:tblGrid>
              <a:tr h="265852">
                <a:tc gridSpan="2">
                  <a:txBody>
                    <a:bodyPr/>
                    <a:lstStyle/>
                    <a:p>
                      <a:pPr marL="43180">
                        <a:spcBef>
                          <a:spcPts val="95"/>
                        </a:spcBef>
                        <a:spcAft>
                          <a:spcPts val="0"/>
                        </a:spcAft>
                      </a:pPr>
                      <a:r>
                        <a:rPr lang="fr-FR" sz="1100" b="1" dirty="0">
                          <a:solidFill>
                            <a:schemeClr val="bg1"/>
                          </a:solidFill>
                          <a:effectLst/>
                          <a:latin typeface="Arial" panose="020B0604020202020204" pitchFamily="34" charset="0"/>
                          <a:ea typeface="Arial MT"/>
                          <a:cs typeface="Arial MT"/>
                        </a:rPr>
                        <a:t>Dispositif</a:t>
                      </a:r>
                      <a:r>
                        <a:rPr lang="fr-FR" sz="1100" b="1" spc="10" dirty="0">
                          <a:solidFill>
                            <a:schemeClr val="bg1"/>
                          </a:solidFill>
                          <a:effectLst/>
                          <a:latin typeface="Arial" panose="020B0604020202020204" pitchFamily="34" charset="0"/>
                          <a:ea typeface="Arial MT"/>
                          <a:cs typeface="Arial MT"/>
                        </a:rPr>
                        <a:t> </a:t>
                      </a:r>
                      <a:r>
                        <a:rPr lang="fr-FR" sz="1100" b="1" dirty="0">
                          <a:solidFill>
                            <a:schemeClr val="bg1"/>
                          </a:solidFill>
                          <a:effectLst/>
                          <a:latin typeface="Arial" panose="020B0604020202020204" pitchFamily="34" charset="0"/>
                          <a:ea typeface="Arial MT"/>
                          <a:cs typeface="Arial MT"/>
                        </a:rPr>
                        <a:t>:</a:t>
                      </a:r>
                      <a:r>
                        <a:rPr lang="fr-FR" sz="1100" b="1" spc="15" dirty="0">
                          <a:solidFill>
                            <a:schemeClr val="bg1"/>
                          </a:solidFill>
                          <a:effectLst/>
                          <a:latin typeface="Arial" panose="020B0604020202020204" pitchFamily="34" charset="0"/>
                          <a:ea typeface="Arial MT"/>
                          <a:cs typeface="Arial MT"/>
                        </a:rPr>
                        <a:t> </a:t>
                      </a:r>
                      <a:r>
                        <a:rPr lang="fr-FR" sz="1100" b="1" dirty="0">
                          <a:solidFill>
                            <a:schemeClr val="bg1"/>
                          </a:solidFill>
                          <a:effectLst/>
                          <a:latin typeface="Arial" panose="020B0604020202020204" pitchFamily="34" charset="0"/>
                          <a:ea typeface="Arial MT"/>
                          <a:cs typeface="Arial MT"/>
                        </a:rPr>
                        <a:t>DN02</a:t>
                      </a:r>
                      <a:r>
                        <a:rPr lang="fr-FR" sz="1100" b="1" spc="10" dirty="0">
                          <a:solidFill>
                            <a:schemeClr val="bg1"/>
                          </a:solidFill>
                          <a:effectLst/>
                          <a:latin typeface="Arial" panose="020B0604020202020204" pitchFamily="34" charset="0"/>
                          <a:ea typeface="Arial MT"/>
                          <a:cs typeface="Arial MT"/>
                        </a:rPr>
                        <a:t> </a:t>
                      </a:r>
                      <a:r>
                        <a:rPr lang="fr-FR" sz="1100" b="1" dirty="0">
                          <a:solidFill>
                            <a:schemeClr val="bg1"/>
                          </a:solidFill>
                          <a:effectLst/>
                          <a:latin typeface="Arial" panose="020B0604020202020204" pitchFamily="34" charset="0"/>
                          <a:ea typeface="Arial MT"/>
                          <a:cs typeface="Arial MT"/>
                        </a:rPr>
                        <a:t>-</a:t>
                      </a:r>
                      <a:r>
                        <a:rPr lang="fr-FR" sz="1100" b="1" spc="10" dirty="0">
                          <a:solidFill>
                            <a:schemeClr val="bg1"/>
                          </a:solidFill>
                          <a:effectLst/>
                          <a:latin typeface="Arial" panose="020B0604020202020204" pitchFamily="34" charset="0"/>
                          <a:ea typeface="Arial MT"/>
                          <a:cs typeface="Arial MT"/>
                        </a:rPr>
                        <a:t> </a:t>
                      </a:r>
                      <a:r>
                        <a:rPr lang="fr-FR" sz="1100" b="1" dirty="0">
                          <a:solidFill>
                            <a:schemeClr val="bg1"/>
                          </a:solidFill>
                          <a:effectLst/>
                          <a:latin typeface="Arial" panose="020B0604020202020204" pitchFamily="34" charset="0"/>
                          <a:ea typeface="Arial MT"/>
                          <a:cs typeface="Arial MT"/>
                        </a:rPr>
                        <a:t>Élèves</a:t>
                      </a:r>
                      <a:r>
                        <a:rPr lang="fr-FR" sz="1100" b="1" spc="10" dirty="0">
                          <a:solidFill>
                            <a:schemeClr val="bg1"/>
                          </a:solidFill>
                          <a:effectLst/>
                          <a:latin typeface="Arial" panose="020B0604020202020204" pitchFamily="34" charset="0"/>
                          <a:ea typeface="Arial MT"/>
                          <a:cs typeface="Arial MT"/>
                        </a:rPr>
                        <a:t> </a:t>
                      </a:r>
                      <a:r>
                        <a:rPr lang="fr-FR" sz="1100" b="1" dirty="0">
                          <a:solidFill>
                            <a:schemeClr val="bg1"/>
                          </a:solidFill>
                          <a:effectLst/>
                          <a:latin typeface="Arial" panose="020B0604020202020204" pitchFamily="34" charset="0"/>
                          <a:ea typeface="Arial MT"/>
                          <a:cs typeface="Arial MT"/>
                        </a:rPr>
                        <a:t>en</a:t>
                      </a:r>
                      <a:r>
                        <a:rPr lang="fr-FR" sz="1100" b="1" spc="10" dirty="0">
                          <a:solidFill>
                            <a:schemeClr val="bg1"/>
                          </a:solidFill>
                          <a:effectLst/>
                          <a:latin typeface="Arial" panose="020B0604020202020204" pitchFamily="34" charset="0"/>
                          <a:ea typeface="Arial MT"/>
                          <a:cs typeface="Arial MT"/>
                        </a:rPr>
                        <a:t> </a:t>
                      </a:r>
                      <a:r>
                        <a:rPr lang="fr-FR" sz="1100" b="1" dirty="0">
                          <a:solidFill>
                            <a:schemeClr val="bg1"/>
                          </a:solidFill>
                          <a:effectLst/>
                          <a:latin typeface="Arial" panose="020B0604020202020204" pitchFamily="34" charset="0"/>
                          <a:ea typeface="Arial MT"/>
                          <a:cs typeface="Arial MT"/>
                        </a:rPr>
                        <a:t>difficulté</a:t>
                      </a:r>
                      <a:r>
                        <a:rPr lang="fr-FR" sz="1100" b="1" spc="5" dirty="0">
                          <a:solidFill>
                            <a:schemeClr val="bg1"/>
                          </a:solidFill>
                          <a:effectLst/>
                          <a:latin typeface="Arial" panose="020B0604020202020204" pitchFamily="34" charset="0"/>
                          <a:ea typeface="Arial MT"/>
                          <a:cs typeface="Arial MT"/>
                        </a:rPr>
                        <a:t> </a:t>
                      </a:r>
                      <a:r>
                        <a:rPr lang="fr-FR" sz="1100" b="1" dirty="0">
                          <a:solidFill>
                            <a:schemeClr val="bg1"/>
                          </a:solidFill>
                          <a:effectLst/>
                          <a:latin typeface="Arial" panose="020B0604020202020204" pitchFamily="34" charset="0"/>
                          <a:ea typeface="Arial MT"/>
                          <a:cs typeface="Arial MT"/>
                        </a:rPr>
                        <a:t>en</a:t>
                      </a:r>
                      <a:r>
                        <a:rPr lang="fr-FR" sz="1100" b="1" spc="10" dirty="0">
                          <a:solidFill>
                            <a:schemeClr val="bg1"/>
                          </a:solidFill>
                          <a:effectLst/>
                          <a:latin typeface="Arial" panose="020B0604020202020204" pitchFamily="34" charset="0"/>
                          <a:ea typeface="Arial MT"/>
                          <a:cs typeface="Arial MT"/>
                        </a:rPr>
                        <a:t> </a:t>
                      </a:r>
                      <a:r>
                        <a:rPr lang="fr-FR" sz="1100" b="1" dirty="0">
                          <a:solidFill>
                            <a:schemeClr val="bg1"/>
                          </a:solidFill>
                          <a:effectLst/>
                          <a:latin typeface="Arial" panose="020B0604020202020204" pitchFamily="34" charset="0"/>
                          <a:ea typeface="Arial MT"/>
                          <a:cs typeface="Arial MT"/>
                        </a:rPr>
                        <a:t>français</a:t>
                      </a:r>
                      <a:endParaRPr lang="fr-FR" sz="1100" dirty="0">
                        <a:solidFill>
                          <a:schemeClr val="bg1"/>
                        </a:solidFill>
                        <a:effectLst/>
                        <a:latin typeface="Arial MT"/>
                        <a:ea typeface="Arial MT"/>
                        <a:cs typeface="Arial M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solidFill>
                      <a:srgbClr val="328BCB"/>
                    </a:solidFill>
                  </a:tcPr>
                </a:tc>
                <a:tc hMerge="1">
                  <a:txBody>
                    <a:bodyPr/>
                    <a:lstStyle/>
                    <a:p>
                      <a:endParaRPr lang="fr-FR"/>
                    </a:p>
                  </a:txBody>
                  <a:tcPr/>
                </a:tc>
                <a:extLst>
                  <a:ext uri="{0D108BD9-81ED-4DB2-BD59-A6C34878D82A}">
                    <a16:rowId xmlns:a16="http://schemas.microsoft.com/office/drawing/2014/main" val="4180986409"/>
                  </a:ext>
                </a:extLst>
              </a:tr>
              <a:tr h="321173">
                <a:tc>
                  <a:txBody>
                    <a:bodyPr/>
                    <a:lstStyle/>
                    <a:p>
                      <a:pPr marL="38735">
                        <a:spcBef>
                          <a:spcPts val="265"/>
                        </a:spcBef>
                      </a:pPr>
                      <a:r>
                        <a:rPr lang="fr-FR" sz="1000" b="1" dirty="0">
                          <a:effectLst/>
                          <a:latin typeface="Arial" panose="020B0604020202020204" pitchFamily="34" charset="0"/>
                          <a:ea typeface="Arial MT"/>
                          <a:cs typeface="Arial MT"/>
                        </a:rPr>
                        <a:t>Identifiant</a:t>
                      </a:r>
                      <a:r>
                        <a:rPr lang="fr-FR" sz="1000" b="1" spc="-20" dirty="0">
                          <a:effectLst/>
                          <a:latin typeface="Arial" panose="020B0604020202020204" pitchFamily="34" charset="0"/>
                          <a:ea typeface="Arial MT"/>
                          <a:cs typeface="Arial MT"/>
                        </a:rPr>
                        <a:t> </a:t>
                      </a:r>
                      <a:r>
                        <a:rPr lang="fr-FR" sz="1000" b="1" dirty="0">
                          <a:effectLst/>
                          <a:latin typeface="Arial" panose="020B0604020202020204" pitchFamily="34" charset="0"/>
                          <a:ea typeface="Arial MT"/>
                          <a:cs typeface="Arial MT"/>
                        </a:rPr>
                        <a:t>:</a:t>
                      </a:r>
                      <a:r>
                        <a:rPr lang="fr-FR" sz="1000" b="1" spc="-25" dirty="0">
                          <a:effectLst/>
                          <a:latin typeface="Arial" panose="020B0604020202020204" pitchFamily="34" charset="0"/>
                          <a:ea typeface="Arial MT"/>
                          <a:cs typeface="Arial MT"/>
                        </a:rPr>
                        <a:t> </a:t>
                      </a:r>
                      <a:r>
                        <a:rPr lang="fr-FR" sz="1000" b="1" dirty="0">
                          <a:effectLst/>
                          <a:latin typeface="Arial" panose="020B0604020202020204" pitchFamily="34" charset="0"/>
                          <a:ea typeface="Arial MT"/>
                          <a:cs typeface="Arial MT"/>
                        </a:rPr>
                        <a:t>22D0392089</a:t>
                      </a:r>
                      <a:endParaRPr lang="fr-FR" sz="1100" dirty="0">
                        <a:effectLst/>
                        <a:latin typeface="Arial MT"/>
                        <a:ea typeface="Arial MT"/>
                        <a:cs typeface="Arial M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tcPr>
                </a:tc>
                <a:tc>
                  <a:txBody>
                    <a:bodyPr/>
                    <a:lstStyle/>
                    <a:p>
                      <a:pPr marL="38735"/>
                      <a:r>
                        <a:rPr lang="fr-FR" sz="1000" dirty="0">
                          <a:effectLst/>
                          <a:latin typeface="Times New Roman" panose="02020603050405020304" pitchFamily="18" charset="0"/>
                          <a:ea typeface="Arial MT"/>
                          <a:cs typeface="Arial MT"/>
                        </a:rPr>
                        <a:t> </a:t>
                      </a:r>
                      <a:r>
                        <a:rPr lang="fr-FR" sz="1000" dirty="0">
                          <a:effectLst/>
                          <a:latin typeface="Arial MT"/>
                        </a:rPr>
                        <a:t>Inscription</a:t>
                      </a:r>
                      <a:r>
                        <a:rPr lang="fr-FR" sz="1000" spc="-25" dirty="0">
                          <a:effectLst/>
                          <a:latin typeface="Arial MT"/>
                        </a:rPr>
                        <a:t> </a:t>
                      </a:r>
                      <a:r>
                        <a:rPr lang="fr-FR" sz="1000" dirty="0">
                          <a:effectLst/>
                          <a:latin typeface="Arial MT"/>
                        </a:rPr>
                        <a:t>:</a:t>
                      </a:r>
                      <a:r>
                        <a:rPr lang="fr-FR" sz="1000" spc="-30" dirty="0">
                          <a:effectLst/>
                          <a:latin typeface="Arial MT"/>
                        </a:rPr>
                        <a:t> </a:t>
                      </a:r>
                      <a:r>
                        <a:rPr lang="fr-FR" sz="1000" dirty="0">
                          <a:effectLst/>
                          <a:latin typeface="Arial MT"/>
                        </a:rPr>
                        <a:t>du</a:t>
                      </a:r>
                      <a:r>
                        <a:rPr lang="fr-FR" sz="1000" spc="-25" dirty="0">
                          <a:effectLst/>
                          <a:latin typeface="Arial MT"/>
                        </a:rPr>
                        <a:t> </a:t>
                      </a:r>
                      <a:r>
                        <a:rPr lang="fr-FR" sz="1000" dirty="0">
                          <a:effectLst/>
                          <a:latin typeface="Arial MT"/>
                        </a:rPr>
                        <a:t>19/10 au 09/11/2022</a:t>
                      </a:r>
                      <a:endParaRPr lang="fr-FR" sz="1100" dirty="0">
                        <a:effectLst/>
                        <a:latin typeface="Arial M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50293438"/>
                  </a:ext>
                </a:extLst>
              </a:tr>
              <a:tr h="365740">
                <a:tc gridSpan="2">
                  <a:txBody>
                    <a:bodyPr/>
                    <a:lstStyle/>
                    <a:p>
                      <a:pPr marL="4445" marR="107315" indent="34290">
                        <a:lnSpc>
                          <a:spcPts val="1130"/>
                        </a:lnSpc>
                        <a:spcBef>
                          <a:spcPts val="20"/>
                        </a:spcBef>
                        <a:spcAft>
                          <a:spcPts val="0"/>
                        </a:spcAft>
                      </a:pPr>
                      <a:r>
                        <a:rPr lang="fr-FR" sz="1000" dirty="0">
                          <a:effectLst/>
                          <a:latin typeface="Arial MT"/>
                          <a:ea typeface="Arial MT"/>
                          <a:cs typeface="Arial MT"/>
                        </a:rPr>
                        <a:t>Objectifs généraux : Identifier la difficulté et la caractériser en terme de besoin. Identifier les pratiques</a:t>
                      </a:r>
                      <a:r>
                        <a:rPr lang="fr-FR" sz="1000" spc="5" dirty="0">
                          <a:effectLst/>
                          <a:latin typeface="Arial MT"/>
                          <a:ea typeface="Arial MT"/>
                          <a:cs typeface="Arial MT"/>
                        </a:rPr>
                        <a:t> </a:t>
                      </a:r>
                      <a:r>
                        <a:rPr lang="fr-FR" sz="1000" dirty="0">
                          <a:effectLst/>
                          <a:latin typeface="Arial MT"/>
                          <a:ea typeface="Arial MT"/>
                          <a:cs typeface="Arial MT"/>
                        </a:rPr>
                        <a:t>pertinentes</a:t>
                      </a:r>
                      <a:r>
                        <a:rPr lang="fr-FR" sz="1000" spc="-35" dirty="0">
                          <a:effectLst/>
                          <a:latin typeface="Arial MT"/>
                          <a:ea typeface="Arial MT"/>
                          <a:cs typeface="Arial MT"/>
                        </a:rPr>
                        <a:t> </a:t>
                      </a:r>
                      <a:r>
                        <a:rPr lang="fr-FR" sz="1000" dirty="0">
                          <a:effectLst/>
                          <a:latin typeface="Arial MT"/>
                          <a:ea typeface="Arial MT"/>
                          <a:cs typeface="Arial MT"/>
                        </a:rPr>
                        <a:t>en</a:t>
                      </a:r>
                      <a:r>
                        <a:rPr lang="fr-FR" sz="1000" spc="-40" dirty="0">
                          <a:effectLst/>
                          <a:latin typeface="Arial MT"/>
                          <a:ea typeface="Arial MT"/>
                          <a:cs typeface="Arial MT"/>
                        </a:rPr>
                        <a:t> </a:t>
                      </a:r>
                      <a:r>
                        <a:rPr lang="fr-FR" sz="1000" dirty="0">
                          <a:effectLst/>
                          <a:latin typeface="Arial MT"/>
                          <a:ea typeface="Arial MT"/>
                          <a:cs typeface="Arial MT"/>
                        </a:rPr>
                        <a:t>contexte</a:t>
                      </a:r>
                      <a:r>
                        <a:rPr lang="fr-FR" sz="1000" spc="-35" dirty="0">
                          <a:effectLst/>
                          <a:latin typeface="Arial MT"/>
                          <a:ea typeface="Arial MT"/>
                          <a:cs typeface="Arial MT"/>
                        </a:rPr>
                        <a:t> </a:t>
                      </a:r>
                      <a:r>
                        <a:rPr lang="fr-FR" sz="1000" dirty="0">
                          <a:effectLst/>
                          <a:latin typeface="Arial MT"/>
                          <a:ea typeface="Arial MT"/>
                          <a:cs typeface="Arial MT"/>
                        </a:rPr>
                        <a:t>ordinaire</a:t>
                      </a:r>
                      <a:r>
                        <a:rPr lang="fr-FR" sz="1000" spc="-35" dirty="0">
                          <a:effectLst/>
                          <a:latin typeface="Arial MT"/>
                          <a:ea typeface="Arial MT"/>
                          <a:cs typeface="Arial MT"/>
                        </a:rPr>
                        <a:t> </a:t>
                      </a:r>
                      <a:r>
                        <a:rPr lang="fr-FR" sz="1000" dirty="0">
                          <a:effectLst/>
                          <a:latin typeface="Arial MT"/>
                          <a:ea typeface="Arial MT"/>
                          <a:cs typeface="Arial MT"/>
                        </a:rPr>
                        <a:t>et</a:t>
                      </a:r>
                      <a:r>
                        <a:rPr lang="fr-FR" sz="1000" spc="-35" dirty="0">
                          <a:effectLst/>
                          <a:latin typeface="Arial MT"/>
                          <a:ea typeface="Arial MT"/>
                          <a:cs typeface="Arial MT"/>
                        </a:rPr>
                        <a:t> </a:t>
                      </a:r>
                      <a:r>
                        <a:rPr lang="fr-FR" sz="1000" dirty="0">
                          <a:effectLst/>
                          <a:latin typeface="Arial MT"/>
                          <a:ea typeface="Arial MT"/>
                          <a:cs typeface="Arial MT"/>
                        </a:rPr>
                        <a:t>élaborer</a:t>
                      </a:r>
                      <a:r>
                        <a:rPr lang="fr-FR" sz="1000" spc="-35" dirty="0">
                          <a:effectLst/>
                          <a:latin typeface="Arial MT"/>
                          <a:ea typeface="Arial MT"/>
                          <a:cs typeface="Arial MT"/>
                        </a:rPr>
                        <a:t> </a:t>
                      </a:r>
                      <a:r>
                        <a:rPr lang="fr-FR" sz="1000" dirty="0">
                          <a:effectLst/>
                          <a:latin typeface="Arial MT"/>
                          <a:ea typeface="Arial MT"/>
                          <a:cs typeface="Arial MT"/>
                        </a:rPr>
                        <a:t>une</a:t>
                      </a:r>
                      <a:r>
                        <a:rPr lang="fr-FR" sz="1000" spc="-35" dirty="0">
                          <a:effectLst/>
                          <a:latin typeface="Arial MT"/>
                          <a:ea typeface="Arial MT"/>
                          <a:cs typeface="Arial MT"/>
                        </a:rPr>
                        <a:t> </a:t>
                      </a:r>
                      <a:r>
                        <a:rPr lang="fr-FR" sz="1000" dirty="0">
                          <a:effectLst/>
                          <a:latin typeface="Arial MT"/>
                          <a:ea typeface="Arial MT"/>
                          <a:cs typeface="Arial MT"/>
                        </a:rPr>
                        <a:t>palette</a:t>
                      </a:r>
                      <a:r>
                        <a:rPr lang="fr-FR" sz="1000" spc="-40" dirty="0">
                          <a:effectLst/>
                          <a:latin typeface="Arial MT"/>
                          <a:ea typeface="Arial MT"/>
                          <a:cs typeface="Arial MT"/>
                        </a:rPr>
                        <a:t> </a:t>
                      </a:r>
                      <a:r>
                        <a:rPr lang="fr-FR" sz="1000" dirty="0">
                          <a:effectLst/>
                          <a:latin typeface="Arial MT"/>
                          <a:ea typeface="Arial MT"/>
                          <a:cs typeface="Arial MT"/>
                        </a:rPr>
                        <a:t>d</a:t>
                      </a:r>
                      <a:r>
                        <a:rPr lang="fr-FR" sz="1000" spc="-35" dirty="0">
                          <a:effectLst/>
                          <a:latin typeface="Arial MT"/>
                          <a:ea typeface="Arial MT"/>
                          <a:cs typeface="Arial MT"/>
                        </a:rPr>
                        <a:t>’</a:t>
                      </a:r>
                      <a:r>
                        <a:rPr lang="fr-FR" sz="1000" dirty="0">
                          <a:effectLst/>
                          <a:latin typeface="Arial MT"/>
                          <a:ea typeface="Arial MT"/>
                          <a:cs typeface="Arial MT"/>
                        </a:rPr>
                        <a:t>adaptations</a:t>
                      </a:r>
                      <a:r>
                        <a:rPr lang="fr-FR" sz="1000" spc="-30" dirty="0">
                          <a:effectLst/>
                          <a:latin typeface="Arial MT"/>
                          <a:ea typeface="Arial MT"/>
                          <a:cs typeface="Arial MT"/>
                        </a:rPr>
                        <a:t> </a:t>
                      </a:r>
                      <a:r>
                        <a:rPr lang="fr-FR" sz="1000" dirty="0">
                          <a:effectLst/>
                          <a:latin typeface="Arial MT"/>
                          <a:ea typeface="Arial MT"/>
                          <a:cs typeface="Arial MT"/>
                        </a:rPr>
                        <a:t>pédagogiques.</a:t>
                      </a:r>
                      <a:r>
                        <a:rPr lang="fr-FR" sz="1000" spc="-35" dirty="0">
                          <a:effectLst/>
                          <a:latin typeface="Arial MT"/>
                          <a:ea typeface="Arial MT"/>
                          <a:cs typeface="Arial MT"/>
                        </a:rPr>
                        <a:t>   </a:t>
                      </a:r>
                    </a:p>
                    <a:p>
                      <a:pPr marL="4445" marR="107315" indent="34290">
                        <a:lnSpc>
                          <a:spcPts val="1130"/>
                        </a:lnSpc>
                        <a:spcBef>
                          <a:spcPts val="20"/>
                        </a:spcBef>
                        <a:spcAft>
                          <a:spcPts val="0"/>
                        </a:spcAft>
                      </a:pPr>
                      <a:r>
                        <a:rPr lang="fr-FR" sz="1000" dirty="0">
                          <a:effectLst/>
                          <a:latin typeface="Arial MT"/>
                          <a:ea typeface="Arial MT"/>
                          <a:cs typeface="Arial MT"/>
                        </a:rPr>
                        <a:t>Analyser</a:t>
                      </a:r>
                      <a:r>
                        <a:rPr lang="fr-FR" sz="1000" spc="-30" dirty="0">
                          <a:effectLst/>
                          <a:latin typeface="Arial MT"/>
                          <a:ea typeface="Arial MT"/>
                          <a:cs typeface="Arial MT"/>
                        </a:rPr>
                        <a:t> </a:t>
                      </a:r>
                      <a:r>
                        <a:rPr lang="fr-FR" sz="1000" dirty="0">
                          <a:effectLst/>
                          <a:latin typeface="Arial MT"/>
                          <a:ea typeface="Arial MT"/>
                          <a:cs typeface="Arial MT"/>
                        </a:rPr>
                        <a:t>son</a:t>
                      </a:r>
                      <a:r>
                        <a:rPr lang="fr-FR" sz="1000" spc="-35" dirty="0">
                          <a:effectLst/>
                          <a:latin typeface="Arial MT"/>
                          <a:ea typeface="Arial MT"/>
                          <a:cs typeface="Arial MT"/>
                        </a:rPr>
                        <a:t> </a:t>
                      </a:r>
                      <a:r>
                        <a:rPr lang="fr-FR" sz="1000" dirty="0">
                          <a:effectLst/>
                          <a:latin typeface="Arial MT"/>
                          <a:ea typeface="Arial MT"/>
                          <a:cs typeface="Arial MT"/>
                        </a:rPr>
                        <a:t>action.</a:t>
                      </a:r>
                      <a:endParaRPr lang="fr-FR" sz="1100" dirty="0">
                        <a:effectLst/>
                        <a:latin typeface="Arial MT"/>
                        <a:ea typeface="Arial MT"/>
                        <a:cs typeface="Arial M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tcPr>
                </a:tc>
                <a:tc hMerge="1">
                  <a:txBody>
                    <a:bodyPr/>
                    <a:lstStyle/>
                    <a:p>
                      <a:endParaRPr lang="fr-FR"/>
                    </a:p>
                  </a:txBody>
                  <a:tcPr/>
                </a:tc>
                <a:extLst>
                  <a:ext uri="{0D108BD9-81ED-4DB2-BD59-A6C34878D82A}">
                    <a16:rowId xmlns:a16="http://schemas.microsoft.com/office/drawing/2014/main" val="711304762"/>
                  </a:ext>
                </a:extLst>
              </a:tr>
              <a:tr h="319638">
                <a:tc>
                  <a:txBody>
                    <a:bodyPr/>
                    <a:lstStyle/>
                    <a:p>
                      <a:pPr marL="38735">
                        <a:spcBef>
                          <a:spcPts val="225"/>
                        </a:spcBef>
                      </a:pPr>
                      <a:r>
                        <a:rPr lang="fr-FR" sz="1000" dirty="0">
                          <a:effectLst/>
                          <a:latin typeface="Arial MT"/>
                          <a:ea typeface="Arial MT"/>
                          <a:cs typeface="Arial MT"/>
                        </a:rPr>
                        <a:t>Responsable</a:t>
                      </a:r>
                      <a:r>
                        <a:rPr lang="fr-FR" sz="1000" spc="-20" dirty="0">
                          <a:effectLst/>
                          <a:latin typeface="Arial MT"/>
                          <a:ea typeface="Arial MT"/>
                          <a:cs typeface="Arial MT"/>
                        </a:rPr>
                        <a:t> </a:t>
                      </a:r>
                      <a:r>
                        <a:rPr lang="fr-FR" sz="1000" dirty="0">
                          <a:effectLst/>
                          <a:latin typeface="Arial MT"/>
                          <a:ea typeface="Arial MT"/>
                          <a:cs typeface="Arial MT"/>
                        </a:rPr>
                        <a:t>:</a:t>
                      </a:r>
                      <a:r>
                        <a:rPr lang="fr-FR" sz="1000" spc="-20" dirty="0">
                          <a:effectLst/>
                          <a:latin typeface="Arial MT"/>
                          <a:ea typeface="Arial MT"/>
                          <a:cs typeface="Arial MT"/>
                        </a:rPr>
                        <a:t> </a:t>
                      </a:r>
                      <a:r>
                        <a:rPr lang="fr-FR" sz="1000" dirty="0">
                          <a:effectLst/>
                          <a:latin typeface="Arial MT"/>
                          <a:ea typeface="Arial MT"/>
                          <a:cs typeface="Arial MT"/>
                        </a:rPr>
                        <a:t>IEN</a:t>
                      </a:r>
                      <a:r>
                        <a:rPr lang="fr-FR" sz="1000" spc="-15" dirty="0">
                          <a:effectLst/>
                          <a:latin typeface="Arial MT"/>
                          <a:ea typeface="Arial MT"/>
                          <a:cs typeface="Arial MT"/>
                        </a:rPr>
                        <a:t> </a:t>
                      </a:r>
                      <a:r>
                        <a:rPr lang="fr-FR" sz="1000" dirty="0">
                          <a:effectLst/>
                          <a:latin typeface="Arial MT"/>
                          <a:ea typeface="Arial MT"/>
                          <a:cs typeface="Arial MT"/>
                        </a:rPr>
                        <a:t>en</a:t>
                      </a:r>
                      <a:r>
                        <a:rPr lang="fr-FR" sz="1000" spc="-20" dirty="0">
                          <a:effectLst/>
                          <a:latin typeface="Arial MT"/>
                          <a:ea typeface="Arial MT"/>
                          <a:cs typeface="Arial MT"/>
                        </a:rPr>
                        <a:t> </a:t>
                      </a:r>
                      <a:r>
                        <a:rPr lang="fr-FR" sz="1000" dirty="0">
                          <a:effectLst/>
                          <a:latin typeface="Arial MT"/>
                          <a:ea typeface="Arial MT"/>
                          <a:cs typeface="Arial MT"/>
                        </a:rPr>
                        <a:t>charge</a:t>
                      </a:r>
                      <a:r>
                        <a:rPr lang="fr-FR" sz="1000" spc="-15" dirty="0">
                          <a:effectLst/>
                          <a:latin typeface="Arial MT"/>
                          <a:ea typeface="Arial MT"/>
                          <a:cs typeface="Arial MT"/>
                        </a:rPr>
                        <a:t> </a:t>
                      </a:r>
                      <a:r>
                        <a:rPr lang="fr-FR" sz="1000" dirty="0">
                          <a:effectLst/>
                          <a:latin typeface="Arial MT"/>
                          <a:ea typeface="Arial MT"/>
                          <a:cs typeface="Arial MT"/>
                        </a:rPr>
                        <a:t>de</a:t>
                      </a:r>
                      <a:r>
                        <a:rPr lang="fr-FR" sz="1000" spc="-15" dirty="0">
                          <a:effectLst/>
                          <a:latin typeface="Arial MT"/>
                          <a:ea typeface="Arial MT"/>
                          <a:cs typeface="Arial MT"/>
                        </a:rPr>
                        <a:t> </a:t>
                      </a:r>
                      <a:r>
                        <a:rPr lang="fr-FR" sz="1000" dirty="0">
                          <a:effectLst/>
                          <a:latin typeface="Arial MT"/>
                          <a:ea typeface="Arial MT"/>
                          <a:cs typeface="Arial MT"/>
                        </a:rPr>
                        <a:t>la</a:t>
                      </a:r>
                      <a:r>
                        <a:rPr lang="fr-FR" sz="1000" spc="-20" dirty="0">
                          <a:effectLst/>
                          <a:latin typeface="Arial MT"/>
                          <a:ea typeface="Arial MT"/>
                          <a:cs typeface="Arial MT"/>
                        </a:rPr>
                        <a:t> </a:t>
                      </a:r>
                      <a:r>
                        <a:rPr lang="fr-FR" sz="1000" dirty="0">
                          <a:effectLst/>
                          <a:latin typeface="Arial MT"/>
                          <a:ea typeface="Arial MT"/>
                          <a:cs typeface="Arial MT"/>
                        </a:rPr>
                        <a:t>mission</a:t>
                      </a:r>
                      <a:endParaRPr lang="fr-FR" sz="1100" dirty="0">
                        <a:effectLst/>
                        <a:latin typeface="Arial MT"/>
                        <a:ea typeface="Arial MT"/>
                        <a:cs typeface="Arial M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tcPr>
                </a:tc>
                <a:tc>
                  <a:txBody>
                    <a:bodyPr/>
                    <a:lstStyle/>
                    <a:p>
                      <a:pPr marL="40005">
                        <a:spcBef>
                          <a:spcPts val="225"/>
                        </a:spcBef>
                        <a:spcAft>
                          <a:spcPts val="0"/>
                        </a:spcAft>
                      </a:pPr>
                      <a:r>
                        <a:rPr lang="fr-FR" sz="1000" dirty="0">
                          <a:effectLst/>
                          <a:latin typeface="Arial MT"/>
                        </a:rPr>
                        <a:t>Nb</a:t>
                      </a:r>
                      <a:r>
                        <a:rPr lang="fr-FR" sz="1000" spc="-20" dirty="0">
                          <a:effectLst/>
                          <a:latin typeface="Arial MT"/>
                        </a:rPr>
                        <a:t> </a:t>
                      </a:r>
                      <a:r>
                        <a:rPr lang="fr-FR" sz="1000" dirty="0">
                          <a:effectLst/>
                          <a:latin typeface="Arial MT"/>
                        </a:rPr>
                        <a:t>de</a:t>
                      </a:r>
                      <a:r>
                        <a:rPr lang="fr-FR" sz="1000" spc="-15" dirty="0">
                          <a:effectLst/>
                          <a:latin typeface="Arial MT"/>
                        </a:rPr>
                        <a:t> </a:t>
                      </a:r>
                      <a:r>
                        <a:rPr lang="fr-FR" sz="1000" dirty="0">
                          <a:effectLst/>
                          <a:latin typeface="Arial MT"/>
                        </a:rPr>
                        <a:t>places</a:t>
                      </a:r>
                      <a:r>
                        <a:rPr lang="fr-FR" sz="1000" spc="-10" dirty="0">
                          <a:effectLst/>
                          <a:latin typeface="Arial MT"/>
                        </a:rPr>
                        <a:t> </a:t>
                      </a:r>
                      <a:r>
                        <a:rPr lang="fr-FR" sz="1000" dirty="0">
                          <a:effectLst/>
                          <a:latin typeface="Arial MT"/>
                        </a:rPr>
                        <a:t>:</a:t>
                      </a:r>
                      <a:r>
                        <a:rPr lang="fr-FR" sz="1000" spc="-20" dirty="0">
                          <a:effectLst/>
                          <a:latin typeface="Arial MT"/>
                        </a:rPr>
                        <a:t> </a:t>
                      </a:r>
                      <a:r>
                        <a:rPr lang="fr-FR" sz="1000" dirty="0">
                          <a:effectLst/>
                          <a:latin typeface="Arial MT"/>
                        </a:rPr>
                        <a:t>100</a:t>
                      </a:r>
                      <a:endParaRPr lang="fr-FR" sz="1100" dirty="0">
                        <a:effectLst/>
                        <a:latin typeface="Arial M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3443647"/>
                  </a:ext>
                </a:extLst>
              </a:tr>
              <a:tr h="252000">
                <a:tc gridSpan="2">
                  <a:txBody>
                    <a:bodyPr/>
                    <a:lstStyle/>
                    <a:p>
                      <a:pPr marL="4445">
                        <a:spcBef>
                          <a:spcPts val="45"/>
                        </a:spcBef>
                        <a:spcAft>
                          <a:spcPts val="0"/>
                        </a:spcAft>
                      </a:pPr>
                      <a:r>
                        <a:rPr lang="fr-FR" sz="1000" dirty="0">
                          <a:effectLst/>
                          <a:latin typeface="Arial MT"/>
                          <a:ea typeface="Arial MT"/>
                          <a:cs typeface="Arial MT"/>
                        </a:rPr>
                        <a:t> Public</a:t>
                      </a:r>
                      <a:r>
                        <a:rPr lang="fr-FR" sz="1000" spc="-20" dirty="0">
                          <a:effectLst/>
                          <a:latin typeface="Arial MT"/>
                          <a:ea typeface="Arial MT"/>
                          <a:cs typeface="Arial MT"/>
                        </a:rPr>
                        <a:t> </a:t>
                      </a:r>
                      <a:r>
                        <a:rPr lang="fr-FR" sz="1000" dirty="0">
                          <a:effectLst/>
                          <a:latin typeface="Arial MT"/>
                          <a:ea typeface="Arial MT"/>
                          <a:cs typeface="Arial MT"/>
                        </a:rPr>
                        <a:t>:</a:t>
                      </a:r>
                      <a:r>
                        <a:rPr lang="fr-FR" sz="1000" spc="-20" dirty="0">
                          <a:effectLst/>
                          <a:latin typeface="Arial MT"/>
                          <a:ea typeface="Arial MT"/>
                          <a:cs typeface="Arial MT"/>
                        </a:rPr>
                        <a:t> </a:t>
                      </a:r>
                      <a:r>
                        <a:rPr lang="fr-FR" sz="1000" dirty="0">
                          <a:effectLst/>
                          <a:latin typeface="Arial MT"/>
                          <a:ea typeface="Arial MT"/>
                          <a:cs typeface="Arial MT"/>
                        </a:rPr>
                        <a:t>tous</a:t>
                      </a:r>
                      <a:endParaRPr lang="fr-FR" sz="1100" dirty="0">
                        <a:effectLst/>
                        <a:latin typeface="Arial MT"/>
                        <a:ea typeface="Arial MT"/>
                        <a:cs typeface="Arial M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tcPr>
                </a:tc>
                <a:tc hMerge="1">
                  <a:txBody>
                    <a:bodyPr/>
                    <a:lstStyle/>
                    <a:p>
                      <a:endParaRPr lang="fr-FR"/>
                    </a:p>
                  </a:txBody>
                  <a:tcPr/>
                </a:tc>
                <a:extLst>
                  <a:ext uri="{0D108BD9-81ED-4DB2-BD59-A6C34878D82A}">
                    <a16:rowId xmlns:a16="http://schemas.microsoft.com/office/drawing/2014/main" val="3034950185"/>
                  </a:ext>
                </a:extLst>
              </a:tr>
              <a:tr h="299663">
                <a:tc gridSpan="2">
                  <a:txBody>
                    <a:bodyPr/>
                    <a:lstStyle/>
                    <a:p>
                      <a:pPr marL="43815">
                        <a:spcBef>
                          <a:spcPts val="140"/>
                        </a:spcBef>
                        <a:spcAft>
                          <a:spcPts val="0"/>
                        </a:spcAft>
                      </a:pPr>
                      <a:r>
                        <a:rPr lang="fr-FR" sz="1000" dirty="0">
                          <a:effectLst/>
                          <a:latin typeface="Arial MT"/>
                          <a:ea typeface="Arial MT"/>
                          <a:cs typeface="Arial MT"/>
                        </a:rPr>
                        <a:t>Prérequis</a:t>
                      </a:r>
                      <a:r>
                        <a:rPr lang="fr-FR" sz="1000" spc="-25" dirty="0">
                          <a:effectLst/>
                          <a:latin typeface="Arial MT"/>
                          <a:ea typeface="Arial MT"/>
                          <a:cs typeface="Arial MT"/>
                        </a:rPr>
                        <a:t> </a:t>
                      </a:r>
                      <a:r>
                        <a:rPr lang="fr-FR" sz="1000" dirty="0">
                          <a:effectLst/>
                          <a:latin typeface="Arial MT"/>
                          <a:ea typeface="Arial MT"/>
                          <a:cs typeface="Arial MT"/>
                        </a:rPr>
                        <a:t>:</a:t>
                      </a:r>
                      <a:r>
                        <a:rPr lang="fr-FR" sz="1000" spc="-25" dirty="0">
                          <a:effectLst/>
                          <a:latin typeface="Arial MT"/>
                          <a:ea typeface="Arial MT"/>
                          <a:cs typeface="Arial MT"/>
                        </a:rPr>
                        <a:t> </a:t>
                      </a:r>
                      <a:r>
                        <a:rPr lang="fr-FR" sz="1000" dirty="0">
                          <a:effectLst/>
                          <a:latin typeface="Arial MT"/>
                          <a:ea typeface="Arial MT"/>
                          <a:cs typeface="Arial MT"/>
                        </a:rPr>
                        <a:t>Pouvoir</a:t>
                      </a:r>
                      <a:r>
                        <a:rPr lang="fr-FR" sz="1000" spc="-20" dirty="0">
                          <a:effectLst/>
                          <a:latin typeface="Arial MT"/>
                          <a:ea typeface="Arial MT"/>
                          <a:cs typeface="Arial MT"/>
                        </a:rPr>
                        <a:t> </a:t>
                      </a:r>
                      <a:r>
                        <a:rPr lang="fr-FR" sz="1000" dirty="0">
                          <a:effectLst/>
                          <a:latin typeface="Arial MT"/>
                          <a:ea typeface="Arial MT"/>
                          <a:cs typeface="Arial MT"/>
                        </a:rPr>
                        <a:t>expérimenter</a:t>
                      </a:r>
                      <a:r>
                        <a:rPr lang="fr-FR" sz="1000" spc="-15" dirty="0">
                          <a:effectLst/>
                          <a:latin typeface="Arial MT"/>
                          <a:ea typeface="Arial MT"/>
                          <a:cs typeface="Arial MT"/>
                        </a:rPr>
                        <a:t> </a:t>
                      </a:r>
                      <a:r>
                        <a:rPr lang="fr-FR" sz="1000" dirty="0">
                          <a:effectLst/>
                          <a:latin typeface="Arial MT"/>
                          <a:ea typeface="Arial MT"/>
                          <a:cs typeface="Arial MT"/>
                        </a:rPr>
                        <a:t>avec</a:t>
                      </a:r>
                      <a:r>
                        <a:rPr lang="fr-FR" sz="1000" spc="-20" dirty="0">
                          <a:effectLst/>
                          <a:latin typeface="Arial MT"/>
                          <a:ea typeface="Arial MT"/>
                          <a:cs typeface="Arial MT"/>
                        </a:rPr>
                        <a:t> </a:t>
                      </a:r>
                      <a:r>
                        <a:rPr lang="fr-FR" sz="1000" dirty="0">
                          <a:effectLst/>
                          <a:latin typeface="Arial MT"/>
                          <a:ea typeface="Arial MT"/>
                          <a:cs typeface="Arial MT"/>
                        </a:rPr>
                        <a:t>un</a:t>
                      </a:r>
                      <a:r>
                        <a:rPr lang="fr-FR" sz="1000" spc="-25" dirty="0">
                          <a:effectLst/>
                          <a:latin typeface="Arial MT"/>
                          <a:ea typeface="Arial MT"/>
                          <a:cs typeface="Arial MT"/>
                        </a:rPr>
                        <a:t> </a:t>
                      </a:r>
                      <a:r>
                        <a:rPr lang="fr-FR" sz="1000" dirty="0">
                          <a:effectLst/>
                          <a:latin typeface="Arial MT"/>
                          <a:ea typeface="Arial MT"/>
                          <a:cs typeface="Arial MT"/>
                        </a:rPr>
                        <a:t>groupe</a:t>
                      </a:r>
                      <a:r>
                        <a:rPr lang="fr-FR" sz="1000" spc="-30" dirty="0">
                          <a:effectLst/>
                          <a:latin typeface="Arial MT"/>
                          <a:ea typeface="Arial MT"/>
                          <a:cs typeface="Arial MT"/>
                        </a:rPr>
                        <a:t> </a:t>
                      </a:r>
                      <a:r>
                        <a:rPr lang="fr-FR" sz="1000" dirty="0">
                          <a:effectLst/>
                          <a:latin typeface="Arial MT"/>
                          <a:ea typeface="Arial MT"/>
                          <a:cs typeface="Arial MT"/>
                        </a:rPr>
                        <a:t>d</a:t>
                      </a:r>
                      <a:r>
                        <a:rPr lang="fr-FR" sz="1000" spc="-25" dirty="0">
                          <a:effectLst/>
                          <a:latin typeface="Arial MT"/>
                          <a:ea typeface="Arial MT"/>
                          <a:cs typeface="Arial MT"/>
                        </a:rPr>
                        <a:t>’é</a:t>
                      </a:r>
                      <a:r>
                        <a:rPr lang="fr-FR" sz="1000" dirty="0">
                          <a:effectLst/>
                          <a:latin typeface="Arial MT"/>
                          <a:ea typeface="Arial MT"/>
                          <a:cs typeface="Arial MT"/>
                        </a:rPr>
                        <a:t>lèves</a:t>
                      </a:r>
                      <a:r>
                        <a:rPr lang="fr-FR" sz="1000" spc="-20" dirty="0">
                          <a:effectLst/>
                          <a:latin typeface="Arial MT"/>
                          <a:ea typeface="Arial MT"/>
                          <a:cs typeface="Arial MT"/>
                        </a:rPr>
                        <a:t> </a:t>
                      </a:r>
                      <a:r>
                        <a:rPr lang="fr-FR" sz="1000" dirty="0">
                          <a:effectLst/>
                          <a:latin typeface="Arial MT"/>
                          <a:ea typeface="Arial MT"/>
                          <a:cs typeface="Arial MT"/>
                        </a:rPr>
                        <a:t>constant.</a:t>
                      </a:r>
                      <a:endParaRPr lang="fr-FR" sz="1100" dirty="0">
                        <a:effectLst/>
                        <a:latin typeface="Arial MT"/>
                        <a:ea typeface="Arial MT"/>
                        <a:cs typeface="Arial M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tcPr>
                </a:tc>
                <a:tc hMerge="1">
                  <a:txBody>
                    <a:bodyPr/>
                    <a:lstStyle/>
                    <a:p>
                      <a:endParaRPr lang="fr-FR"/>
                    </a:p>
                  </a:txBody>
                  <a:tcPr/>
                </a:tc>
                <a:extLst>
                  <a:ext uri="{0D108BD9-81ED-4DB2-BD59-A6C34878D82A}">
                    <a16:rowId xmlns:a16="http://schemas.microsoft.com/office/drawing/2014/main" val="4194154363"/>
                  </a:ext>
                </a:extLst>
              </a:tr>
              <a:tr h="308112">
                <a:tc gridSpan="2">
                  <a:txBody>
                    <a:bodyPr/>
                    <a:lstStyle/>
                    <a:p>
                      <a:pPr marL="38735">
                        <a:spcBef>
                          <a:spcPts val="180"/>
                        </a:spcBef>
                      </a:pPr>
                      <a:r>
                        <a:rPr lang="fr-FR" sz="1000" dirty="0">
                          <a:effectLst/>
                          <a:latin typeface="Arial MT"/>
                          <a:ea typeface="Arial MT"/>
                          <a:cs typeface="Arial MT"/>
                        </a:rPr>
                        <a:t>Dates</a:t>
                      </a:r>
                      <a:r>
                        <a:rPr lang="fr-FR" sz="1000" spc="-15" dirty="0">
                          <a:effectLst/>
                          <a:latin typeface="Arial MT"/>
                          <a:ea typeface="Arial MT"/>
                          <a:cs typeface="Arial MT"/>
                        </a:rPr>
                        <a:t> </a:t>
                      </a:r>
                      <a:r>
                        <a:rPr lang="fr-FR" sz="1000" dirty="0">
                          <a:effectLst/>
                          <a:latin typeface="Arial MT"/>
                          <a:ea typeface="Arial MT"/>
                          <a:cs typeface="Arial MT"/>
                        </a:rPr>
                        <a:t>:</a:t>
                      </a:r>
                      <a:r>
                        <a:rPr lang="fr-FR" sz="1000" spc="-15" dirty="0">
                          <a:effectLst/>
                          <a:latin typeface="Arial MT"/>
                          <a:ea typeface="Arial MT"/>
                          <a:cs typeface="Arial MT"/>
                        </a:rPr>
                        <a:t> </a:t>
                      </a:r>
                      <a:r>
                        <a:rPr lang="fr-FR" sz="1000" dirty="0">
                          <a:effectLst/>
                          <a:latin typeface="Arial MT"/>
                          <a:ea typeface="Arial MT"/>
                          <a:cs typeface="Arial MT"/>
                        </a:rPr>
                        <a:t>A</a:t>
                      </a:r>
                      <a:r>
                        <a:rPr lang="fr-FR" sz="1000" spc="-20" dirty="0">
                          <a:effectLst/>
                          <a:latin typeface="Arial MT"/>
                          <a:ea typeface="Arial MT"/>
                          <a:cs typeface="Arial MT"/>
                        </a:rPr>
                        <a:t> </a:t>
                      </a:r>
                      <a:r>
                        <a:rPr lang="fr-FR" sz="1000" dirty="0">
                          <a:effectLst/>
                          <a:latin typeface="Arial MT"/>
                          <a:ea typeface="Arial MT"/>
                          <a:cs typeface="Arial MT"/>
                        </a:rPr>
                        <a:t>définir</a:t>
                      </a:r>
                      <a:endParaRPr lang="fr-FR" sz="1100" dirty="0">
                        <a:effectLst/>
                        <a:latin typeface="Arial MT"/>
                        <a:ea typeface="Arial MT"/>
                        <a:cs typeface="Arial M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tcPr>
                </a:tc>
                <a:tc hMerge="1">
                  <a:txBody>
                    <a:bodyPr/>
                    <a:lstStyle/>
                    <a:p>
                      <a:endParaRPr lang="fr-FR"/>
                    </a:p>
                  </a:txBody>
                  <a:tcPr/>
                </a:tc>
                <a:extLst>
                  <a:ext uri="{0D108BD9-81ED-4DB2-BD59-A6C34878D82A}">
                    <a16:rowId xmlns:a16="http://schemas.microsoft.com/office/drawing/2014/main" val="4257984716"/>
                  </a:ext>
                </a:extLst>
              </a:tr>
              <a:tr h="289674">
                <a:tc gridSpan="2">
                  <a:txBody>
                    <a:bodyPr/>
                    <a:lstStyle/>
                    <a:p>
                      <a:pPr marL="4445">
                        <a:spcBef>
                          <a:spcPts val="220"/>
                        </a:spcBef>
                        <a:spcAft>
                          <a:spcPts val="0"/>
                        </a:spcAft>
                      </a:pPr>
                      <a:r>
                        <a:rPr lang="fr-FR" sz="1100" b="1" dirty="0">
                          <a:solidFill>
                            <a:srgbClr val="000000"/>
                          </a:solidFill>
                          <a:effectLst/>
                          <a:latin typeface="Arial" panose="020B0604020202020204" pitchFamily="34" charset="0"/>
                          <a:ea typeface="Arial MT"/>
                          <a:cs typeface="Arial MT"/>
                        </a:rPr>
                        <a:t>Module</a:t>
                      </a:r>
                      <a:r>
                        <a:rPr lang="fr-FR" sz="1100" b="1" spc="30" dirty="0">
                          <a:solidFill>
                            <a:srgbClr val="000000"/>
                          </a:solidFill>
                          <a:effectLst/>
                          <a:latin typeface="Arial" panose="020B0604020202020204" pitchFamily="34" charset="0"/>
                          <a:ea typeface="Arial MT"/>
                          <a:cs typeface="Arial MT"/>
                        </a:rPr>
                        <a:t> </a:t>
                      </a:r>
                      <a:r>
                        <a:rPr lang="fr-FR" sz="1100" b="1" dirty="0">
                          <a:solidFill>
                            <a:srgbClr val="000000"/>
                          </a:solidFill>
                          <a:effectLst/>
                          <a:latin typeface="Arial" panose="020B0604020202020204" pitchFamily="34" charset="0"/>
                          <a:ea typeface="Arial MT"/>
                          <a:cs typeface="Arial MT"/>
                        </a:rPr>
                        <a:t>:</a:t>
                      </a:r>
                      <a:r>
                        <a:rPr lang="fr-FR" sz="1100" b="1" spc="10" dirty="0">
                          <a:solidFill>
                            <a:srgbClr val="000000"/>
                          </a:solidFill>
                          <a:effectLst/>
                          <a:latin typeface="Arial" panose="020B0604020202020204" pitchFamily="34" charset="0"/>
                          <a:ea typeface="Arial MT"/>
                          <a:cs typeface="Arial MT"/>
                        </a:rPr>
                        <a:t> </a:t>
                      </a:r>
                      <a:r>
                        <a:rPr lang="fr-FR" sz="1100" b="1" dirty="0">
                          <a:solidFill>
                            <a:srgbClr val="000000"/>
                          </a:solidFill>
                          <a:effectLst/>
                          <a:latin typeface="Arial" panose="020B0604020202020204" pitchFamily="34" charset="0"/>
                          <a:ea typeface="Arial MT"/>
                          <a:cs typeface="Arial MT"/>
                        </a:rPr>
                        <a:t>La</a:t>
                      </a:r>
                      <a:r>
                        <a:rPr lang="fr-FR" sz="1100" b="1" spc="10" dirty="0">
                          <a:solidFill>
                            <a:srgbClr val="000000"/>
                          </a:solidFill>
                          <a:effectLst/>
                          <a:latin typeface="Arial" panose="020B0604020202020204" pitchFamily="34" charset="0"/>
                          <a:ea typeface="Arial MT"/>
                          <a:cs typeface="Arial MT"/>
                        </a:rPr>
                        <a:t> </a:t>
                      </a:r>
                      <a:r>
                        <a:rPr lang="fr-FR" sz="1100" b="1" dirty="0">
                          <a:solidFill>
                            <a:srgbClr val="000000"/>
                          </a:solidFill>
                          <a:effectLst/>
                          <a:latin typeface="Arial" panose="020B0604020202020204" pitchFamily="34" charset="0"/>
                          <a:ea typeface="Arial MT"/>
                          <a:cs typeface="Arial MT"/>
                        </a:rPr>
                        <a:t>difficulté</a:t>
                      </a:r>
                      <a:r>
                        <a:rPr lang="fr-FR" sz="1100" b="1" spc="10" dirty="0">
                          <a:solidFill>
                            <a:srgbClr val="000000"/>
                          </a:solidFill>
                          <a:effectLst/>
                          <a:latin typeface="Arial" panose="020B0604020202020204" pitchFamily="34" charset="0"/>
                          <a:ea typeface="Arial MT"/>
                          <a:cs typeface="Arial MT"/>
                        </a:rPr>
                        <a:t> </a:t>
                      </a:r>
                      <a:r>
                        <a:rPr lang="fr-FR" sz="1100" b="1" dirty="0">
                          <a:solidFill>
                            <a:srgbClr val="000000"/>
                          </a:solidFill>
                          <a:effectLst/>
                          <a:latin typeface="Arial" panose="020B0604020202020204" pitchFamily="34" charset="0"/>
                          <a:ea typeface="Arial MT"/>
                          <a:cs typeface="Arial MT"/>
                        </a:rPr>
                        <a:t>et</a:t>
                      </a:r>
                      <a:r>
                        <a:rPr lang="fr-FR" sz="1100" b="1" spc="10" dirty="0">
                          <a:solidFill>
                            <a:srgbClr val="000000"/>
                          </a:solidFill>
                          <a:effectLst/>
                          <a:latin typeface="Arial" panose="020B0604020202020204" pitchFamily="34" charset="0"/>
                          <a:ea typeface="Arial MT"/>
                          <a:cs typeface="Arial MT"/>
                        </a:rPr>
                        <a:t> </a:t>
                      </a:r>
                      <a:r>
                        <a:rPr lang="fr-FR" sz="1100" b="1" dirty="0">
                          <a:solidFill>
                            <a:srgbClr val="000000"/>
                          </a:solidFill>
                          <a:effectLst/>
                          <a:latin typeface="Arial" panose="020B0604020202020204" pitchFamily="34" charset="0"/>
                          <a:ea typeface="Arial MT"/>
                          <a:cs typeface="Arial MT"/>
                        </a:rPr>
                        <a:t>les</a:t>
                      </a:r>
                      <a:r>
                        <a:rPr lang="fr-FR" sz="1100" b="1" spc="10" dirty="0">
                          <a:solidFill>
                            <a:srgbClr val="000000"/>
                          </a:solidFill>
                          <a:effectLst/>
                          <a:latin typeface="Arial" panose="020B0604020202020204" pitchFamily="34" charset="0"/>
                          <a:ea typeface="Arial MT"/>
                          <a:cs typeface="Arial MT"/>
                        </a:rPr>
                        <a:t> </a:t>
                      </a:r>
                      <a:r>
                        <a:rPr lang="fr-FR" sz="1100" b="1" dirty="0">
                          <a:solidFill>
                            <a:srgbClr val="000000"/>
                          </a:solidFill>
                          <a:effectLst/>
                          <a:latin typeface="Arial" panose="020B0604020202020204" pitchFamily="34" charset="0"/>
                          <a:ea typeface="Arial MT"/>
                          <a:cs typeface="Arial MT"/>
                        </a:rPr>
                        <a:t>besoins</a:t>
                      </a:r>
                      <a:r>
                        <a:rPr lang="fr-FR" sz="1100" b="1" spc="15" dirty="0">
                          <a:solidFill>
                            <a:srgbClr val="000000"/>
                          </a:solidFill>
                          <a:effectLst/>
                          <a:latin typeface="Arial" panose="020B0604020202020204" pitchFamily="34" charset="0"/>
                          <a:ea typeface="Arial MT"/>
                          <a:cs typeface="Arial MT"/>
                        </a:rPr>
                        <a:t> </a:t>
                      </a:r>
                      <a:r>
                        <a:rPr lang="fr-FR" sz="1100" b="1" dirty="0">
                          <a:solidFill>
                            <a:srgbClr val="000000"/>
                          </a:solidFill>
                          <a:effectLst/>
                          <a:latin typeface="Arial" panose="020B0604020202020204" pitchFamily="34" charset="0"/>
                          <a:ea typeface="Arial MT"/>
                          <a:cs typeface="Arial MT"/>
                        </a:rPr>
                        <a:t>en</a:t>
                      </a:r>
                      <a:r>
                        <a:rPr lang="fr-FR" sz="1100" b="1" spc="10" dirty="0">
                          <a:solidFill>
                            <a:srgbClr val="000000"/>
                          </a:solidFill>
                          <a:effectLst/>
                          <a:latin typeface="Arial" panose="020B0604020202020204" pitchFamily="34" charset="0"/>
                          <a:ea typeface="Arial MT"/>
                          <a:cs typeface="Arial MT"/>
                        </a:rPr>
                        <a:t> </a:t>
                      </a:r>
                      <a:r>
                        <a:rPr lang="fr-FR" sz="1100" b="1" dirty="0">
                          <a:solidFill>
                            <a:srgbClr val="000000"/>
                          </a:solidFill>
                          <a:effectLst/>
                          <a:latin typeface="Arial" panose="020B0604020202020204" pitchFamily="34" charset="0"/>
                          <a:ea typeface="Arial MT"/>
                          <a:cs typeface="Arial MT"/>
                        </a:rPr>
                        <a:t>Français</a:t>
                      </a:r>
                      <a:endParaRPr lang="fr-FR" sz="1100" dirty="0">
                        <a:effectLst/>
                        <a:latin typeface="Arial MT"/>
                        <a:ea typeface="Arial MT"/>
                        <a:cs typeface="Arial M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3F3"/>
                    </a:solidFill>
                  </a:tcPr>
                </a:tc>
                <a:tc hMerge="1">
                  <a:txBody>
                    <a:bodyPr/>
                    <a:lstStyle/>
                    <a:p>
                      <a:endParaRPr lang="fr-FR"/>
                    </a:p>
                  </a:txBody>
                  <a:tcPr/>
                </a:tc>
                <a:extLst>
                  <a:ext uri="{0D108BD9-81ED-4DB2-BD59-A6C34878D82A}">
                    <a16:rowId xmlns:a16="http://schemas.microsoft.com/office/drawing/2014/main" val="3376642087"/>
                  </a:ext>
                </a:extLst>
              </a:tr>
            </a:tbl>
          </a:graphicData>
        </a:graphic>
      </p:graphicFrame>
      <p:graphicFrame>
        <p:nvGraphicFramePr>
          <p:cNvPr id="5" name="Tableau 4">
            <a:extLst>
              <a:ext uri="{FF2B5EF4-FFF2-40B4-BE49-F238E27FC236}">
                <a16:creationId xmlns:a16="http://schemas.microsoft.com/office/drawing/2014/main" id="{65E271D0-247D-4FF3-AEA5-223A353CA334}"/>
              </a:ext>
            </a:extLst>
          </p:cNvPr>
          <p:cNvGraphicFramePr>
            <a:graphicFrameLocks noGrp="1"/>
          </p:cNvGraphicFramePr>
          <p:nvPr>
            <p:extLst>
              <p:ext uri="{D42A27DB-BD31-4B8C-83A1-F6EECF244321}">
                <p14:modId xmlns:p14="http://schemas.microsoft.com/office/powerpoint/2010/main" val="888439773"/>
              </p:ext>
            </p:extLst>
          </p:nvPr>
        </p:nvGraphicFramePr>
        <p:xfrm>
          <a:off x="609600" y="3031776"/>
          <a:ext cx="10877006" cy="1511300"/>
        </p:xfrm>
        <a:graphic>
          <a:graphicData uri="http://schemas.openxmlformats.org/drawingml/2006/table">
            <a:tbl>
              <a:tblPr firstRow="1" firstCol="1" lastRow="1" lastCol="1" bandRow="1" bandCol="1"/>
              <a:tblGrid>
                <a:gridCol w="4301258">
                  <a:extLst>
                    <a:ext uri="{9D8B030D-6E8A-4147-A177-3AD203B41FA5}">
                      <a16:colId xmlns:a16="http://schemas.microsoft.com/office/drawing/2014/main" val="2415144674"/>
                    </a:ext>
                  </a:extLst>
                </a:gridCol>
                <a:gridCol w="6575748">
                  <a:extLst>
                    <a:ext uri="{9D8B030D-6E8A-4147-A177-3AD203B41FA5}">
                      <a16:colId xmlns:a16="http://schemas.microsoft.com/office/drawing/2014/main" val="1005196729"/>
                    </a:ext>
                  </a:extLst>
                </a:gridCol>
              </a:tblGrid>
              <a:tr h="245340">
                <a:tc gridSpan="2">
                  <a:txBody>
                    <a:bodyPr/>
                    <a:lstStyle/>
                    <a:p>
                      <a:pPr marL="4445" indent="34290">
                        <a:lnSpc>
                          <a:spcPct val="97000"/>
                        </a:lnSpc>
                        <a:spcBef>
                          <a:spcPts val="85"/>
                        </a:spcBef>
                        <a:spcAft>
                          <a:spcPts val="0"/>
                        </a:spcAft>
                      </a:pPr>
                      <a:r>
                        <a:rPr lang="fr-FR" sz="1000" dirty="0">
                          <a:effectLst/>
                          <a:latin typeface="Arial MT"/>
                          <a:ea typeface="Arial MT"/>
                          <a:cs typeface="Arial MT"/>
                        </a:rPr>
                        <a:t>Contenus</a:t>
                      </a:r>
                      <a:r>
                        <a:rPr lang="fr-FR" sz="1000" spc="-20" dirty="0">
                          <a:effectLst/>
                          <a:latin typeface="Arial MT"/>
                          <a:ea typeface="Arial MT"/>
                          <a:cs typeface="Arial MT"/>
                        </a:rPr>
                        <a:t> </a:t>
                      </a:r>
                      <a:r>
                        <a:rPr lang="fr-FR" sz="1000" dirty="0">
                          <a:effectLst/>
                          <a:latin typeface="Arial MT"/>
                          <a:ea typeface="Arial MT"/>
                          <a:cs typeface="Arial MT"/>
                        </a:rPr>
                        <a:t>:</a:t>
                      </a:r>
                      <a:r>
                        <a:rPr lang="fr-FR" sz="1000" spc="-25" dirty="0">
                          <a:effectLst/>
                          <a:latin typeface="Arial MT"/>
                          <a:ea typeface="Arial MT"/>
                          <a:cs typeface="Arial MT"/>
                        </a:rPr>
                        <a:t> </a:t>
                      </a:r>
                      <a:r>
                        <a:rPr lang="fr-FR" sz="1000" dirty="0">
                          <a:effectLst/>
                          <a:latin typeface="Arial MT"/>
                          <a:ea typeface="Arial MT"/>
                          <a:cs typeface="Arial MT"/>
                        </a:rPr>
                        <a:t>Ce</a:t>
                      </a:r>
                      <a:r>
                        <a:rPr lang="fr-FR" sz="1000" spc="-30" dirty="0">
                          <a:effectLst/>
                          <a:latin typeface="Arial MT"/>
                          <a:ea typeface="Arial MT"/>
                          <a:cs typeface="Arial MT"/>
                        </a:rPr>
                        <a:t> </a:t>
                      </a:r>
                      <a:r>
                        <a:rPr lang="fr-FR" sz="1000" dirty="0">
                          <a:effectLst/>
                          <a:latin typeface="Arial MT"/>
                          <a:ea typeface="Arial MT"/>
                          <a:cs typeface="Arial MT"/>
                        </a:rPr>
                        <a:t>niveau</a:t>
                      </a:r>
                      <a:r>
                        <a:rPr lang="fr-FR" sz="1000" spc="-20" dirty="0">
                          <a:effectLst/>
                          <a:latin typeface="Arial MT"/>
                          <a:ea typeface="Arial MT"/>
                          <a:cs typeface="Arial MT"/>
                        </a:rPr>
                        <a:t> </a:t>
                      </a:r>
                      <a:r>
                        <a:rPr lang="fr-FR" sz="1000" dirty="0">
                          <a:effectLst/>
                          <a:latin typeface="Arial MT"/>
                          <a:ea typeface="Arial MT"/>
                          <a:cs typeface="Arial MT"/>
                        </a:rPr>
                        <a:t>1</a:t>
                      </a:r>
                      <a:r>
                        <a:rPr lang="fr-FR" sz="1000" spc="-30" dirty="0">
                          <a:effectLst/>
                          <a:latin typeface="Arial MT"/>
                          <a:ea typeface="Arial MT"/>
                          <a:cs typeface="Arial MT"/>
                        </a:rPr>
                        <a:t> </a:t>
                      </a:r>
                      <a:r>
                        <a:rPr lang="fr-FR" sz="1000" dirty="0">
                          <a:effectLst/>
                          <a:latin typeface="Arial MT"/>
                          <a:ea typeface="Arial MT"/>
                          <a:cs typeface="Arial MT"/>
                        </a:rPr>
                        <a:t>correspond</a:t>
                      </a:r>
                      <a:r>
                        <a:rPr lang="fr-FR" sz="1000" spc="-25" dirty="0">
                          <a:effectLst/>
                          <a:latin typeface="Arial MT"/>
                          <a:ea typeface="Arial MT"/>
                          <a:cs typeface="Arial MT"/>
                        </a:rPr>
                        <a:t> </a:t>
                      </a:r>
                      <a:r>
                        <a:rPr lang="fr-FR" sz="1000" dirty="0">
                          <a:effectLst/>
                          <a:latin typeface="Arial MT"/>
                          <a:ea typeface="Arial MT"/>
                          <a:cs typeface="Arial MT"/>
                        </a:rPr>
                        <a:t>a</a:t>
                      </a:r>
                      <a:r>
                        <a:rPr lang="fr-FR" sz="1000" spc="-20" dirty="0">
                          <a:effectLst/>
                          <a:latin typeface="Arial MT"/>
                          <a:ea typeface="Arial MT"/>
                          <a:cs typeface="Arial MT"/>
                        </a:rPr>
                        <a:t> </a:t>
                      </a:r>
                      <a:r>
                        <a:rPr lang="fr-FR" sz="1000" dirty="0">
                          <a:effectLst/>
                          <a:latin typeface="Arial MT"/>
                          <a:ea typeface="Arial MT"/>
                          <a:cs typeface="Arial MT"/>
                        </a:rPr>
                        <a:t>des</a:t>
                      </a:r>
                      <a:r>
                        <a:rPr lang="fr-FR" sz="1000" spc="-20" dirty="0">
                          <a:effectLst/>
                          <a:latin typeface="Arial MT"/>
                          <a:ea typeface="Arial MT"/>
                          <a:cs typeface="Arial MT"/>
                        </a:rPr>
                        <a:t> </a:t>
                      </a:r>
                      <a:r>
                        <a:rPr lang="fr-FR" sz="1000" dirty="0">
                          <a:effectLst/>
                          <a:latin typeface="Arial MT"/>
                          <a:ea typeface="Arial MT"/>
                          <a:cs typeface="Arial MT"/>
                        </a:rPr>
                        <a:t>enseignants</a:t>
                      </a:r>
                      <a:r>
                        <a:rPr lang="fr-FR" sz="1000" spc="-20" dirty="0">
                          <a:effectLst/>
                          <a:latin typeface="Arial MT"/>
                          <a:ea typeface="Arial MT"/>
                          <a:cs typeface="Arial MT"/>
                        </a:rPr>
                        <a:t> </a:t>
                      </a:r>
                      <a:r>
                        <a:rPr lang="fr-FR" sz="1000" dirty="0">
                          <a:effectLst/>
                          <a:latin typeface="Arial MT"/>
                          <a:ea typeface="Arial MT"/>
                          <a:cs typeface="Arial MT"/>
                        </a:rPr>
                        <a:t>souhaitant</a:t>
                      </a:r>
                      <a:r>
                        <a:rPr lang="fr-FR" sz="1000" spc="-25" dirty="0">
                          <a:effectLst/>
                          <a:latin typeface="Arial MT"/>
                          <a:ea typeface="Arial MT"/>
                          <a:cs typeface="Arial MT"/>
                        </a:rPr>
                        <a:t> </a:t>
                      </a:r>
                      <a:r>
                        <a:rPr lang="fr-FR" sz="1000" dirty="0">
                          <a:effectLst/>
                          <a:latin typeface="Arial MT"/>
                          <a:ea typeface="Arial MT"/>
                          <a:cs typeface="Arial MT"/>
                        </a:rPr>
                        <a:t>s’appuyer</a:t>
                      </a:r>
                      <a:r>
                        <a:rPr lang="fr-FR" sz="1000" spc="-25" dirty="0">
                          <a:effectLst/>
                          <a:latin typeface="Arial MT"/>
                          <a:ea typeface="Arial MT"/>
                          <a:cs typeface="Arial MT"/>
                        </a:rPr>
                        <a:t> </a:t>
                      </a:r>
                      <a:r>
                        <a:rPr lang="fr-FR" sz="1000" dirty="0">
                          <a:effectLst/>
                          <a:latin typeface="Arial MT"/>
                          <a:ea typeface="Arial MT"/>
                          <a:cs typeface="Arial MT"/>
                        </a:rPr>
                        <a:t>sur</a:t>
                      </a:r>
                      <a:r>
                        <a:rPr lang="fr-FR" sz="1000" spc="-20" dirty="0">
                          <a:effectLst/>
                          <a:latin typeface="Arial MT"/>
                          <a:ea typeface="Arial MT"/>
                          <a:cs typeface="Arial MT"/>
                        </a:rPr>
                        <a:t> </a:t>
                      </a:r>
                      <a:r>
                        <a:rPr lang="fr-FR" sz="1000" dirty="0">
                          <a:effectLst/>
                          <a:latin typeface="Arial MT"/>
                          <a:ea typeface="Arial MT"/>
                          <a:cs typeface="Arial MT"/>
                        </a:rPr>
                        <a:t>l’observation</a:t>
                      </a:r>
                      <a:r>
                        <a:rPr lang="fr-FR" sz="1000" spc="-25" dirty="0">
                          <a:effectLst/>
                          <a:latin typeface="Arial MT"/>
                          <a:ea typeface="Arial MT"/>
                          <a:cs typeface="Arial MT"/>
                        </a:rPr>
                        <a:t> </a:t>
                      </a:r>
                      <a:r>
                        <a:rPr lang="fr-FR" sz="1000" dirty="0">
                          <a:effectLst/>
                          <a:latin typeface="Arial MT"/>
                          <a:ea typeface="Arial MT"/>
                          <a:cs typeface="Arial MT"/>
                        </a:rPr>
                        <a:t>des</a:t>
                      </a:r>
                      <a:r>
                        <a:rPr lang="fr-FR" sz="1000" spc="-20" dirty="0">
                          <a:effectLst/>
                          <a:latin typeface="Arial MT"/>
                          <a:ea typeface="Arial MT"/>
                          <a:cs typeface="Arial MT"/>
                        </a:rPr>
                        <a:t> </a:t>
                      </a:r>
                      <a:r>
                        <a:rPr lang="fr-FR" sz="1000" dirty="0">
                          <a:effectLst/>
                          <a:latin typeface="Arial MT"/>
                          <a:ea typeface="Arial MT"/>
                          <a:cs typeface="Arial MT"/>
                        </a:rPr>
                        <a:t>difficultés</a:t>
                      </a:r>
                      <a:r>
                        <a:rPr lang="fr-FR" sz="1000" spc="-15" dirty="0">
                          <a:effectLst/>
                          <a:latin typeface="Arial MT"/>
                          <a:ea typeface="Arial MT"/>
                          <a:cs typeface="Arial MT"/>
                        </a:rPr>
                        <a:t> </a:t>
                      </a:r>
                      <a:r>
                        <a:rPr lang="fr-FR" sz="1000" dirty="0">
                          <a:effectLst/>
                          <a:latin typeface="Arial MT"/>
                          <a:ea typeface="Arial MT"/>
                          <a:cs typeface="Arial MT"/>
                        </a:rPr>
                        <a:t>en français pour formuler des hypothèses de besoins.</a:t>
                      </a:r>
                    </a:p>
                    <a:p>
                      <a:pPr marL="4445" indent="34290">
                        <a:lnSpc>
                          <a:spcPct val="97000"/>
                        </a:lnSpc>
                        <a:spcBef>
                          <a:spcPts val="85"/>
                        </a:spcBef>
                        <a:spcAft>
                          <a:spcPts val="0"/>
                        </a:spcAft>
                      </a:pPr>
                      <a:r>
                        <a:rPr lang="fr-FR" sz="1000" dirty="0">
                          <a:effectLst/>
                          <a:latin typeface="Arial MT"/>
                          <a:ea typeface="Arial MT"/>
                          <a:cs typeface="Arial MT"/>
                        </a:rPr>
                        <a:t>Temps 1 en présentiel : Il s’agit de définir les principales</a:t>
                      </a:r>
                      <a:r>
                        <a:rPr lang="fr-FR" sz="1000" spc="5" dirty="0">
                          <a:effectLst/>
                          <a:latin typeface="Arial MT"/>
                          <a:ea typeface="Arial MT"/>
                          <a:cs typeface="Arial MT"/>
                        </a:rPr>
                        <a:t> </a:t>
                      </a:r>
                      <a:r>
                        <a:rPr lang="fr-FR" sz="1000" dirty="0">
                          <a:effectLst/>
                          <a:latin typeface="Arial MT"/>
                          <a:ea typeface="Arial MT"/>
                          <a:cs typeface="Arial MT"/>
                        </a:rPr>
                        <a:t>difficultés</a:t>
                      </a:r>
                      <a:r>
                        <a:rPr lang="fr-FR" sz="1000" spc="-5" dirty="0">
                          <a:effectLst/>
                          <a:latin typeface="Arial MT"/>
                          <a:ea typeface="Arial MT"/>
                          <a:cs typeface="Arial MT"/>
                        </a:rPr>
                        <a:t> </a:t>
                      </a:r>
                      <a:r>
                        <a:rPr lang="fr-FR" sz="1000" dirty="0">
                          <a:effectLst/>
                          <a:latin typeface="Arial MT"/>
                          <a:ea typeface="Arial MT"/>
                          <a:cs typeface="Arial MT"/>
                        </a:rPr>
                        <a:t>en</a:t>
                      </a:r>
                      <a:r>
                        <a:rPr lang="fr-FR" sz="1000" spc="-5" dirty="0">
                          <a:effectLst/>
                          <a:latin typeface="Arial MT"/>
                          <a:ea typeface="Arial MT"/>
                          <a:cs typeface="Arial MT"/>
                        </a:rPr>
                        <a:t> </a:t>
                      </a:r>
                      <a:r>
                        <a:rPr lang="fr-FR" sz="1000" dirty="0">
                          <a:effectLst/>
                          <a:latin typeface="Arial MT"/>
                          <a:ea typeface="Arial MT"/>
                          <a:cs typeface="Arial MT"/>
                        </a:rPr>
                        <a:t>français puis de</a:t>
                      </a:r>
                      <a:r>
                        <a:rPr lang="fr-FR" sz="1000" spc="-5" dirty="0">
                          <a:effectLst/>
                          <a:latin typeface="Arial MT"/>
                          <a:ea typeface="Arial MT"/>
                          <a:cs typeface="Arial MT"/>
                        </a:rPr>
                        <a:t> </a:t>
                      </a:r>
                      <a:r>
                        <a:rPr lang="fr-FR" sz="1000" dirty="0">
                          <a:effectLst/>
                          <a:latin typeface="Arial MT"/>
                          <a:ea typeface="Arial MT"/>
                          <a:cs typeface="Arial MT"/>
                        </a:rPr>
                        <a:t>formuler des hypothèses sur les besoins spécifiques lies a ces difficultés,</a:t>
                      </a:r>
                    </a:p>
                    <a:p>
                      <a:pPr marL="4445" indent="34290">
                        <a:lnSpc>
                          <a:spcPct val="97000"/>
                        </a:lnSpc>
                        <a:spcBef>
                          <a:spcPts val="85"/>
                        </a:spcBef>
                        <a:spcAft>
                          <a:spcPts val="0"/>
                        </a:spcAft>
                      </a:pPr>
                      <a:r>
                        <a:rPr lang="fr-FR" sz="1000" dirty="0">
                          <a:effectLst/>
                          <a:latin typeface="Arial MT"/>
                          <a:ea typeface="Arial MT"/>
                          <a:cs typeface="Arial MT"/>
                        </a:rPr>
                        <a:t>Temps 2 en distanciel autonome : appréhender des outils d observation et d analyse des difficultés. </a:t>
                      </a:r>
                    </a:p>
                    <a:p>
                      <a:pPr marL="4445" indent="34290">
                        <a:lnSpc>
                          <a:spcPct val="97000"/>
                        </a:lnSpc>
                        <a:spcBef>
                          <a:spcPts val="85"/>
                        </a:spcBef>
                        <a:spcAft>
                          <a:spcPts val="0"/>
                        </a:spcAft>
                      </a:pPr>
                      <a:r>
                        <a:rPr lang="fr-FR" sz="1000" dirty="0">
                          <a:effectLst/>
                          <a:latin typeface="Arial MT"/>
                          <a:ea typeface="Arial MT"/>
                          <a:cs typeface="Arial MT"/>
                        </a:rPr>
                        <a:t>Temps 3 en visioconférence : expérimentation en classe.</a:t>
                      </a:r>
                    </a:p>
                    <a:p>
                      <a:pPr marL="4445" indent="34290">
                        <a:lnSpc>
                          <a:spcPct val="97000"/>
                        </a:lnSpc>
                        <a:spcBef>
                          <a:spcPts val="85"/>
                        </a:spcBef>
                        <a:spcAft>
                          <a:spcPts val="0"/>
                        </a:spcAft>
                      </a:pPr>
                      <a:r>
                        <a:rPr lang="fr-FR" sz="1000" dirty="0">
                          <a:effectLst/>
                          <a:latin typeface="Arial MT"/>
                          <a:ea typeface="Arial MT"/>
                          <a:cs typeface="Arial MT"/>
                        </a:rPr>
                        <a:t>Temps 4 : mutualiser les analyses.</a:t>
                      </a:r>
                      <a:endParaRPr lang="fr-FR" sz="1100" dirty="0">
                        <a:effectLst/>
                        <a:latin typeface="Arial MT"/>
                        <a:ea typeface="Arial MT"/>
                        <a:cs typeface="Arial MT"/>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tcPr>
                </a:tc>
                <a:tc hMerge="1">
                  <a:txBody>
                    <a:bodyPr/>
                    <a:lstStyle/>
                    <a:p>
                      <a:endParaRPr lang="fr-FR"/>
                    </a:p>
                  </a:txBody>
                  <a:tcPr>
                    <a:lnL w="12700" cap="flat" cmpd="sng" algn="ctr">
                      <a:solidFill>
                        <a:srgbClr val="000000"/>
                      </a:solidFill>
                      <a:prstDash val="solid"/>
                      <a:round/>
                      <a:headEnd type="none" w="med" len="med"/>
                      <a:tailEnd type="none" w="med" len="med"/>
                    </a:lnL>
                  </a:tcPr>
                </a:tc>
                <a:extLst>
                  <a:ext uri="{0D108BD9-81ED-4DB2-BD59-A6C34878D82A}">
                    <a16:rowId xmlns:a16="http://schemas.microsoft.com/office/drawing/2014/main" val="2846748852"/>
                  </a:ext>
                </a:extLst>
              </a:tr>
              <a:tr h="241300">
                <a:tc gridSpan="2">
                  <a:txBody>
                    <a:bodyPr/>
                    <a:lstStyle/>
                    <a:p>
                      <a:pPr marL="38735">
                        <a:spcBef>
                          <a:spcPts val="135"/>
                        </a:spcBef>
                      </a:pPr>
                      <a:r>
                        <a:rPr lang="fr-FR" sz="1000" dirty="0">
                          <a:effectLst/>
                          <a:latin typeface="Arial MT"/>
                          <a:ea typeface="Arial MT"/>
                          <a:cs typeface="Arial MT"/>
                        </a:rPr>
                        <a:t>Observations</a:t>
                      </a:r>
                      <a:r>
                        <a:rPr lang="fr-FR" sz="1000" spc="-20" dirty="0">
                          <a:effectLst/>
                          <a:latin typeface="Arial MT"/>
                          <a:ea typeface="Arial MT"/>
                          <a:cs typeface="Arial MT"/>
                        </a:rPr>
                        <a:t> </a:t>
                      </a:r>
                      <a:r>
                        <a:rPr lang="fr-FR" sz="1000" dirty="0">
                          <a:effectLst/>
                          <a:latin typeface="Arial MT"/>
                          <a:ea typeface="Arial MT"/>
                          <a:cs typeface="Arial MT"/>
                        </a:rPr>
                        <a:t>:</a:t>
                      </a:r>
                      <a:endParaRPr lang="fr-FR" sz="1100" dirty="0">
                        <a:effectLst/>
                        <a:latin typeface="Arial MT"/>
                        <a:ea typeface="Arial MT"/>
                        <a:cs typeface="Arial M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tcPr>
                </a:tc>
                <a:tc hMerge="1">
                  <a:txBody>
                    <a:bodyPr/>
                    <a:lstStyle/>
                    <a:p>
                      <a:endParaRPr lang="fr-FR"/>
                    </a:p>
                  </a:txBody>
                  <a:tcPr>
                    <a:lnL w="12700" cap="flat" cmpd="sng" algn="ctr">
                      <a:solidFill>
                        <a:srgbClr val="000000"/>
                      </a:solidFill>
                      <a:prstDash val="solid"/>
                      <a:round/>
                      <a:headEnd type="none" w="med" len="med"/>
                      <a:tailEnd type="none" w="med" len="med"/>
                    </a:lnL>
                  </a:tcPr>
                </a:tc>
                <a:extLst>
                  <a:ext uri="{0D108BD9-81ED-4DB2-BD59-A6C34878D82A}">
                    <a16:rowId xmlns:a16="http://schemas.microsoft.com/office/drawing/2014/main" val="2738002845"/>
                  </a:ext>
                </a:extLst>
              </a:tr>
              <a:tr h="243840">
                <a:tc>
                  <a:txBody>
                    <a:bodyPr/>
                    <a:lstStyle/>
                    <a:p>
                      <a:pPr marL="38735">
                        <a:spcBef>
                          <a:spcPts val="140"/>
                        </a:spcBef>
                      </a:pPr>
                      <a:r>
                        <a:rPr lang="fr-FR" sz="1000" dirty="0">
                          <a:effectLst/>
                          <a:latin typeface="Arial MT"/>
                          <a:ea typeface="Arial MT"/>
                          <a:cs typeface="Arial MT"/>
                        </a:rPr>
                        <a:t>Durée</a:t>
                      </a:r>
                      <a:r>
                        <a:rPr lang="fr-FR" sz="1000" spc="-15" dirty="0">
                          <a:effectLst/>
                          <a:latin typeface="Arial MT"/>
                          <a:ea typeface="Arial MT"/>
                          <a:cs typeface="Arial MT"/>
                        </a:rPr>
                        <a:t> </a:t>
                      </a:r>
                      <a:r>
                        <a:rPr lang="fr-FR" sz="1000" dirty="0">
                          <a:effectLst/>
                          <a:latin typeface="Arial MT"/>
                          <a:ea typeface="Arial MT"/>
                          <a:cs typeface="Arial MT"/>
                        </a:rPr>
                        <a:t>:</a:t>
                      </a:r>
                      <a:r>
                        <a:rPr lang="fr-FR" sz="1000" spc="-15" dirty="0">
                          <a:effectLst/>
                          <a:latin typeface="Arial MT"/>
                          <a:ea typeface="Arial MT"/>
                          <a:cs typeface="Arial MT"/>
                        </a:rPr>
                        <a:t> </a:t>
                      </a:r>
                      <a:r>
                        <a:rPr lang="fr-FR" sz="1000" dirty="0">
                          <a:effectLst/>
                          <a:latin typeface="Arial MT"/>
                          <a:ea typeface="Arial MT"/>
                          <a:cs typeface="Arial MT"/>
                        </a:rPr>
                        <a:t>6</a:t>
                      </a:r>
                      <a:r>
                        <a:rPr lang="fr-FR" sz="1000" spc="-10" dirty="0">
                          <a:effectLst/>
                          <a:latin typeface="Arial MT"/>
                          <a:ea typeface="Arial MT"/>
                          <a:cs typeface="Arial MT"/>
                        </a:rPr>
                        <a:t> </a:t>
                      </a:r>
                      <a:r>
                        <a:rPr lang="fr-FR" sz="1000" dirty="0">
                          <a:effectLst/>
                          <a:latin typeface="Arial MT"/>
                          <a:ea typeface="Arial MT"/>
                          <a:cs typeface="Arial MT"/>
                        </a:rPr>
                        <a:t>heures</a:t>
                      </a:r>
                      <a:r>
                        <a:rPr lang="fr-FR" sz="1000" dirty="0">
                          <a:effectLst/>
                          <a:latin typeface="Times New Roman" panose="02020603050405020304" pitchFamily="18" charset="0"/>
                        </a:rPr>
                        <a:t> </a:t>
                      </a:r>
                      <a:endParaRPr lang="fr-FR" sz="1100" dirty="0">
                        <a:effectLst/>
                        <a:latin typeface="Arial M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tcPr>
                </a:tc>
                <a:tc>
                  <a:txBody>
                    <a:bodyPr/>
                    <a:lstStyle/>
                    <a:p>
                      <a:pPr marL="40640">
                        <a:spcBef>
                          <a:spcPts val="135"/>
                        </a:spcBef>
                        <a:spcAft>
                          <a:spcPts val="0"/>
                        </a:spcAft>
                      </a:pPr>
                      <a:r>
                        <a:rPr lang="fr-FR" sz="1000" dirty="0">
                          <a:effectLst/>
                          <a:latin typeface="Arial MT"/>
                          <a:ea typeface="Arial MT"/>
                          <a:cs typeface="Arial MT"/>
                        </a:rPr>
                        <a:t>Lieu</a:t>
                      </a:r>
                      <a:r>
                        <a:rPr lang="fr-FR" sz="1000" spc="-15" dirty="0">
                          <a:effectLst/>
                          <a:latin typeface="Arial MT"/>
                          <a:ea typeface="Arial MT"/>
                          <a:cs typeface="Arial MT"/>
                        </a:rPr>
                        <a:t> </a:t>
                      </a:r>
                      <a:r>
                        <a:rPr lang="fr-FR" sz="1000" dirty="0">
                          <a:effectLst/>
                          <a:latin typeface="Arial MT"/>
                          <a:ea typeface="Arial MT"/>
                          <a:cs typeface="Arial MT"/>
                        </a:rPr>
                        <a:t>:</a:t>
                      </a:r>
                      <a:r>
                        <a:rPr lang="fr-FR" sz="1000" spc="-20" dirty="0">
                          <a:effectLst/>
                          <a:latin typeface="Arial MT"/>
                          <a:ea typeface="Arial MT"/>
                          <a:cs typeface="Arial MT"/>
                        </a:rPr>
                        <a:t> </a:t>
                      </a:r>
                      <a:r>
                        <a:rPr lang="fr-FR" sz="1000" dirty="0">
                          <a:effectLst/>
                          <a:latin typeface="Arial MT"/>
                          <a:ea typeface="Arial MT"/>
                          <a:cs typeface="Arial MT"/>
                        </a:rPr>
                        <a:t>A</a:t>
                      </a:r>
                      <a:r>
                        <a:rPr lang="fr-FR" sz="1000" spc="-20" dirty="0">
                          <a:effectLst/>
                          <a:latin typeface="Arial MT"/>
                          <a:ea typeface="Arial MT"/>
                          <a:cs typeface="Arial MT"/>
                        </a:rPr>
                        <a:t> </a:t>
                      </a:r>
                      <a:r>
                        <a:rPr lang="fr-FR" sz="1000" dirty="0">
                          <a:effectLst/>
                          <a:latin typeface="Arial MT"/>
                          <a:ea typeface="Arial MT"/>
                          <a:cs typeface="Arial MT"/>
                        </a:rPr>
                        <a:t>définir</a:t>
                      </a:r>
                      <a:endParaRPr lang="fr-FR" sz="1100" dirty="0">
                        <a:effectLst/>
                        <a:latin typeface="Arial MT"/>
                        <a:ea typeface="Arial MT"/>
                        <a:cs typeface="Arial M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dbl" algn="ctr">
                      <a:solidFill>
                        <a:srgbClr val="000000"/>
                      </a:solidFill>
                      <a:prstDash val="solid"/>
                      <a:round/>
                      <a:headEnd type="none" w="med" len="med"/>
                      <a:tailEnd type="none" w="med" len="med"/>
                    </a:lnB>
                  </a:tcPr>
                </a:tc>
                <a:extLst>
                  <a:ext uri="{0D108BD9-81ED-4DB2-BD59-A6C34878D82A}">
                    <a16:rowId xmlns:a16="http://schemas.microsoft.com/office/drawing/2014/main" val="2400466966"/>
                  </a:ext>
                </a:extLst>
              </a:tr>
              <a:tr h="236220">
                <a:tc gridSpan="2">
                  <a:txBody>
                    <a:bodyPr/>
                    <a:lstStyle/>
                    <a:p>
                      <a:pPr marL="4445">
                        <a:spcBef>
                          <a:spcPts val="190"/>
                        </a:spcBef>
                        <a:spcAft>
                          <a:spcPts val="0"/>
                        </a:spcAft>
                      </a:pPr>
                      <a:r>
                        <a:rPr lang="fr-FR" sz="1100" b="1" dirty="0">
                          <a:solidFill>
                            <a:srgbClr val="000000"/>
                          </a:solidFill>
                          <a:effectLst/>
                          <a:latin typeface="Arial" panose="020B0604020202020204" pitchFamily="34" charset="0"/>
                          <a:ea typeface="Arial MT"/>
                          <a:cs typeface="Arial MT"/>
                        </a:rPr>
                        <a:t>Module</a:t>
                      </a:r>
                      <a:r>
                        <a:rPr lang="fr-FR" sz="1100" b="1" spc="35" dirty="0">
                          <a:solidFill>
                            <a:srgbClr val="000000"/>
                          </a:solidFill>
                          <a:effectLst/>
                          <a:latin typeface="Arial" panose="020B0604020202020204" pitchFamily="34" charset="0"/>
                          <a:ea typeface="Arial MT"/>
                          <a:cs typeface="Arial MT"/>
                        </a:rPr>
                        <a:t> </a:t>
                      </a:r>
                      <a:r>
                        <a:rPr lang="fr-FR" sz="1100" b="1" dirty="0">
                          <a:solidFill>
                            <a:srgbClr val="000000"/>
                          </a:solidFill>
                          <a:effectLst/>
                          <a:latin typeface="Arial" panose="020B0604020202020204" pitchFamily="34" charset="0"/>
                          <a:ea typeface="Arial MT"/>
                          <a:cs typeface="Arial MT"/>
                        </a:rPr>
                        <a:t>:</a:t>
                      </a:r>
                      <a:r>
                        <a:rPr lang="fr-FR" sz="1100" b="1" spc="10" dirty="0">
                          <a:solidFill>
                            <a:srgbClr val="000000"/>
                          </a:solidFill>
                          <a:effectLst/>
                          <a:latin typeface="Arial" panose="020B0604020202020204" pitchFamily="34" charset="0"/>
                          <a:ea typeface="Arial MT"/>
                          <a:cs typeface="Arial MT"/>
                        </a:rPr>
                        <a:t> </a:t>
                      </a:r>
                      <a:r>
                        <a:rPr lang="fr-FR" sz="1100" b="1" dirty="0">
                          <a:solidFill>
                            <a:srgbClr val="000000"/>
                          </a:solidFill>
                          <a:effectLst/>
                          <a:latin typeface="Arial" panose="020B0604020202020204" pitchFamily="34" charset="0"/>
                          <a:ea typeface="Arial MT"/>
                          <a:cs typeface="Arial MT"/>
                        </a:rPr>
                        <a:t>Des</a:t>
                      </a:r>
                      <a:r>
                        <a:rPr lang="fr-FR" sz="1100" b="1" spc="15" dirty="0">
                          <a:solidFill>
                            <a:srgbClr val="000000"/>
                          </a:solidFill>
                          <a:effectLst/>
                          <a:latin typeface="Arial" panose="020B0604020202020204" pitchFamily="34" charset="0"/>
                          <a:ea typeface="Arial MT"/>
                          <a:cs typeface="Arial MT"/>
                        </a:rPr>
                        <a:t> </a:t>
                      </a:r>
                      <a:r>
                        <a:rPr lang="fr-FR" sz="1100" b="1" dirty="0">
                          <a:solidFill>
                            <a:srgbClr val="000000"/>
                          </a:solidFill>
                          <a:effectLst/>
                          <a:latin typeface="Arial" panose="020B0604020202020204" pitchFamily="34" charset="0"/>
                          <a:ea typeface="Arial MT"/>
                          <a:cs typeface="Arial MT"/>
                        </a:rPr>
                        <a:t>adaptations</a:t>
                      </a:r>
                      <a:r>
                        <a:rPr lang="fr-FR" sz="1100" b="1" spc="15" dirty="0">
                          <a:solidFill>
                            <a:srgbClr val="000000"/>
                          </a:solidFill>
                          <a:effectLst/>
                          <a:latin typeface="Arial" panose="020B0604020202020204" pitchFamily="34" charset="0"/>
                          <a:ea typeface="Arial MT"/>
                          <a:cs typeface="Arial MT"/>
                        </a:rPr>
                        <a:t> </a:t>
                      </a:r>
                      <a:r>
                        <a:rPr lang="fr-FR" sz="1100" b="1" dirty="0">
                          <a:solidFill>
                            <a:srgbClr val="000000"/>
                          </a:solidFill>
                          <a:effectLst/>
                          <a:latin typeface="Arial" panose="020B0604020202020204" pitchFamily="34" charset="0"/>
                          <a:ea typeface="Arial MT"/>
                          <a:cs typeface="Arial MT"/>
                        </a:rPr>
                        <a:t>aux</a:t>
                      </a:r>
                      <a:r>
                        <a:rPr lang="fr-FR" sz="1100" b="1" spc="5" dirty="0">
                          <a:solidFill>
                            <a:srgbClr val="000000"/>
                          </a:solidFill>
                          <a:effectLst/>
                          <a:latin typeface="Arial" panose="020B0604020202020204" pitchFamily="34" charset="0"/>
                          <a:ea typeface="Arial MT"/>
                          <a:cs typeface="Arial MT"/>
                        </a:rPr>
                        <a:t> </a:t>
                      </a:r>
                      <a:r>
                        <a:rPr lang="fr-FR" sz="1100" b="1" dirty="0">
                          <a:solidFill>
                            <a:srgbClr val="000000"/>
                          </a:solidFill>
                          <a:effectLst/>
                          <a:latin typeface="Arial" panose="020B0604020202020204" pitchFamily="34" charset="0"/>
                          <a:ea typeface="Arial MT"/>
                          <a:cs typeface="Arial MT"/>
                        </a:rPr>
                        <a:t>difficultés</a:t>
                      </a:r>
                      <a:r>
                        <a:rPr lang="fr-FR" sz="1100" b="1" spc="15" dirty="0">
                          <a:solidFill>
                            <a:srgbClr val="000000"/>
                          </a:solidFill>
                          <a:effectLst/>
                          <a:latin typeface="Arial" panose="020B0604020202020204" pitchFamily="34" charset="0"/>
                          <a:ea typeface="Arial MT"/>
                          <a:cs typeface="Arial MT"/>
                        </a:rPr>
                        <a:t> </a:t>
                      </a:r>
                      <a:r>
                        <a:rPr lang="fr-FR" sz="1100" b="1" dirty="0">
                          <a:solidFill>
                            <a:srgbClr val="000000"/>
                          </a:solidFill>
                          <a:effectLst/>
                          <a:latin typeface="Arial" panose="020B0604020202020204" pitchFamily="34" charset="0"/>
                          <a:ea typeface="Arial MT"/>
                          <a:cs typeface="Arial MT"/>
                        </a:rPr>
                        <a:t>en</a:t>
                      </a:r>
                      <a:r>
                        <a:rPr lang="fr-FR" sz="1100" b="1" spc="10" dirty="0">
                          <a:solidFill>
                            <a:srgbClr val="000000"/>
                          </a:solidFill>
                          <a:effectLst/>
                          <a:latin typeface="Arial" panose="020B0604020202020204" pitchFamily="34" charset="0"/>
                          <a:ea typeface="Arial MT"/>
                          <a:cs typeface="Arial MT"/>
                        </a:rPr>
                        <a:t> </a:t>
                      </a:r>
                      <a:r>
                        <a:rPr lang="fr-FR" sz="1100" b="1" dirty="0">
                          <a:solidFill>
                            <a:srgbClr val="000000"/>
                          </a:solidFill>
                          <a:effectLst/>
                          <a:latin typeface="Arial" panose="020B0604020202020204" pitchFamily="34" charset="0"/>
                          <a:ea typeface="Arial MT"/>
                          <a:cs typeface="Arial MT"/>
                        </a:rPr>
                        <a:t>français</a:t>
                      </a:r>
                      <a:endParaRPr lang="fr-FR" sz="1100" dirty="0">
                        <a:effectLst/>
                        <a:latin typeface="Arial MT"/>
                        <a:ea typeface="Arial MT"/>
                        <a:cs typeface="Arial M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3F3"/>
                    </a:solidFill>
                  </a:tcPr>
                </a:tc>
                <a:tc hMerge="1">
                  <a:txBody>
                    <a:bodyPr/>
                    <a:lstStyle/>
                    <a:p>
                      <a:endParaRPr lang="fr-FR"/>
                    </a:p>
                  </a:txBody>
                  <a:tcPr>
                    <a:lnL w="12700" cap="flat" cmpd="sng" algn="ctr">
                      <a:solidFill>
                        <a:srgbClr val="000000"/>
                      </a:solidFill>
                      <a:prstDash val="solid"/>
                      <a:round/>
                      <a:headEnd type="none" w="med" len="med"/>
                      <a:tailEnd type="none" w="med" len="med"/>
                    </a:lnL>
                    <a:lnT w="12700" cap="flat" cmpd="dbl" algn="ctr">
                      <a:solidFill>
                        <a:srgbClr val="000000"/>
                      </a:solidFill>
                      <a:prstDash val="solid"/>
                      <a:round/>
                      <a:headEnd type="none" w="med" len="med"/>
                      <a:tailEnd type="none" w="med" len="med"/>
                    </a:lnT>
                  </a:tcPr>
                </a:tc>
                <a:extLst>
                  <a:ext uri="{0D108BD9-81ED-4DB2-BD59-A6C34878D82A}">
                    <a16:rowId xmlns:a16="http://schemas.microsoft.com/office/drawing/2014/main" val="46872577"/>
                  </a:ext>
                </a:extLst>
              </a:tr>
            </a:tbl>
          </a:graphicData>
        </a:graphic>
      </p:graphicFrame>
      <p:graphicFrame>
        <p:nvGraphicFramePr>
          <p:cNvPr id="6" name="Tableau 5">
            <a:extLst>
              <a:ext uri="{FF2B5EF4-FFF2-40B4-BE49-F238E27FC236}">
                <a16:creationId xmlns:a16="http://schemas.microsoft.com/office/drawing/2014/main" id="{3D08C119-CEE9-40F6-906D-9EB0B08E3479}"/>
              </a:ext>
            </a:extLst>
          </p:cNvPr>
          <p:cNvGraphicFramePr>
            <a:graphicFrameLocks noGrp="1"/>
          </p:cNvGraphicFramePr>
          <p:nvPr>
            <p:extLst>
              <p:ext uri="{D42A27DB-BD31-4B8C-83A1-F6EECF244321}">
                <p14:modId xmlns:p14="http://schemas.microsoft.com/office/powerpoint/2010/main" val="247527600"/>
              </p:ext>
            </p:extLst>
          </p:nvPr>
        </p:nvGraphicFramePr>
        <p:xfrm>
          <a:off x="609600" y="4543076"/>
          <a:ext cx="10877006" cy="986867"/>
        </p:xfrm>
        <a:graphic>
          <a:graphicData uri="http://schemas.openxmlformats.org/drawingml/2006/table">
            <a:tbl>
              <a:tblPr firstRow="1" firstCol="1" lastRow="1" lastCol="1" bandRow="1" bandCol="1"/>
              <a:tblGrid>
                <a:gridCol w="4301260">
                  <a:extLst>
                    <a:ext uri="{9D8B030D-6E8A-4147-A177-3AD203B41FA5}">
                      <a16:colId xmlns:a16="http://schemas.microsoft.com/office/drawing/2014/main" val="3817335250"/>
                    </a:ext>
                  </a:extLst>
                </a:gridCol>
                <a:gridCol w="6575746">
                  <a:extLst>
                    <a:ext uri="{9D8B030D-6E8A-4147-A177-3AD203B41FA5}">
                      <a16:colId xmlns:a16="http://schemas.microsoft.com/office/drawing/2014/main" val="1127728645"/>
                    </a:ext>
                  </a:extLst>
                </a:gridCol>
              </a:tblGrid>
              <a:tr h="556054">
                <a:tc gridSpan="2">
                  <a:txBody>
                    <a:bodyPr/>
                    <a:lstStyle/>
                    <a:p>
                      <a:pPr marL="4445" marR="107315" indent="34290">
                        <a:lnSpc>
                          <a:spcPct val="97000"/>
                        </a:lnSpc>
                        <a:spcBef>
                          <a:spcPts val="95"/>
                        </a:spcBef>
                        <a:spcAft>
                          <a:spcPts val="0"/>
                        </a:spcAft>
                      </a:pPr>
                      <a:r>
                        <a:rPr lang="fr-FR" sz="1000" dirty="0">
                          <a:effectLst/>
                          <a:latin typeface="Arial MT"/>
                          <a:ea typeface="Arial MT"/>
                          <a:cs typeface="Arial MT"/>
                        </a:rPr>
                        <a:t>Contenus : Ce niveau 2 s'adresse aux enseignants capables d identifier précisément le ou les besoins lies a</a:t>
                      </a:r>
                      <a:r>
                        <a:rPr lang="fr-FR" sz="1000" spc="5" dirty="0">
                          <a:effectLst/>
                          <a:latin typeface="Arial MT"/>
                          <a:ea typeface="Arial MT"/>
                          <a:cs typeface="Arial MT"/>
                        </a:rPr>
                        <a:t> </a:t>
                      </a:r>
                      <a:r>
                        <a:rPr lang="fr-FR" sz="1000" dirty="0">
                          <a:effectLst/>
                          <a:latin typeface="Arial MT"/>
                          <a:ea typeface="Arial MT"/>
                          <a:cs typeface="Arial MT"/>
                        </a:rPr>
                        <a:t>une</a:t>
                      </a:r>
                      <a:r>
                        <a:rPr lang="fr-FR" sz="1000" spc="-30" dirty="0">
                          <a:effectLst/>
                          <a:latin typeface="Arial MT"/>
                          <a:ea typeface="Arial MT"/>
                          <a:cs typeface="Arial MT"/>
                        </a:rPr>
                        <a:t> </a:t>
                      </a:r>
                      <a:r>
                        <a:rPr lang="fr-FR" sz="1000" dirty="0">
                          <a:effectLst/>
                          <a:latin typeface="Arial MT"/>
                          <a:ea typeface="Arial MT"/>
                          <a:cs typeface="Arial MT"/>
                        </a:rPr>
                        <a:t>difficulté</a:t>
                      </a:r>
                      <a:r>
                        <a:rPr lang="fr-FR" sz="1000" spc="-20" dirty="0">
                          <a:effectLst/>
                          <a:latin typeface="Arial MT"/>
                          <a:ea typeface="Arial MT"/>
                          <a:cs typeface="Arial MT"/>
                        </a:rPr>
                        <a:t> </a:t>
                      </a:r>
                      <a:r>
                        <a:rPr lang="fr-FR" sz="1000" dirty="0">
                          <a:effectLst/>
                          <a:latin typeface="Arial MT"/>
                          <a:ea typeface="Arial MT"/>
                          <a:cs typeface="Arial MT"/>
                        </a:rPr>
                        <a:t>en</a:t>
                      </a:r>
                      <a:r>
                        <a:rPr lang="fr-FR" sz="1000" spc="-20" dirty="0">
                          <a:effectLst/>
                          <a:latin typeface="Arial MT"/>
                          <a:ea typeface="Arial MT"/>
                          <a:cs typeface="Arial MT"/>
                        </a:rPr>
                        <a:t> </a:t>
                      </a:r>
                      <a:r>
                        <a:rPr lang="fr-FR" sz="1000" dirty="0">
                          <a:effectLst/>
                          <a:latin typeface="Arial MT"/>
                          <a:ea typeface="Arial MT"/>
                          <a:cs typeface="Arial MT"/>
                        </a:rPr>
                        <a:t>français.</a:t>
                      </a:r>
                    </a:p>
                    <a:p>
                      <a:pPr marL="4445" marR="107315" indent="34290">
                        <a:lnSpc>
                          <a:spcPct val="97000"/>
                        </a:lnSpc>
                        <a:spcBef>
                          <a:spcPts val="95"/>
                        </a:spcBef>
                        <a:spcAft>
                          <a:spcPts val="0"/>
                        </a:spcAft>
                      </a:pPr>
                      <a:r>
                        <a:rPr lang="fr-FR" sz="1000" dirty="0">
                          <a:effectLst/>
                          <a:latin typeface="Arial MT"/>
                          <a:ea typeface="Arial MT"/>
                          <a:cs typeface="Arial MT"/>
                        </a:rPr>
                        <a:t>Temps</a:t>
                      </a:r>
                      <a:r>
                        <a:rPr lang="fr-FR" sz="1000" spc="-15" dirty="0">
                          <a:effectLst/>
                          <a:latin typeface="Arial MT"/>
                          <a:ea typeface="Arial MT"/>
                          <a:cs typeface="Arial MT"/>
                        </a:rPr>
                        <a:t> </a:t>
                      </a:r>
                      <a:r>
                        <a:rPr lang="fr-FR" sz="1000" dirty="0">
                          <a:effectLst/>
                          <a:latin typeface="Arial MT"/>
                          <a:ea typeface="Arial MT"/>
                          <a:cs typeface="Arial MT"/>
                        </a:rPr>
                        <a:t>1</a:t>
                      </a:r>
                      <a:r>
                        <a:rPr lang="fr-FR" sz="1000" spc="-30" dirty="0">
                          <a:effectLst/>
                          <a:latin typeface="Arial MT"/>
                          <a:ea typeface="Arial MT"/>
                          <a:cs typeface="Arial MT"/>
                        </a:rPr>
                        <a:t> </a:t>
                      </a:r>
                      <a:r>
                        <a:rPr lang="fr-FR" sz="1000" dirty="0">
                          <a:effectLst/>
                          <a:latin typeface="Arial MT"/>
                          <a:ea typeface="Arial MT"/>
                          <a:cs typeface="Arial MT"/>
                        </a:rPr>
                        <a:t>en</a:t>
                      </a:r>
                      <a:r>
                        <a:rPr lang="fr-FR" sz="1000" spc="-25" dirty="0">
                          <a:effectLst/>
                          <a:latin typeface="Arial MT"/>
                          <a:ea typeface="Arial MT"/>
                          <a:cs typeface="Arial MT"/>
                        </a:rPr>
                        <a:t> </a:t>
                      </a:r>
                      <a:r>
                        <a:rPr lang="fr-FR" sz="1000" dirty="0">
                          <a:effectLst/>
                          <a:latin typeface="Arial MT"/>
                          <a:ea typeface="Arial MT"/>
                          <a:cs typeface="Arial MT"/>
                        </a:rPr>
                        <a:t>présentiel</a:t>
                      </a:r>
                      <a:r>
                        <a:rPr lang="fr-FR" sz="1000" spc="-30" dirty="0">
                          <a:effectLst/>
                          <a:latin typeface="Arial MT"/>
                          <a:ea typeface="Arial MT"/>
                          <a:cs typeface="Arial MT"/>
                        </a:rPr>
                        <a:t> </a:t>
                      </a:r>
                      <a:r>
                        <a:rPr lang="fr-FR" sz="1000" dirty="0">
                          <a:effectLst/>
                          <a:latin typeface="Arial MT"/>
                          <a:ea typeface="Arial MT"/>
                          <a:cs typeface="Arial MT"/>
                        </a:rPr>
                        <a:t>:</a:t>
                      </a:r>
                      <a:r>
                        <a:rPr lang="fr-FR" sz="1000" spc="-20" dirty="0">
                          <a:effectLst/>
                          <a:latin typeface="Arial MT"/>
                          <a:ea typeface="Arial MT"/>
                          <a:cs typeface="Arial MT"/>
                        </a:rPr>
                        <a:t> </a:t>
                      </a:r>
                      <a:r>
                        <a:rPr lang="fr-FR" sz="1000" dirty="0">
                          <a:effectLst/>
                          <a:latin typeface="Arial MT"/>
                          <a:ea typeface="Arial MT"/>
                          <a:cs typeface="Arial MT"/>
                        </a:rPr>
                        <a:t>appréhender</a:t>
                      </a:r>
                      <a:r>
                        <a:rPr lang="fr-FR" sz="1000" spc="-15" dirty="0">
                          <a:effectLst/>
                          <a:latin typeface="Arial MT"/>
                          <a:ea typeface="Arial MT"/>
                          <a:cs typeface="Arial MT"/>
                        </a:rPr>
                        <a:t> </a:t>
                      </a:r>
                      <a:r>
                        <a:rPr lang="fr-FR" sz="1000" dirty="0">
                          <a:effectLst/>
                          <a:latin typeface="Arial MT"/>
                          <a:ea typeface="Arial MT"/>
                          <a:cs typeface="Arial MT"/>
                        </a:rPr>
                        <a:t>différentes</a:t>
                      </a:r>
                      <a:r>
                        <a:rPr lang="fr-FR" sz="1000" spc="-15" dirty="0">
                          <a:effectLst/>
                          <a:latin typeface="Arial MT"/>
                          <a:ea typeface="Arial MT"/>
                          <a:cs typeface="Arial MT"/>
                        </a:rPr>
                        <a:t> </a:t>
                      </a:r>
                      <a:r>
                        <a:rPr lang="fr-FR" sz="1000" dirty="0">
                          <a:effectLst/>
                          <a:latin typeface="Arial MT"/>
                          <a:ea typeface="Arial MT"/>
                          <a:cs typeface="Arial MT"/>
                        </a:rPr>
                        <a:t>adaptations</a:t>
                      </a:r>
                      <a:r>
                        <a:rPr lang="fr-FR" sz="1000" spc="-20" dirty="0">
                          <a:effectLst/>
                          <a:latin typeface="Arial MT"/>
                          <a:ea typeface="Arial MT"/>
                          <a:cs typeface="Arial MT"/>
                        </a:rPr>
                        <a:t> </a:t>
                      </a:r>
                      <a:r>
                        <a:rPr lang="fr-FR" sz="1000" dirty="0">
                          <a:effectLst/>
                          <a:latin typeface="Arial MT"/>
                          <a:ea typeface="Arial MT"/>
                          <a:cs typeface="Arial MT"/>
                        </a:rPr>
                        <a:t>et</a:t>
                      </a:r>
                      <a:r>
                        <a:rPr lang="fr-FR" sz="1000" spc="-20" dirty="0">
                          <a:effectLst/>
                          <a:latin typeface="Arial MT"/>
                          <a:ea typeface="Arial MT"/>
                          <a:cs typeface="Arial MT"/>
                        </a:rPr>
                        <a:t> </a:t>
                      </a:r>
                      <a:r>
                        <a:rPr lang="fr-FR" sz="1000" dirty="0">
                          <a:effectLst/>
                          <a:latin typeface="Arial MT"/>
                          <a:ea typeface="Arial MT"/>
                          <a:cs typeface="Arial MT"/>
                        </a:rPr>
                        <a:t>les</a:t>
                      </a:r>
                      <a:r>
                        <a:rPr lang="fr-FR" sz="1000" spc="-15" dirty="0">
                          <a:effectLst/>
                          <a:latin typeface="Arial MT"/>
                          <a:ea typeface="Arial MT"/>
                          <a:cs typeface="Arial MT"/>
                        </a:rPr>
                        <a:t> </a:t>
                      </a:r>
                      <a:r>
                        <a:rPr lang="fr-FR" sz="1000" dirty="0">
                          <a:effectLst/>
                          <a:latin typeface="Arial MT"/>
                          <a:ea typeface="Arial MT"/>
                          <a:cs typeface="Arial MT"/>
                        </a:rPr>
                        <a:t>corréler</a:t>
                      </a:r>
                      <a:r>
                        <a:rPr lang="fr-FR" sz="1000" spc="-15" dirty="0">
                          <a:effectLst/>
                          <a:latin typeface="Arial MT"/>
                          <a:ea typeface="Arial MT"/>
                          <a:cs typeface="Arial MT"/>
                        </a:rPr>
                        <a:t> </a:t>
                      </a:r>
                      <a:r>
                        <a:rPr lang="fr-FR" sz="1000" dirty="0">
                          <a:effectLst/>
                          <a:latin typeface="Arial MT"/>
                          <a:ea typeface="Arial MT"/>
                          <a:cs typeface="Arial MT"/>
                        </a:rPr>
                        <a:t>aux</a:t>
                      </a:r>
                      <a:r>
                        <a:rPr lang="fr-FR" sz="1000" spc="-20" dirty="0">
                          <a:effectLst/>
                          <a:latin typeface="Arial MT"/>
                          <a:ea typeface="Arial MT"/>
                          <a:cs typeface="Arial MT"/>
                        </a:rPr>
                        <a:t> </a:t>
                      </a:r>
                      <a:r>
                        <a:rPr lang="fr-FR" sz="1000" dirty="0">
                          <a:effectLst/>
                          <a:latin typeface="Arial MT"/>
                          <a:ea typeface="Arial MT"/>
                          <a:cs typeface="Arial MT"/>
                        </a:rPr>
                        <a:t>besoins</a:t>
                      </a:r>
                      <a:r>
                        <a:rPr lang="fr-FR" sz="1000" spc="-260" dirty="0">
                          <a:effectLst/>
                          <a:latin typeface="Arial MT"/>
                          <a:ea typeface="Arial MT"/>
                          <a:cs typeface="Arial MT"/>
                        </a:rPr>
                        <a:t> </a:t>
                      </a:r>
                      <a:r>
                        <a:rPr lang="fr-FR" sz="1000" dirty="0">
                          <a:effectLst/>
                          <a:latin typeface="Arial MT"/>
                          <a:ea typeface="Arial MT"/>
                          <a:cs typeface="Arial MT"/>
                        </a:rPr>
                        <a:t>de</a:t>
                      </a:r>
                      <a:r>
                        <a:rPr lang="fr-FR" sz="1000" spc="-10" dirty="0">
                          <a:effectLst/>
                          <a:latin typeface="Arial MT"/>
                          <a:ea typeface="Arial MT"/>
                          <a:cs typeface="Arial MT"/>
                        </a:rPr>
                        <a:t> </a:t>
                      </a:r>
                      <a:r>
                        <a:rPr lang="fr-FR" sz="1000" dirty="0">
                          <a:effectLst/>
                          <a:latin typeface="Arial MT"/>
                          <a:ea typeface="Arial MT"/>
                          <a:cs typeface="Arial MT"/>
                        </a:rPr>
                        <a:t>l’élève.</a:t>
                      </a:r>
                      <a:r>
                        <a:rPr lang="fr-FR" sz="1000" spc="-5" dirty="0">
                          <a:effectLst/>
                          <a:latin typeface="Arial MT"/>
                          <a:ea typeface="Arial MT"/>
                          <a:cs typeface="Arial MT"/>
                        </a:rPr>
                        <a:t> </a:t>
                      </a:r>
                    </a:p>
                    <a:p>
                      <a:pPr marL="4445" marR="107315" indent="34290">
                        <a:lnSpc>
                          <a:spcPct val="97000"/>
                        </a:lnSpc>
                        <a:spcBef>
                          <a:spcPts val="95"/>
                        </a:spcBef>
                        <a:spcAft>
                          <a:spcPts val="0"/>
                        </a:spcAft>
                      </a:pPr>
                      <a:r>
                        <a:rPr lang="fr-FR" sz="1000" dirty="0">
                          <a:effectLst/>
                          <a:latin typeface="Arial MT"/>
                          <a:ea typeface="Arial MT"/>
                          <a:cs typeface="Arial MT"/>
                        </a:rPr>
                        <a:t>Temps 2</a:t>
                      </a:r>
                      <a:r>
                        <a:rPr lang="fr-FR" sz="1000" spc="-15" dirty="0">
                          <a:effectLst/>
                          <a:latin typeface="Arial MT"/>
                          <a:ea typeface="Arial MT"/>
                          <a:cs typeface="Arial MT"/>
                        </a:rPr>
                        <a:t> </a:t>
                      </a:r>
                      <a:r>
                        <a:rPr lang="fr-FR" sz="1000" dirty="0">
                          <a:effectLst/>
                          <a:latin typeface="Arial MT"/>
                          <a:ea typeface="Arial MT"/>
                          <a:cs typeface="Arial MT"/>
                        </a:rPr>
                        <a:t>avec analyse</a:t>
                      </a:r>
                      <a:r>
                        <a:rPr lang="fr-FR" sz="1000" spc="-5" dirty="0">
                          <a:effectLst/>
                          <a:latin typeface="Arial MT"/>
                          <a:ea typeface="Arial MT"/>
                          <a:cs typeface="Arial MT"/>
                        </a:rPr>
                        <a:t> </a:t>
                      </a:r>
                      <a:r>
                        <a:rPr lang="fr-FR" sz="1000" dirty="0">
                          <a:effectLst/>
                          <a:latin typeface="Arial MT"/>
                          <a:ea typeface="Arial MT"/>
                          <a:cs typeface="Arial MT"/>
                        </a:rPr>
                        <a:t>de</a:t>
                      </a:r>
                      <a:r>
                        <a:rPr lang="fr-FR" sz="1000" spc="-5" dirty="0">
                          <a:effectLst/>
                          <a:latin typeface="Arial MT"/>
                          <a:ea typeface="Arial MT"/>
                          <a:cs typeface="Arial MT"/>
                        </a:rPr>
                        <a:t> </a:t>
                      </a:r>
                      <a:r>
                        <a:rPr lang="fr-FR" sz="1000" dirty="0">
                          <a:effectLst/>
                          <a:latin typeface="Arial MT"/>
                          <a:ea typeface="Arial MT"/>
                          <a:cs typeface="Arial MT"/>
                        </a:rPr>
                        <a:t>vidéos.</a:t>
                      </a:r>
                      <a:endParaRPr lang="fr-FR" sz="1100" dirty="0">
                        <a:effectLst/>
                        <a:latin typeface="Arial MT"/>
                        <a:ea typeface="Arial MT"/>
                        <a:cs typeface="Arial MT"/>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tcPr>
                </a:tc>
                <a:tc hMerge="1">
                  <a:txBody>
                    <a:bodyPr/>
                    <a:lstStyle/>
                    <a:p>
                      <a:endParaRPr lang="fr-FR"/>
                    </a:p>
                  </a:txBody>
                  <a:tcPr>
                    <a:lnL w="12700" cap="flat" cmpd="sng" algn="ctr">
                      <a:solidFill>
                        <a:srgbClr val="000000"/>
                      </a:solidFill>
                      <a:prstDash val="solid"/>
                      <a:round/>
                      <a:headEnd type="none" w="med" len="med"/>
                      <a:tailEnd type="none" w="med" len="med"/>
                    </a:lnL>
                  </a:tcPr>
                </a:tc>
                <a:extLst>
                  <a:ext uri="{0D108BD9-81ED-4DB2-BD59-A6C34878D82A}">
                    <a16:rowId xmlns:a16="http://schemas.microsoft.com/office/drawing/2014/main" val="1107165312"/>
                  </a:ext>
                </a:extLst>
              </a:tr>
              <a:tr h="198810">
                <a:tc gridSpan="2">
                  <a:txBody>
                    <a:bodyPr/>
                    <a:lstStyle/>
                    <a:p>
                      <a:pPr marL="38735">
                        <a:spcBef>
                          <a:spcPts val="140"/>
                        </a:spcBef>
                      </a:pPr>
                      <a:r>
                        <a:rPr lang="fr-FR" sz="1000" dirty="0">
                          <a:effectLst/>
                          <a:latin typeface="Arial MT"/>
                          <a:ea typeface="Arial MT"/>
                          <a:cs typeface="Arial MT"/>
                        </a:rPr>
                        <a:t>Observations :</a:t>
                      </a:r>
                      <a:endParaRPr lang="fr-FR" sz="1100" dirty="0">
                        <a:effectLst/>
                        <a:latin typeface="Arial MT"/>
                        <a:ea typeface="Arial MT"/>
                        <a:cs typeface="Arial M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tcPr>
                </a:tc>
                <a:tc hMerge="1">
                  <a:txBody>
                    <a:bodyPr/>
                    <a:lstStyle/>
                    <a:p>
                      <a:endParaRPr lang="fr-FR"/>
                    </a:p>
                  </a:txBody>
                  <a:tcPr>
                    <a:lnL w="12700" cap="flat" cmpd="sng" algn="ctr">
                      <a:solidFill>
                        <a:srgbClr val="000000"/>
                      </a:solidFill>
                      <a:prstDash val="solid"/>
                      <a:round/>
                      <a:headEnd type="none" w="med" len="med"/>
                      <a:tailEnd type="none" w="med" len="med"/>
                    </a:lnL>
                  </a:tcPr>
                </a:tc>
                <a:extLst>
                  <a:ext uri="{0D108BD9-81ED-4DB2-BD59-A6C34878D82A}">
                    <a16:rowId xmlns:a16="http://schemas.microsoft.com/office/drawing/2014/main" val="2842207951"/>
                  </a:ext>
                </a:extLst>
              </a:tr>
              <a:tr h="232003">
                <a:tc>
                  <a:txBody>
                    <a:bodyPr/>
                    <a:lstStyle/>
                    <a:p>
                      <a:pPr marL="38735">
                        <a:spcBef>
                          <a:spcPts val="140"/>
                        </a:spcBef>
                      </a:pPr>
                      <a:r>
                        <a:rPr lang="fr-FR" sz="1000" dirty="0">
                          <a:effectLst/>
                          <a:latin typeface="Arial MT"/>
                          <a:ea typeface="Arial MT"/>
                          <a:cs typeface="Arial MT"/>
                        </a:rPr>
                        <a:t>Durée</a:t>
                      </a:r>
                      <a:r>
                        <a:rPr lang="fr-FR" sz="1000" spc="-15" dirty="0">
                          <a:effectLst/>
                          <a:latin typeface="Arial MT"/>
                          <a:ea typeface="Arial MT"/>
                          <a:cs typeface="Arial MT"/>
                        </a:rPr>
                        <a:t> </a:t>
                      </a:r>
                      <a:r>
                        <a:rPr lang="fr-FR" sz="1000" dirty="0">
                          <a:effectLst/>
                          <a:latin typeface="Arial MT"/>
                          <a:ea typeface="Arial MT"/>
                          <a:cs typeface="Arial MT"/>
                        </a:rPr>
                        <a:t>:</a:t>
                      </a:r>
                      <a:r>
                        <a:rPr lang="fr-FR" sz="1000" spc="-15" dirty="0">
                          <a:effectLst/>
                          <a:latin typeface="Arial MT"/>
                          <a:ea typeface="Arial MT"/>
                          <a:cs typeface="Arial MT"/>
                        </a:rPr>
                        <a:t> </a:t>
                      </a:r>
                      <a:r>
                        <a:rPr lang="fr-FR" sz="1000" dirty="0">
                          <a:effectLst/>
                          <a:latin typeface="Arial MT"/>
                          <a:ea typeface="Arial MT"/>
                          <a:cs typeface="Arial MT"/>
                        </a:rPr>
                        <a:t>6</a:t>
                      </a:r>
                      <a:r>
                        <a:rPr lang="fr-FR" sz="1000" spc="-10" dirty="0">
                          <a:effectLst/>
                          <a:latin typeface="Arial MT"/>
                          <a:ea typeface="Arial MT"/>
                          <a:cs typeface="Arial MT"/>
                        </a:rPr>
                        <a:t> </a:t>
                      </a:r>
                      <a:r>
                        <a:rPr lang="fr-FR" sz="1000" dirty="0">
                          <a:effectLst/>
                          <a:latin typeface="Arial MT"/>
                          <a:ea typeface="Arial MT"/>
                          <a:cs typeface="Arial MT"/>
                        </a:rPr>
                        <a:t>heures</a:t>
                      </a:r>
                      <a:r>
                        <a:rPr lang="fr-FR" sz="1000" dirty="0">
                          <a:effectLst/>
                          <a:latin typeface="Times New Roman" panose="02020603050405020304" pitchFamily="18" charset="0"/>
                        </a:rPr>
                        <a:t> </a:t>
                      </a:r>
                      <a:endParaRPr lang="fr-FR" sz="1100" dirty="0">
                        <a:effectLst/>
                        <a:latin typeface="Arial M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0640">
                        <a:spcBef>
                          <a:spcPts val="135"/>
                        </a:spcBef>
                        <a:spcAft>
                          <a:spcPts val="0"/>
                        </a:spcAft>
                      </a:pPr>
                      <a:r>
                        <a:rPr lang="fr-FR" sz="1000" dirty="0">
                          <a:effectLst/>
                          <a:latin typeface="Arial MT"/>
                          <a:ea typeface="Arial MT"/>
                          <a:cs typeface="Arial MT"/>
                        </a:rPr>
                        <a:t>Lieu</a:t>
                      </a:r>
                      <a:r>
                        <a:rPr lang="fr-FR" sz="1000" spc="-15" dirty="0">
                          <a:effectLst/>
                          <a:latin typeface="Arial MT"/>
                          <a:ea typeface="Arial MT"/>
                          <a:cs typeface="Arial MT"/>
                        </a:rPr>
                        <a:t> </a:t>
                      </a:r>
                      <a:r>
                        <a:rPr lang="fr-FR" sz="1000" dirty="0">
                          <a:effectLst/>
                          <a:latin typeface="Arial MT"/>
                          <a:ea typeface="Arial MT"/>
                          <a:cs typeface="Arial MT"/>
                        </a:rPr>
                        <a:t>:</a:t>
                      </a:r>
                      <a:r>
                        <a:rPr lang="fr-FR" sz="1000" spc="-20" dirty="0">
                          <a:effectLst/>
                          <a:latin typeface="Arial MT"/>
                          <a:ea typeface="Arial MT"/>
                          <a:cs typeface="Arial MT"/>
                        </a:rPr>
                        <a:t> </a:t>
                      </a:r>
                      <a:r>
                        <a:rPr lang="fr-FR" sz="1000" dirty="0">
                          <a:effectLst/>
                          <a:latin typeface="Arial MT"/>
                          <a:ea typeface="Arial MT"/>
                          <a:cs typeface="Arial MT"/>
                        </a:rPr>
                        <a:t>A</a:t>
                      </a:r>
                      <a:r>
                        <a:rPr lang="fr-FR" sz="1000" spc="-20" dirty="0">
                          <a:effectLst/>
                          <a:latin typeface="Arial MT"/>
                          <a:ea typeface="Arial MT"/>
                          <a:cs typeface="Arial MT"/>
                        </a:rPr>
                        <a:t> </a:t>
                      </a:r>
                      <a:r>
                        <a:rPr lang="fr-FR" sz="1000" dirty="0">
                          <a:effectLst/>
                          <a:latin typeface="Arial MT"/>
                          <a:ea typeface="Arial MT"/>
                          <a:cs typeface="Arial MT"/>
                        </a:rPr>
                        <a:t>définir</a:t>
                      </a:r>
                      <a:endParaRPr lang="fr-FR" sz="1100" dirty="0">
                        <a:effectLst/>
                        <a:latin typeface="Arial MT"/>
                        <a:ea typeface="Arial MT"/>
                        <a:cs typeface="Arial M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79647738"/>
                  </a:ext>
                </a:extLst>
              </a:tr>
            </a:tbl>
          </a:graphicData>
        </a:graphic>
      </p:graphicFrame>
    </p:spTree>
    <p:extLst>
      <p:ext uri="{BB962C8B-B14F-4D97-AF65-F5344CB8AC3E}">
        <p14:creationId xmlns:p14="http://schemas.microsoft.com/office/powerpoint/2010/main" val="119307346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a:extLst>
              <a:ext uri="{FF2B5EF4-FFF2-40B4-BE49-F238E27FC236}">
                <a16:creationId xmlns:a16="http://schemas.microsoft.com/office/drawing/2014/main" id="{3DE3EE99-14A7-46A4-92E6-ED9F52DD6732}"/>
              </a:ext>
            </a:extLst>
          </p:cNvPr>
          <p:cNvSpPr>
            <a:spLocks noGrp="1"/>
          </p:cNvSpPr>
          <p:nvPr>
            <p:ph type="sldNum" sz="quarter" idx="12"/>
          </p:nvPr>
        </p:nvSpPr>
        <p:spPr/>
        <p:txBody>
          <a:bodyPr/>
          <a:lstStyle/>
          <a:p>
            <a:fld id="{B09499B9-A54A-48B6-A9F5-EC93DEB5225B}" type="slidenum">
              <a:rPr lang="fr-FR" smtClean="0"/>
              <a:t>24</a:t>
            </a:fld>
            <a:endParaRPr lang="fr-FR" dirty="0"/>
          </a:p>
        </p:txBody>
      </p:sp>
      <p:graphicFrame>
        <p:nvGraphicFramePr>
          <p:cNvPr id="3" name="Tableau 2">
            <a:extLst>
              <a:ext uri="{FF2B5EF4-FFF2-40B4-BE49-F238E27FC236}">
                <a16:creationId xmlns:a16="http://schemas.microsoft.com/office/drawing/2014/main" id="{DB3F1B56-E82A-4B15-B1B9-CB2834DA009B}"/>
              </a:ext>
            </a:extLst>
          </p:cNvPr>
          <p:cNvGraphicFramePr>
            <a:graphicFrameLocks noGrp="1"/>
          </p:cNvGraphicFramePr>
          <p:nvPr>
            <p:extLst>
              <p:ext uri="{D42A27DB-BD31-4B8C-83A1-F6EECF244321}">
                <p14:modId xmlns:p14="http://schemas.microsoft.com/office/powerpoint/2010/main" val="2915617457"/>
              </p:ext>
            </p:extLst>
          </p:nvPr>
        </p:nvGraphicFramePr>
        <p:xfrm>
          <a:off x="831643" y="784598"/>
          <a:ext cx="10522155" cy="1938655"/>
        </p:xfrm>
        <a:graphic>
          <a:graphicData uri="http://schemas.openxmlformats.org/drawingml/2006/table">
            <a:tbl>
              <a:tblPr firstRow="1" firstCol="1" lastRow="1" lastCol="1" bandRow="1" bandCol="1"/>
              <a:tblGrid>
                <a:gridCol w="5202465">
                  <a:extLst>
                    <a:ext uri="{9D8B030D-6E8A-4147-A177-3AD203B41FA5}">
                      <a16:colId xmlns:a16="http://schemas.microsoft.com/office/drawing/2014/main" val="361159159"/>
                    </a:ext>
                  </a:extLst>
                </a:gridCol>
                <a:gridCol w="5319690">
                  <a:extLst>
                    <a:ext uri="{9D8B030D-6E8A-4147-A177-3AD203B41FA5}">
                      <a16:colId xmlns:a16="http://schemas.microsoft.com/office/drawing/2014/main" val="2963090221"/>
                    </a:ext>
                  </a:extLst>
                </a:gridCol>
              </a:tblGrid>
              <a:tr h="219710">
                <a:tc gridSpan="2">
                  <a:txBody>
                    <a:bodyPr/>
                    <a:lstStyle/>
                    <a:p>
                      <a:pPr marL="43180">
                        <a:spcBef>
                          <a:spcPts val="95"/>
                        </a:spcBef>
                        <a:spcAft>
                          <a:spcPts val="0"/>
                        </a:spcAft>
                      </a:pPr>
                      <a:r>
                        <a:rPr lang="fr-FR" sz="1100" b="1" dirty="0">
                          <a:solidFill>
                            <a:schemeClr val="bg1"/>
                          </a:solidFill>
                          <a:effectLst/>
                          <a:latin typeface="Arial" panose="020B0604020202020204" pitchFamily="34" charset="0"/>
                          <a:ea typeface="Arial MT"/>
                          <a:cs typeface="Arial MT"/>
                        </a:rPr>
                        <a:t>Dispositif</a:t>
                      </a:r>
                      <a:r>
                        <a:rPr lang="fr-FR" sz="1100" b="1" spc="15" dirty="0">
                          <a:solidFill>
                            <a:schemeClr val="bg1"/>
                          </a:solidFill>
                          <a:effectLst/>
                          <a:latin typeface="Arial" panose="020B0604020202020204" pitchFamily="34" charset="0"/>
                          <a:ea typeface="Arial MT"/>
                          <a:cs typeface="Arial MT"/>
                        </a:rPr>
                        <a:t> </a:t>
                      </a:r>
                      <a:r>
                        <a:rPr lang="fr-FR" sz="1100" b="1" dirty="0">
                          <a:solidFill>
                            <a:schemeClr val="bg1"/>
                          </a:solidFill>
                          <a:effectLst/>
                          <a:latin typeface="Arial" panose="020B0604020202020204" pitchFamily="34" charset="0"/>
                          <a:ea typeface="Arial MT"/>
                          <a:cs typeface="Arial MT"/>
                        </a:rPr>
                        <a:t>:</a:t>
                      </a:r>
                      <a:r>
                        <a:rPr lang="fr-FR" sz="1100" b="1" spc="20" dirty="0">
                          <a:solidFill>
                            <a:schemeClr val="bg1"/>
                          </a:solidFill>
                          <a:effectLst/>
                          <a:latin typeface="Arial" panose="020B0604020202020204" pitchFamily="34" charset="0"/>
                          <a:ea typeface="Arial MT"/>
                          <a:cs typeface="Arial MT"/>
                        </a:rPr>
                        <a:t> </a:t>
                      </a:r>
                      <a:r>
                        <a:rPr lang="fr-FR" sz="1100" b="1" dirty="0">
                          <a:solidFill>
                            <a:schemeClr val="bg1"/>
                          </a:solidFill>
                          <a:effectLst/>
                          <a:latin typeface="Arial" panose="020B0604020202020204" pitchFamily="34" charset="0"/>
                          <a:ea typeface="Arial MT"/>
                          <a:cs typeface="Arial MT"/>
                        </a:rPr>
                        <a:t>DN03-Répondre</a:t>
                      </a:r>
                      <a:r>
                        <a:rPr lang="fr-FR" sz="1100" b="1" spc="15" dirty="0">
                          <a:solidFill>
                            <a:schemeClr val="bg1"/>
                          </a:solidFill>
                          <a:effectLst/>
                          <a:latin typeface="Arial" panose="020B0604020202020204" pitchFamily="34" charset="0"/>
                          <a:ea typeface="Arial MT"/>
                          <a:cs typeface="Arial MT"/>
                        </a:rPr>
                        <a:t> </a:t>
                      </a:r>
                      <a:r>
                        <a:rPr lang="fr-FR" sz="1100" b="1" dirty="0">
                          <a:solidFill>
                            <a:schemeClr val="bg1"/>
                          </a:solidFill>
                          <a:effectLst/>
                          <a:latin typeface="Arial" panose="020B0604020202020204" pitchFamily="34" charset="0"/>
                          <a:ea typeface="Arial MT"/>
                          <a:cs typeface="Arial MT"/>
                        </a:rPr>
                        <a:t>aux</a:t>
                      </a:r>
                      <a:r>
                        <a:rPr lang="fr-FR" sz="1100" b="1" spc="15" dirty="0">
                          <a:solidFill>
                            <a:schemeClr val="bg1"/>
                          </a:solidFill>
                          <a:effectLst/>
                          <a:latin typeface="Arial" panose="020B0604020202020204" pitchFamily="34" charset="0"/>
                          <a:ea typeface="Arial MT"/>
                          <a:cs typeface="Arial MT"/>
                        </a:rPr>
                        <a:t> </a:t>
                      </a:r>
                      <a:r>
                        <a:rPr lang="fr-FR" sz="1100" b="1" dirty="0">
                          <a:solidFill>
                            <a:schemeClr val="bg1"/>
                          </a:solidFill>
                          <a:effectLst/>
                          <a:latin typeface="Arial" panose="020B0604020202020204" pitchFamily="34" charset="0"/>
                          <a:ea typeface="Arial MT"/>
                          <a:cs typeface="Arial MT"/>
                        </a:rPr>
                        <a:t>besoins</a:t>
                      </a:r>
                      <a:r>
                        <a:rPr lang="fr-FR" sz="1100" b="1" spc="10" dirty="0">
                          <a:solidFill>
                            <a:schemeClr val="bg1"/>
                          </a:solidFill>
                          <a:effectLst/>
                          <a:latin typeface="Arial" panose="020B0604020202020204" pitchFamily="34" charset="0"/>
                          <a:ea typeface="Arial MT"/>
                          <a:cs typeface="Arial MT"/>
                        </a:rPr>
                        <a:t> </a:t>
                      </a:r>
                      <a:r>
                        <a:rPr lang="fr-FR" sz="1100" b="1" dirty="0">
                          <a:solidFill>
                            <a:schemeClr val="bg1"/>
                          </a:solidFill>
                          <a:effectLst/>
                          <a:latin typeface="Arial" panose="020B0604020202020204" pitchFamily="34" charset="0"/>
                          <a:ea typeface="Arial MT"/>
                          <a:cs typeface="Arial MT"/>
                        </a:rPr>
                        <a:t>spécifiques</a:t>
                      </a:r>
                      <a:r>
                        <a:rPr lang="fr-FR" sz="1100" b="1" spc="15" dirty="0">
                          <a:solidFill>
                            <a:schemeClr val="bg1"/>
                          </a:solidFill>
                          <a:effectLst/>
                          <a:latin typeface="Arial" panose="020B0604020202020204" pitchFamily="34" charset="0"/>
                          <a:ea typeface="Arial MT"/>
                          <a:cs typeface="Arial MT"/>
                        </a:rPr>
                        <a:t> </a:t>
                      </a:r>
                      <a:r>
                        <a:rPr lang="fr-FR" sz="1100" b="1" dirty="0">
                          <a:solidFill>
                            <a:schemeClr val="bg1"/>
                          </a:solidFill>
                          <a:effectLst/>
                          <a:latin typeface="Arial" panose="020B0604020202020204" pitchFamily="34" charset="0"/>
                          <a:ea typeface="Arial MT"/>
                          <a:cs typeface="Arial MT"/>
                        </a:rPr>
                        <a:t>élèves</a:t>
                      </a:r>
                      <a:r>
                        <a:rPr lang="fr-FR" sz="1100" b="1" spc="10" dirty="0">
                          <a:solidFill>
                            <a:schemeClr val="bg1"/>
                          </a:solidFill>
                          <a:effectLst/>
                          <a:latin typeface="Arial" panose="020B0604020202020204" pitchFamily="34" charset="0"/>
                          <a:ea typeface="Arial MT"/>
                          <a:cs typeface="Arial MT"/>
                        </a:rPr>
                        <a:t> </a:t>
                      </a:r>
                      <a:r>
                        <a:rPr lang="fr-FR" sz="1100" b="1" dirty="0">
                          <a:solidFill>
                            <a:schemeClr val="bg1"/>
                          </a:solidFill>
                          <a:effectLst/>
                          <a:latin typeface="Arial" panose="020B0604020202020204" pitchFamily="34" charset="0"/>
                          <a:ea typeface="Arial MT"/>
                          <a:cs typeface="Arial MT"/>
                        </a:rPr>
                        <a:t>de</a:t>
                      </a:r>
                      <a:r>
                        <a:rPr lang="fr-FR" sz="1100" b="1" spc="5" dirty="0">
                          <a:solidFill>
                            <a:schemeClr val="bg1"/>
                          </a:solidFill>
                          <a:effectLst/>
                          <a:latin typeface="Arial" panose="020B0604020202020204" pitchFamily="34" charset="0"/>
                          <a:ea typeface="Arial MT"/>
                          <a:cs typeface="Arial MT"/>
                        </a:rPr>
                        <a:t> Cycle </a:t>
                      </a:r>
                      <a:r>
                        <a:rPr lang="fr-FR" sz="1100" b="1" dirty="0">
                          <a:solidFill>
                            <a:schemeClr val="bg1"/>
                          </a:solidFill>
                          <a:effectLst/>
                          <a:latin typeface="Arial" panose="020B0604020202020204" pitchFamily="34" charset="0"/>
                          <a:ea typeface="Arial MT"/>
                          <a:cs typeface="Arial MT"/>
                        </a:rPr>
                        <a:t>1</a:t>
                      </a:r>
                      <a:endParaRPr lang="fr-FR" sz="1100" dirty="0">
                        <a:solidFill>
                          <a:schemeClr val="bg1"/>
                        </a:solidFill>
                        <a:effectLst/>
                        <a:latin typeface="Arial MT"/>
                        <a:ea typeface="Arial MT"/>
                        <a:cs typeface="Arial M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solidFill>
                      <a:srgbClr val="587FCB"/>
                    </a:solidFill>
                  </a:tcPr>
                </a:tc>
                <a:tc hMerge="1">
                  <a:txBody>
                    <a:bodyPr/>
                    <a:lstStyle/>
                    <a:p>
                      <a:endParaRPr lang="fr-FR"/>
                    </a:p>
                  </a:txBody>
                  <a:tcPr/>
                </a:tc>
                <a:extLst>
                  <a:ext uri="{0D108BD9-81ED-4DB2-BD59-A6C34878D82A}">
                    <a16:rowId xmlns:a16="http://schemas.microsoft.com/office/drawing/2014/main" val="735372123"/>
                  </a:ext>
                </a:extLst>
              </a:tr>
              <a:tr h="265430">
                <a:tc>
                  <a:txBody>
                    <a:bodyPr/>
                    <a:lstStyle/>
                    <a:p>
                      <a:pPr marL="38735">
                        <a:spcBef>
                          <a:spcPts val="265"/>
                        </a:spcBef>
                      </a:pPr>
                      <a:r>
                        <a:rPr lang="fr-FR" sz="1000" b="1" dirty="0">
                          <a:effectLst/>
                          <a:latin typeface="Arial" panose="020B0604020202020204" pitchFamily="34" charset="0"/>
                          <a:ea typeface="Arial MT"/>
                          <a:cs typeface="Arial MT"/>
                        </a:rPr>
                        <a:t>Identifiant</a:t>
                      </a:r>
                      <a:r>
                        <a:rPr lang="fr-FR" sz="1000" b="1" spc="-20" dirty="0">
                          <a:effectLst/>
                          <a:latin typeface="Arial" panose="020B0604020202020204" pitchFamily="34" charset="0"/>
                          <a:ea typeface="Arial MT"/>
                          <a:cs typeface="Arial MT"/>
                        </a:rPr>
                        <a:t> </a:t>
                      </a:r>
                      <a:r>
                        <a:rPr lang="fr-FR" sz="1000" b="1" dirty="0">
                          <a:effectLst/>
                          <a:latin typeface="Arial" panose="020B0604020202020204" pitchFamily="34" charset="0"/>
                          <a:ea typeface="Arial MT"/>
                          <a:cs typeface="Arial MT"/>
                        </a:rPr>
                        <a:t>:</a:t>
                      </a:r>
                      <a:r>
                        <a:rPr lang="fr-FR" sz="1000" b="1" spc="-25" dirty="0">
                          <a:effectLst/>
                          <a:latin typeface="Arial" panose="020B0604020202020204" pitchFamily="34" charset="0"/>
                          <a:ea typeface="Arial MT"/>
                          <a:cs typeface="Arial MT"/>
                        </a:rPr>
                        <a:t> </a:t>
                      </a:r>
                      <a:r>
                        <a:rPr lang="fr-FR" sz="1000" b="1" dirty="0">
                          <a:effectLst/>
                          <a:latin typeface="Arial" panose="020B0604020202020204" pitchFamily="34" charset="0"/>
                          <a:ea typeface="Arial MT"/>
                          <a:cs typeface="Arial MT"/>
                        </a:rPr>
                        <a:t>22D0392078</a:t>
                      </a:r>
                      <a:endParaRPr lang="fr-FR" sz="1100" dirty="0">
                        <a:effectLst/>
                        <a:latin typeface="Arial MT"/>
                        <a:ea typeface="Arial MT"/>
                        <a:cs typeface="Arial M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tcPr>
                </a:tc>
                <a:tc>
                  <a:txBody>
                    <a:bodyPr/>
                    <a:lstStyle/>
                    <a:p>
                      <a:pPr marL="38735"/>
                      <a:r>
                        <a:rPr lang="fr-FR" sz="1000" dirty="0">
                          <a:effectLst/>
                          <a:latin typeface="Times New Roman" panose="02020603050405020304" pitchFamily="18" charset="0"/>
                          <a:ea typeface="Arial MT"/>
                          <a:cs typeface="Arial MT"/>
                        </a:rPr>
                        <a:t> </a:t>
                      </a:r>
                      <a:r>
                        <a:rPr lang="fr-FR" sz="1000" dirty="0">
                          <a:effectLst/>
                          <a:latin typeface="Arial MT"/>
                        </a:rPr>
                        <a:t>Inscription</a:t>
                      </a:r>
                      <a:r>
                        <a:rPr lang="fr-FR" sz="1000" spc="-25" dirty="0">
                          <a:effectLst/>
                          <a:latin typeface="Arial MT"/>
                        </a:rPr>
                        <a:t> </a:t>
                      </a:r>
                      <a:r>
                        <a:rPr lang="fr-FR" sz="1000" dirty="0">
                          <a:effectLst/>
                          <a:latin typeface="Arial MT"/>
                        </a:rPr>
                        <a:t>:</a:t>
                      </a:r>
                      <a:r>
                        <a:rPr lang="fr-FR" sz="1000" spc="-30" dirty="0">
                          <a:effectLst/>
                          <a:latin typeface="Arial MT"/>
                        </a:rPr>
                        <a:t> </a:t>
                      </a:r>
                      <a:r>
                        <a:rPr lang="fr-FR" sz="1000" dirty="0">
                          <a:effectLst/>
                          <a:latin typeface="Arial MT"/>
                        </a:rPr>
                        <a:t>du</a:t>
                      </a:r>
                      <a:r>
                        <a:rPr lang="fr-FR" sz="1000" spc="-25" dirty="0">
                          <a:effectLst/>
                          <a:latin typeface="Arial MT"/>
                        </a:rPr>
                        <a:t> </a:t>
                      </a:r>
                      <a:r>
                        <a:rPr lang="fr-FR" sz="1000" dirty="0">
                          <a:effectLst/>
                          <a:latin typeface="Arial MT"/>
                        </a:rPr>
                        <a:t>19/10 au 09/11/2022</a:t>
                      </a:r>
                      <a:endParaRPr lang="fr-FR" sz="1100" dirty="0">
                        <a:effectLst/>
                        <a:latin typeface="Arial M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64016236"/>
                  </a:ext>
                </a:extLst>
              </a:tr>
              <a:tr h="218440">
                <a:tc gridSpan="2">
                  <a:txBody>
                    <a:bodyPr/>
                    <a:lstStyle/>
                    <a:p>
                      <a:pPr marL="38735">
                        <a:spcBef>
                          <a:spcPts val="45"/>
                        </a:spcBef>
                      </a:pPr>
                      <a:r>
                        <a:rPr lang="fr-FR" sz="1000" dirty="0">
                          <a:effectLst/>
                          <a:latin typeface="Arial MT"/>
                          <a:ea typeface="Arial MT"/>
                          <a:cs typeface="Arial MT"/>
                        </a:rPr>
                        <a:t>Objectifs</a:t>
                      </a:r>
                      <a:r>
                        <a:rPr lang="fr-FR" sz="1000" spc="-15" dirty="0">
                          <a:effectLst/>
                          <a:latin typeface="Arial MT"/>
                          <a:ea typeface="Arial MT"/>
                          <a:cs typeface="Arial MT"/>
                        </a:rPr>
                        <a:t> </a:t>
                      </a:r>
                      <a:r>
                        <a:rPr lang="fr-FR" sz="1000" dirty="0">
                          <a:effectLst/>
                          <a:latin typeface="Arial MT"/>
                          <a:ea typeface="Arial MT"/>
                          <a:cs typeface="Arial MT"/>
                        </a:rPr>
                        <a:t>généraux</a:t>
                      </a:r>
                      <a:r>
                        <a:rPr lang="fr-FR" sz="1000" spc="-10" dirty="0">
                          <a:effectLst/>
                          <a:latin typeface="Arial MT"/>
                          <a:ea typeface="Arial MT"/>
                          <a:cs typeface="Arial MT"/>
                        </a:rPr>
                        <a:t> </a:t>
                      </a:r>
                      <a:r>
                        <a:rPr lang="fr-FR" sz="1000" dirty="0">
                          <a:effectLst/>
                          <a:latin typeface="Arial MT"/>
                          <a:ea typeface="Arial MT"/>
                          <a:cs typeface="Arial MT"/>
                        </a:rPr>
                        <a:t>: Répondre aux besoins spécifiques des élèves de cycle 1</a:t>
                      </a:r>
                      <a:endParaRPr lang="fr-FR" sz="1100" dirty="0">
                        <a:effectLst/>
                        <a:latin typeface="Arial MT"/>
                        <a:ea typeface="Arial MT"/>
                        <a:cs typeface="Arial M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tcPr>
                </a:tc>
                <a:tc hMerge="1">
                  <a:txBody>
                    <a:bodyPr/>
                    <a:lstStyle/>
                    <a:p>
                      <a:endParaRPr lang="fr-FR"/>
                    </a:p>
                  </a:txBody>
                  <a:tcPr/>
                </a:tc>
                <a:extLst>
                  <a:ext uri="{0D108BD9-81ED-4DB2-BD59-A6C34878D82A}">
                    <a16:rowId xmlns:a16="http://schemas.microsoft.com/office/drawing/2014/main" val="4123558507"/>
                  </a:ext>
                </a:extLst>
              </a:tr>
              <a:tr h="264160">
                <a:tc>
                  <a:txBody>
                    <a:bodyPr/>
                    <a:lstStyle/>
                    <a:p>
                      <a:pPr marL="38735">
                        <a:spcBef>
                          <a:spcPts val="225"/>
                        </a:spcBef>
                      </a:pPr>
                      <a:r>
                        <a:rPr lang="fr-FR" sz="1000" dirty="0">
                          <a:effectLst/>
                          <a:latin typeface="Arial MT"/>
                          <a:ea typeface="Arial MT"/>
                          <a:cs typeface="Arial MT"/>
                        </a:rPr>
                        <a:t>Responsable</a:t>
                      </a:r>
                      <a:r>
                        <a:rPr lang="fr-FR" sz="1000" spc="-30" dirty="0">
                          <a:effectLst/>
                          <a:latin typeface="Arial MT"/>
                          <a:ea typeface="Arial MT"/>
                          <a:cs typeface="Arial MT"/>
                        </a:rPr>
                        <a:t> </a:t>
                      </a:r>
                      <a:r>
                        <a:rPr lang="fr-FR" sz="1000" dirty="0">
                          <a:effectLst/>
                          <a:latin typeface="Arial MT"/>
                          <a:ea typeface="Arial MT"/>
                          <a:cs typeface="Arial MT"/>
                        </a:rPr>
                        <a:t>:</a:t>
                      </a:r>
                      <a:r>
                        <a:rPr lang="fr-FR" sz="1000" spc="-30" dirty="0">
                          <a:effectLst/>
                          <a:latin typeface="Arial MT"/>
                          <a:ea typeface="Arial MT"/>
                          <a:cs typeface="Arial MT"/>
                        </a:rPr>
                        <a:t> </a:t>
                      </a:r>
                      <a:r>
                        <a:rPr lang="fr-FR" sz="1000" dirty="0">
                          <a:effectLst/>
                          <a:latin typeface="Arial MT"/>
                          <a:ea typeface="Arial MT"/>
                          <a:cs typeface="Arial MT"/>
                        </a:rPr>
                        <a:t>Stéphane</a:t>
                      </a:r>
                      <a:r>
                        <a:rPr lang="fr-FR" sz="1000" spc="-35" dirty="0">
                          <a:effectLst/>
                          <a:latin typeface="Arial MT"/>
                          <a:ea typeface="Arial MT"/>
                          <a:cs typeface="Arial MT"/>
                        </a:rPr>
                        <a:t> </a:t>
                      </a:r>
                      <a:r>
                        <a:rPr lang="fr-FR" sz="1000" dirty="0">
                          <a:effectLst/>
                          <a:latin typeface="Arial MT"/>
                          <a:ea typeface="Arial MT"/>
                          <a:cs typeface="Arial MT"/>
                        </a:rPr>
                        <a:t>Lascaux</a:t>
                      </a:r>
                      <a:endParaRPr lang="fr-FR" sz="1100" dirty="0">
                        <a:effectLst/>
                        <a:latin typeface="Arial MT"/>
                        <a:ea typeface="Arial MT"/>
                        <a:cs typeface="Arial M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tcPr>
                </a:tc>
                <a:tc>
                  <a:txBody>
                    <a:bodyPr/>
                    <a:lstStyle/>
                    <a:p>
                      <a:pPr marL="38735"/>
                      <a:r>
                        <a:rPr lang="fr-FR" sz="1000" dirty="0">
                          <a:effectLst/>
                          <a:latin typeface="Times New Roman" panose="02020603050405020304" pitchFamily="18" charset="0"/>
                          <a:ea typeface="Arial MT"/>
                          <a:cs typeface="Arial MT"/>
                        </a:rPr>
                        <a:t> </a:t>
                      </a:r>
                      <a:r>
                        <a:rPr lang="fr-FR" sz="1000" dirty="0">
                          <a:effectLst/>
                          <a:latin typeface="Arial MT"/>
                        </a:rPr>
                        <a:t>Nb</a:t>
                      </a:r>
                      <a:r>
                        <a:rPr lang="fr-FR" sz="1000" spc="-20" dirty="0">
                          <a:effectLst/>
                          <a:latin typeface="Arial MT"/>
                        </a:rPr>
                        <a:t> </a:t>
                      </a:r>
                      <a:r>
                        <a:rPr lang="fr-FR" sz="1000" dirty="0">
                          <a:effectLst/>
                          <a:latin typeface="Arial MT"/>
                        </a:rPr>
                        <a:t>de</a:t>
                      </a:r>
                      <a:r>
                        <a:rPr lang="fr-FR" sz="1000" spc="-10" dirty="0">
                          <a:effectLst/>
                          <a:latin typeface="Arial MT"/>
                        </a:rPr>
                        <a:t> </a:t>
                      </a:r>
                      <a:r>
                        <a:rPr lang="fr-FR" sz="1000" dirty="0">
                          <a:effectLst/>
                          <a:latin typeface="Arial MT"/>
                        </a:rPr>
                        <a:t>places</a:t>
                      </a:r>
                      <a:r>
                        <a:rPr lang="fr-FR" sz="1000" spc="-10" dirty="0">
                          <a:effectLst/>
                          <a:latin typeface="Arial MT"/>
                        </a:rPr>
                        <a:t> </a:t>
                      </a:r>
                      <a:r>
                        <a:rPr lang="fr-FR" sz="1000" dirty="0">
                          <a:effectLst/>
                          <a:latin typeface="Arial MT"/>
                        </a:rPr>
                        <a:t>:</a:t>
                      </a:r>
                      <a:r>
                        <a:rPr lang="fr-FR" sz="1000" spc="-15" dirty="0">
                          <a:effectLst/>
                          <a:latin typeface="Arial MT"/>
                        </a:rPr>
                        <a:t> </a:t>
                      </a:r>
                      <a:r>
                        <a:rPr lang="fr-FR" sz="1000" dirty="0">
                          <a:effectLst/>
                          <a:latin typeface="Arial MT"/>
                        </a:rPr>
                        <a:t>60</a:t>
                      </a:r>
                      <a:endParaRPr lang="fr-FR" sz="1100" dirty="0">
                        <a:effectLst/>
                        <a:latin typeface="Arial M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56817266"/>
                  </a:ext>
                </a:extLst>
              </a:tr>
              <a:tr h="229870">
                <a:tc gridSpan="2">
                  <a:txBody>
                    <a:bodyPr/>
                    <a:lstStyle/>
                    <a:p>
                      <a:pPr marL="4445">
                        <a:spcBef>
                          <a:spcPts val="45"/>
                        </a:spcBef>
                        <a:spcAft>
                          <a:spcPts val="0"/>
                        </a:spcAft>
                      </a:pPr>
                      <a:r>
                        <a:rPr lang="fr-FR" sz="1000" dirty="0">
                          <a:effectLst/>
                          <a:latin typeface="Arial MT"/>
                          <a:ea typeface="Arial MT"/>
                          <a:cs typeface="Arial MT"/>
                        </a:rPr>
                        <a:t>Public</a:t>
                      </a:r>
                      <a:r>
                        <a:rPr lang="fr-FR" sz="1000" spc="-25" dirty="0">
                          <a:effectLst/>
                          <a:latin typeface="Arial MT"/>
                          <a:ea typeface="Arial MT"/>
                          <a:cs typeface="Arial MT"/>
                        </a:rPr>
                        <a:t> </a:t>
                      </a:r>
                      <a:r>
                        <a:rPr lang="fr-FR" sz="1000" dirty="0">
                          <a:effectLst/>
                          <a:latin typeface="Arial MT"/>
                          <a:ea typeface="Arial MT"/>
                          <a:cs typeface="Arial MT"/>
                        </a:rPr>
                        <a:t>:</a:t>
                      </a:r>
                      <a:r>
                        <a:rPr lang="fr-FR" sz="1000" spc="-30" dirty="0">
                          <a:effectLst/>
                          <a:latin typeface="Arial MT"/>
                          <a:ea typeface="Arial MT"/>
                          <a:cs typeface="Arial MT"/>
                        </a:rPr>
                        <a:t> </a:t>
                      </a:r>
                      <a:r>
                        <a:rPr lang="fr-FR" sz="1000" dirty="0">
                          <a:effectLst/>
                          <a:latin typeface="Arial MT"/>
                          <a:ea typeface="Arial MT"/>
                          <a:cs typeface="Arial MT"/>
                        </a:rPr>
                        <a:t>enseignants</a:t>
                      </a:r>
                      <a:r>
                        <a:rPr lang="fr-FR" sz="1000" spc="-20" dirty="0">
                          <a:effectLst/>
                          <a:latin typeface="Arial MT"/>
                          <a:ea typeface="Arial MT"/>
                          <a:cs typeface="Arial MT"/>
                        </a:rPr>
                        <a:t> </a:t>
                      </a:r>
                      <a:r>
                        <a:rPr lang="fr-FR" sz="1000" dirty="0">
                          <a:effectLst/>
                          <a:latin typeface="Arial MT"/>
                          <a:ea typeface="Arial MT"/>
                          <a:cs typeface="Arial MT"/>
                        </a:rPr>
                        <a:t>de</a:t>
                      </a:r>
                      <a:r>
                        <a:rPr lang="fr-FR" sz="1000" spc="-30" dirty="0">
                          <a:effectLst/>
                          <a:latin typeface="Arial MT"/>
                          <a:ea typeface="Arial MT"/>
                          <a:cs typeface="Arial MT"/>
                        </a:rPr>
                        <a:t> </a:t>
                      </a:r>
                      <a:r>
                        <a:rPr lang="fr-FR" sz="1000" dirty="0">
                          <a:effectLst/>
                          <a:latin typeface="Arial MT"/>
                          <a:ea typeface="Arial MT"/>
                          <a:cs typeface="Arial MT"/>
                        </a:rPr>
                        <a:t>cycle</a:t>
                      </a:r>
                      <a:r>
                        <a:rPr lang="fr-FR" sz="1000" spc="-25" dirty="0">
                          <a:effectLst/>
                          <a:latin typeface="Arial MT"/>
                          <a:ea typeface="Arial MT"/>
                          <a:cs typeface="Arial MT"/>
                        </a:rPr>
                        <a:t> </a:t>
                      </a:r>
                      <a:r>
                        <a:rPr lang="fr-FR" sz="1000" dirty="0">
                          <a:effectLst/>
                          <a:latin typeface="Arial MT"/>
                          <a:ea typeface="Arial MT"/>
                          <a:cs typeface="Arial MT"/>
                        </a:rPr>
                        <a:t>1</a:t>
                      </a:r>
                      <a:endParaRPr lang="fr-FR" sz="1100" dirty="0">
                        <a:effectLst/>
                        <a:latin typeface="Arial MT"/>
                        <a:ea typeface="Arial MT"/>
                        <a:cs typeface="Arial M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tcPr>
                </a:tc>
                <a:tc hMerge="1">
                  <a:txBody>
                    <a:bodyPr/>
                    <a:lstStyle/>
                    <a:p>
                      <a:endParaRPr lang="fr-FR"/>
                    </a:p>
                  </a:txBody>
                  <a:tcPr/>
                </a:tc>
                <a:extLst>
                  <a:ext uri="{0D108BD9-81ED-4DB2-BD59-A6C34878D82A}">
                    <a16:rowId xmlns:a16="http://schemas.microsoft.com/office/drawing/2014/main" val="3527178269"/>
                  </a:ext>
                </a:extLst>
              </a:tr>
              <a:tr h="247015">
                <a:tc gridSpan="2">
                  <a:txBody>
                    <a:bodyPr/>
                    <a:lstStyle/>
                    <a:p>
                      <a:pPr marL="43815">
                        <a:spcBef>
                          <a:spcPts val="135"/>
                        </a:spcBef>
                        <a:spcAft>
                          <a:spcPts val="0"/>
                        </a:spcAft>
                      </a:pPr>
                      <a:r>
                        <a:rPr lang="fr-FR" sz="1000" dirty="0">
                          <a:effectLst/>
                          <a:latin typeface="Arial MT"/>
                          <a:ea typeface="Arial MT"/>
                          <a:cs typeface="Arial MT"/>
                        </a:rPr>
                        <a:t>Prérequis</a:t>
                      </a:r>
                      <a:r>
                        <a:rPr lang="fr-FR" sz="1000" spc="-20" dirty="0">
                          <a:effectLst/>
                          <a:latin typeface="Arial MT"/>
                          <a:ea typeface="Arial MT"/>
                          <a:cs typeface="Arial MT"/>
                        </a:rPr>
                        <a:t> </a:t>
                      </a:r>
                      <a:r>
                        <a:rPr lang="fr-FR" sz="1000" dirty="0">
                          <a:effectLst/>
                          <a:latin typeface="Arial MT"/>
                          <a:ea typeface="Arial MT"/>
                          <a:cs typeface="Arial MT"/>
                        </a:rPr>
                        <a:t>:</a:t>
                      </a:r>
                      <a:endParaRPr lang="fr-FR" sz="1100" dirty="0">
                        <a:effectLst/>
                        <a:latin typeface="Arial MT"/>
                        <a:ea typeface="Arial MT"/>
                        <a:cs typeface="Arial M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tcPr>
                </a:tc>
                <a:tc hMerge="1">
                  <a:txBody>
                    <a:bodyPr/>
                    <a:lstStyle/>
                    <a:p>
                      <a:endParaRPr lang="fr-FR"/>
                    </a:p>
                  </a:txBody>
                  <a:tcPr/>
                </a:tc>
                <a:extLst>
                  <a:ext uri="{0D108BD9-81ED-4DB2-BD59-A6C34878D82A}">
                    <a16:rowId xmlns:a16="http://schemas.microsoft.com/office/drawing/2014/main" val="4090196777"/>
                  </a:ext>
                </a:extLst>
              </a:tr>
              <a:tr h="255270">
                <a:tc gridSpan="2">
                  <a:txBody>
                    <a:bodyPr/>
                    <a:lstStyle/>
                    <a:p>
                      <a:pPr marL="38735">
                        <a:spcBef>
                          <a:spcPts val="180"/>
                        </a:spcBef>
                      </a:pPr>
                      <a:r>
                        <a:rPr lang="fr-FR" sz="1000" dirty="0">
                          <a:effectLst/>
                          <a:latin typeface="Arial MT"/>
                          <a:ea typeface="Arial MT"/>
                          <a:cs typeface="Arial MT"/>
                        </a:rPr>
                        <a:t>Dates</a:t>
                      </a:r>
                      <a:r>
                        <a:rPr lang="fr-FR" sz="1000" spc="-15" dirty="0">
                          <a:effectLst/>
                          <a:latin typeface="Arial MT"/>
                          <a:ea typeface="Arial MT"/>
                          <a:cs typeface="Arial MT"/>
                        </a:rPr>
                        <a:t> </a:t>
                      </a:r>
                      <a:r>
                        <a:rPr lang="fr-FR" sz="1000" dirty="0">
                          <a:effectLst/>
                          <a:latin typeface="Arial MT"/>
                          <a:ea typeface="Arial MT"/>
                          <a:cs typeface="Arial MT"/>
                        </a:rPr>
                        <a:t>:</a:t>
                      </a:r>
                      <a:r>
                        <a:rPr lang="fr-FR" sz="1000" spc="-15" dirty="0">
                          <a:effectLst/>
                          <a:latin typeface="Arial MT"/>
                          <a:ea typeface="Arial MT"/>
                          <a:cs typeface="Arial MT"/>
                        </a:rPr>
                        <a:t> </a:t>
                      </a:r>
                      <a:r>
                        <a:rPr lang="fr-FR" sz="1000" dirty="0">
                          <a:effectLst/>
                          <a:latin typeface="Arial MT"/>
                          <a:ea typeface="Arial MT"/>
                          <a:cs typeface="Arial MT"/>
                        </a:rPr>
                        <a:t>A</a:t>
                      </a:r>
                      <a:r>
                        <a:rPr lang="fr-FR" sz="1000" spc="-20" dirty="0">
                          <a:effectLst/>
                          <a:latin typeface="Arial MT"/>
                          <a:ea typeface="Arial MT"/>
                          <a:cs typeface="Arial MT"/>
                        </a:rPr>
                        <a:t> </a:t>
                      </a:r>
                      <a:r>
                        <a:rPr lang="fr-FR" sz="1000" dirty="0">
                          <a:effectLst/>
                          <a:latin typeface="Arial MT"/>
                          <a:ea typeface="Arial MT"/>
                          <a:cs typeface="Arial MT"/>
                        </a:rPr>
                        <a:t>définir</a:t>
                      </a:r>
                      <a:endParaRPr lang="fr-FR" sz="1100" dirty="0">
                        <a:effectLst/>
                        <a:latin typeface="Arial MT"/>
                        <a:ea typeface="Arial MT"/>
                        <a:cs typeface="Arial M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tcPr>
                </a:tc>
                <a:tc hMerge="1">
                  <a:txBody>
                    <a:bodyPr/>
                    <a:lstStyle/>
                    <a:p>
                      <a:endParaRPr lang="fr-FR"/>
                    </a:p>
                  </a:txBody>
                  <a:tcPr/>
                </a:tc>
                <a:extLst>
                  <a:ext uri="{0D108BD9-81ED-4DB2-BD59-A6C34878D82A}">
                    <a16:rowId xmlns:a16="http://schemas.microsoft.com/office/drawing/2014/main" val="455631405"/>
                  </a:ext>
                </a:extLst>
              </a:tr>
              <a:tr h="238760">
                <a:tc gridSpan="2">
                  <a:txBody>
                    <a:bodyPr/>
                    <a:lstStyle/>
                    <a:p>
                      <a:pPr marL="4445">
                        <a:spcBef>
                          <a:spcPts val="220"/>
                        </a:spcBef>
                        <a:spcAft>
                          <a:spcPts val="0"/>
                        </a:spcAft>
                      </a:pPr>
                      <a:r>
                        <a:rPr lang="fr-FR" sz="1100" b="1" dirty="0">
                          <a:solidFill>
                            <a:srgbClr val="000000"/>
                          </a:solidFill>
                          <a:effectLst/>
                          <a:latin typeface="Arial" panose="020B0604020202020204" pitchFamily="34" charset="0"/>
                          <a:ea typeface="Arial MT"/>
                          <a:cs typeface="Arial MT"/>
                        </a:rPr>
                        <a:t>Module</a:t>
                      </a:r>
                      <a:r>
                        <a:rPr lang="fr-FR" sz="1100" b="1" spc="25" dirty="0">
                          <a:solidFill>
                            <a:srgbClr val="000000"/>
                          </a:solidFill>
                          <a:effectLst/>
                          <a:latin typeface="Arial" panose="020B0604020202020204" pitchFamily="34" charset="0"/>
                          <a:ea typeface="Arial MT"/>
                          <a:cs typeface="Arial MT"/>
                        </a:rPr>
                        <a:t> </a:t>
                      </a:r>
                      <a:r>
                        <a:rPr lang="fr-FR" sz="1100" b="1" dirty="0">
                          <a:solidFill>
                            <a:srgbClr val="000000"/>
                          </a:solidFill>
                          <a:effectLst/>
                          <a:latin typeface="Arial" panose="020B0604020202020204" pitchFamily="34" charset="0"/>
                          <a:ea typeface="Arial MT"/>
                          <a:cs typeface="Arial MT"/>
                        </a:rPr>
                        <a:t>:</a:t>
                      </a:r>
                      <a:r>
                        <a:rPr lang="fr-FR" sz="1100" b="1" spc="5" dirty="0">
                          <a:solidFill>
                            <a:srgbClr val="000000"/>
                          </a:solidFill>
                          <a:effectLst/>
                          <a:latin typeface="Arial" panose="020B0604020202020204" pitchFamily="34" charset="0"/>
                          <a:ea typeface="Arial MT"/>
                          <a:cs typeface="Arial MT"/>
                        </a:rPr>
                        <a:t> </a:t>
                      </a:r>
                      <a:r>
                        <a:rPr lang="fr-FR" sz="1100" b="1" dirty="0">
                          <a:solidFill>
                            <a:srgbClr val="000000"/>
                          </a:solidFill>
                          <a:effectLst/>
                          <a:latin typeface="Arial" panose="020B0604020202020204" pitchFamily="34" charset="0"/>
                          <a:ea typeface="Arial MT"/>
                          <a:cs typeface="Arial MT"/>
                        </a:rPr>
                        <a:t>Niveau 1 Répondre</a:t>
                      </a:r>
                      <a:r>
                        <a:rPr lang="fr-FR" sz="1100" b="1" spc="10" dirty="0">
                          <a:solidFill>
                            <a:srgbClr val="000000"/>
                          </a:solidFill>
                          <a:effectLst/>
                          <a:latin typeface="Arial" panose="020B0604020202020204" pitchFamily="34" charset="0"/>
                          <a:ea typeface="Arial MT"/>
                          <a:cs typeface="Arial MT"/>
                        </a:rPr>
                        <a:t> </a:t>
                      </a:r>
                      <a:r>
                        <a:rPr lang="fr-FR" sz="1100" b="1" dirty="0">
                          <a:solidFill>
                            <a:srgbClr val="000000"/>
                          </a:solidFill>
                          <a:effectLst/>
                          <a:latin typeface="Arial" panose="020B0604020202020204" pitchFamily="34" charset="0"/>
                          <a:ea typeface="Arial MT"/>
                          <a:cs typeface="Arial MT"/>
                        </a:rPr>
                        <a:t>aux</a:t>
                      </a:r>
                      <a:r>
                        <a:rPr lang="fr-FR" sz="1100" b="1" spc="5" dirty="0">
                          <a:solidFill>
                            <a:srgbClr val="000000"/>
                          </a:solidFill>
                          <a:effectLst/>
                          <a:latin typeface="Arial" panose="020B0604020202020204" pitchFamily="34" charset="0"/>
                          <a:ea typeface="Arial MT"/>
                          <a:cs typeface="Arial MT"/>
                        </a:rPr>
                        <a:t> </a:t>
                      </a:r>
                      <a:r>
                        <a:rPr lang="fr-FR" sz="1100" b="1" dirty="0">
                          <a:solidFill>
                            <a:srgbClr val="000000"/>
                          </a:solidFill>
                          <a:effectLst/>
                          <a:latin typeface="Arial" panose="020B0604020202020204" pitchFamily="34" charset="0"/>
                          <a:ea typeface="Arial MT"/>
                          <a:cs typeface="Arial MT"/>
                        </a:rPr>
                        <a:t>besoins</a:t>
                      </a:r>
                      <a:r>
                        <a:rPr lang="fr-FR" sz="1100" b="1" spc="10" dirty="0">
                          <a:solidFill>
                            <a:srgbClr val="000000"/>
                          </a:solidFill>
                          <a:effectLst/>
                          <a:latin typeface="Arial" panose="020B0604020202020204" pitchFamily="34" charset="0"/>
                          <a:ea typeface="Arial MT"/>
                          <a:cs typeface="Arial MT"/>
                        </a:rPr>
                        <a:t> </a:t>
                      </a:r>
                      <a:r>
                        <a:rPr lang="fr-FR" sz="1100" b="1" dirty="0">
                          <a:solidFill>
                            <a:srgbClr val="000000"/>
                          </a:solidFill>
                          <a:effectLst/>
                          <a:latin typeface="Arial" panose="020B0604020202020204" pitchFamily="34" charset="0"/>
                          <a:ea typeface="Arial MT"/>
                          <a:cs typeface="Arial MT"/>
                        </a:rPr>
                        <a:t>des élèves</a:t>
                      </a:r>
                      <a:r>
                        <a:rPr lang="fr-FR" sz="1100" b="1" spc="10" dirty="0">
                          <a:solidFill>
                            <a:srgbClr val="000000"/>
                          </a:solidFill>
                          <a:effectLst/>
                          <a:latin typeface="Arial" panose="020B0604020202020204" pitchFamily="34" charset="0"/>
                          <a:ea typeface="Arial MT"/>
                          <a:cs typeface="Arial MT"/>
                        </a:rPr>
                        <a:t> </a:t>
                      </a:r>
                      <a:r>
                        <a:rPr lang="fr-FR" sz="1100" b="1" dirty="0">
                          <a:solidFill>
                            <a:srgbClr val="000000"/>
                          </a:solidFill>
                          <a:effectLst/>
                          <a:latin typeface="Arial" panose="020B0604020202020204" pitchFamily="34" charset="0"/>
                          <a:ea typeface="Arial MT"/>
                          <a:cs typeface="Arial MT"/>
                        </a:rPr>
                        <a:t>de</a:t>
                      </a:r>
                      <a:r>
                        <a:rPr lang="fr-FR" sz="1100" b="1" spc="10" dirty="0">
                          <a:solidFill>
                            <a:srgbClr val="000000"/>
                          </a:solidFill>
                          <a:effectLst/>
                          <a:latin typeface="Arial" panose="020B0604020202020204" pitchFamily="34" charset="0"/>
                          <a:ea typeface="Arial MT"/>
                          <a:cs typeface="Arial MT"/>
                        </a:rPr>
                        <a:t> Cycle </a:t>
                      </a:r>
                      <a:r>
                        <a:rPr lang="fr-FR" sz="1100" b="1" dirty="0">
                          <a:solidFill>
                            <a:srgbClr val="000000"/>
                          </a:solidFill>
                          <a:effectLst/>
                          <a:latin typeface="Arial" panose="020B0604020202020204" pitchFamily="34" charset="0"/>
                          <a:ea typeface="Arial MT"/>
                          <a:cs typeface="Arial MT"/>
                        </a:rPr>
                        <a:t>1</a:t>
                      </a:r>
                      <a:endParaRPr lang="fr-FR" sz="1100" dirty="0">
                        <a:effectLst/>
                        <a:latin typeface="Arial MT"/>
                        <a:ea typeface="Arial MT"/>
                        <a:cs typeface="Arial M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3F3"/>
                    </a:solidFill>
                  </a:tcPr>
                </a:tc>
                <a:tc hMerge="1">
                  <a:txBody>
                    <a:bodyPr/>
                    <a:lstStyle/>
                    <a:p>
                      <a:endParaRPr lang="fr-FR"/>
                    </a:p>
                  </a:txBody>
                  <a:tcPr/>
                </a:tc>
                <a:extLst>
                  <a:ext uri="{0D108BD9-81ED-4DB2-BD59-A6C34878D82A}">
                    <a16:rowId xmlns:a16="http://schemas.microsoft.com/office/drawing/2014/main" val="1591292423"/>
                  </a:ext>
                </a:extLst>
              </a:tr>
            </a:tbl>
          </a:graphicData>
        </a:graphic>
      </p:graphicFrame>
      <p:graphicFrame>
        <p:nvGraphicFramePr>
          <p:cNvPr id="4" name="Tableau 3">
            <a:extLst>
              <a:ext uri="{FF2B5EF4-FFF2-40B4-BE49-F238E27FC236}">
                <a16:creationId xmlns:a16="http://schemas.microsoft.com/office/drawing/2014/main" id="{31233352-98CE-4726-86C4-A9CFAD50C1B6}"/>
              </a:ext>
            </a:extLst>
          </p:cNvPr>
          <p:cNvGraphicFramePr>
            <a:graphicFrameLocks noGrp="1"/>
          </p:cNvGraphicFramePr>
          <p:nvPr>
            <p:extLst>
              <p:ext uri="{D42A27DB-BD31-4B8C-83A1-F6EECF244321}">
                <p14:modId xmlns:p14="http://schemas.microsoft.com/office/powerpoint/2010/main" val="1717004445"/>
              </p:ext>
            </p:extLst>
          </p:nvPr>
        </p:nvGraphicFramePr>
        <p:xfrm>
          <a:off x="831643" y="2744581"/>
          <a:ext cx="10522154" cy="1024890"/>
        </p:xfrm>
        <a:graphic>
          <a:graphicData uri="http://schemas.openxmlformats.org/drawingml/2006/table">
            <a:tbl>
              <a:tblPr firstRow="1" firstCol="1" lastRow="1" lastCol="1" bandRow="1" bandCol="1"/>
              <a:tblGrid>
                <a:gridCol w="4160934">
                  <a:extLst>
                    <a:ext uri="{9D8B030D-6E8A-4147-A177-3AD203B41FA5}">
                      <a16:colId xmlns:a16="http://schemas.microsoft.com/office/drawing/2014/main" val="1096224057"/>
                    </a:ext>
                  </a:extLst>
                </a:gridCol>
                <a:gridCol w="6361220">
                  <a:extLst>
                    <a:ext uri="{9D8B030D-6E8A-4147-A177-3AD203B41FA5}">
                      <a16:colId xmlns:a16="http://schemas.microsoft.com/office/drawing/2014/main" val="4157031166"/>
                    </a:ext>
                  </a:extLst>
                </a:gridCol>
              </a:tblGrid>
              <a:tr h="233045">
                <a:tc gridSpan="2">
                  <a:txBody>
                    <a:bodyPr/>
                    <a:lstStyle/>
                    <a:p>
                      <a:pPr marL="38735">
                        <a:spcBef>
                          <a:spcPts val="65"/>
                        </a:spcBef>
                      </a:pPr>
                      <a:r>
                        <a:rPr lang="fr-FR" sz="1000" dirty="0">
                          <a:effectLst/>
                          <a:latin typeface="Arial MT"/>
                          <a:ea typeface="Arial MT"/>
                          <a:cs typeface="Arial MT"/>
                        </a:rPr>
                        <a:t>Contenus</a:t>
                      </a:r>
                      <a:r>
                        <a:rPr lang="fr-FR" sz="1000" spc="-20" dirty="0">
                          <a:effectLst/>
                          <a:latin typeface="Arial MT"/>
                          <a:ea typeface="Arial MT"/>
                          <a:cs typeface="Arial MT"/>
                        </a:rPr>
                        <a:t> </a:t>
                      </a:r>
                      <a:r>
                        <a:rPr lang="fr-FR" sz="1000" dirty="0">
                          <a:effectLst/>
                          <a:latin typeface="Arial MT"/>
                          <a:ea typeface="Arial MT"/>
                          <a:cs typeface="Arial MT"/>
                        </a:rPr>
                        <a:t>:S’approprier quelques éléments théoriques du développement du jeune enfant. Prendre conscience que les besoins de l’enfant ont des répercussions sur l’organisation du temps et de l’espace de la classe.</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noFill/>
                  </a:tcPr>
                </a:tc>
                <a:tc hMerge="1">
                  <a:txBody>
                    <a:bodyPr/>
                    <a:lstStyle/>
                    <a:p>
                      <a:endParaRPr lang="fr-FR"/>
                    </a:p>
                  </a:txBody>
                  <a:tcPr>
                    <a:lnL w="12700" cap="flat" cmpd="sng" algn="ctr">
                      <a:solidFill>
                        <a:srgbClr val="000000"/>
                      </a:solidFill>
                      <a:prstDash val="solid"/>
                      <a:round/>
                      <a:headEnd type="none" w="med" len="med"/>
                      <a:tailEnd type="none" w="med" len="med"/>
                    </a:lnL>
                  </a:tcPr>
                </a:tc>
                <a:extLst>
                  <a:ext uri="{0D108BD9-81ED-4DB2-BD59-A6C34878D82A}">
                    <a16:rowId xmlns:a16="http://schemas.microsoft.com/office/drawing/2014/main" val="257292187"/>
                  </a:ext>
                </a:extLst>
              </a:tr>
              <a:tr h="241300">
                <a:tc gridSpan="2">
                  <a:txBody>
                    <a:bodyPr/>
                    <a:lstStyle/>
                    <a:p>
                      <a:pPr marL="38735">
                        <a:spcBef>
                          <a:spcPts val="135"/>
                        </a:spcBef>
                      </a:pPr>
                      <a:r>
                        <a:rPr lang="fr-FR" sz="1000" dirty="0">
                          <a:effectLst/>
                          <a:latin typeface="Arial MT"/>
                          <a:ea typeface="Arial MT"/>
                          <a:cs typeface="Arial MT"/>
                        </a:rPr>
                        <a:t>Observations</a:t>
                      </a:r>
                      <a:r>
                        <a:rPr lang="fr-FR" sz="1000" spc="-20" dirty="0">
                          <a:effectLst/>
                          <a:latin typeface="Arial MT"/>
                          <a:ea typeface="Arial MT"/>
                          <a:cs typeface="Arial MT"/>
                        </a:rPr>
                        <a:t> </a:t>
                      </a:r>
                      <a:r>
                        <a:rPr lang="fr-FR" sz="1000" dirty="0">
                          <a:effectLst/>
                          <a:latin typeface="Arial MT"/>
                          <a:ea typeface="Arial MT"/>
                          <a:cs typeface="Arial MT"/>
                        </a:rPr>
                        <a:t>:</a:t>
                      </a:r>
                      <a:endParaRPr lang="fr-FR" sz="1100" dirty="0">
                        <a:effectLst/>
                        <a:latin typeface="Arial MT"/>
                        <a:ea typeface="Arial MT"/>
                        <a:cs typeface="Arial M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noFill/>
                  </a:tcPr>
                </a:tc>
                <a:tc hMerge="1">
                  <a:txBody>
                    <a:bodyPr/>
                    <a:lstStyle/>
                    <a:p>
                      <a:endParaRPr lang="fr-FR"/>
                    </a:p>
                  </a:txBody>
                  <a:tcPr>
                    <a:lnL w="12700" cap="flat" cmpd="sng" algn="ctr">
                      <a:solidFill>
                        <a:srgbClr val="000000"/>
                      </a:solidFill>
                      <a:prstDash val="solid"/>
                      <a:round/>
                      <a:headEnd type="none" w="med" len="med"/>
                      <a:tailEnd type="none" w="med" len="med"/>
                    </a:lnL>
                  </a:tcPr>
                </a:tc>
                <a:extLst>
                  <a:ext uri="{0D108BD9-81ED-4DB2-BD59-A6C34878D82A}">
                    <a16:rowId xmlns:a16="http://schemas.microsoft.com/office/drawing/2014/main" val="1005546290"/>
                  </a:ext>
                </a:extLst>
              </a:tr>
              <a:tr h="243205">
                <a:tc>
                  <a:txBody>
                    <a:bodyPr/>
                    <a:lstStyle/>
                    <a:p>
                      <a:pPr marL="38735">
                        <a:spcBef>
                          <a:spcPts val="140"/>
                        </a:spcBef>
                      </a:pPr>
                      <a:r>
                        <a:rPr lang="fr-FR" sz="1000" dirty="0">
                          <a:effectLst/>
                          <a:latin typeface="Arial MT"/>
                          <a:ea typeface="Arial MT"/>
                          <a:cs typeface="Arial MT"/>
                        </a:rPr>
                        <a:t>Durée</a:t>
                      </a:r>
                      <a:r>
                        <a:rPr lang="fr-FR" sz="1000" spc="-15" dirty="0">
                          <a:effectLst/>
                          <a:latin typeface="Arial MT"/>
                          <a:ea typeface="Arial MT"/>
                          <a:cs typeface="Arial MT"/>
                        </a:rPr>
                        <a:t> </a:t>
                      </a:r>
                      <a:r>
                        <a:rPr lang="fr-FR" sz="1000" dirty="0">
                          <a:effectLst/>
                          <a:latin typeface="Arial MT"/>
                          <a:ea typeface="Arial MT"/>
                          <a:cs typeface="Arial MT"/>
                        </a:rPr>
                        <a:t>:</a:t>
                      </a:r>
                      <a:r>
                        <a:rPr lang="fr-FR" sz="1000" spc="-15" dirty="0">
                          <a:effectLst/>
                          <a:latin typeface="Arial MT"/>
                          <a:ea typeface="Arial MT"/>
                          <a:cs typeface="Arial MT"/>
                        </a:rPr>
                        <a:t> </a:t>
                      </a:r>
                      <a:r>
                        <a:rPr lang="fr-FR" sz="1000" dirty="0">
                          <a:effectLst/>
                          <a:latin typeface="Arial MT"/>
                          <a:ea typeface="Arial MT"/>
                          <a:cs typeface="Arial MT"/>
                        </a:rPr>
                        <a:t>6</a:t>
                      </a:r>
                      <a:r>
                        <a:rPr lang="fr-FR" sz="1000" spc="-10" dirty="0">
                          <a:effectLst/>
                          <a:latin typeface="Arial MT"/>
                          <a:ea typeface="Arial MT"/>
                          <a:cs typeface="Arial MT"/>
                        </a:rPr>
                        <a:t> </a:t>
                      </a:r>
                      <a:r>
                        <a:rPr lang="fr-FR" sz="1000" dirty="0">
                          <a:effectLst/>
                          <a:latin typeface="Arial MT"/>
                          <a:ea typeface="Arial MT"/>
                          <a:cs typeface="Arial MT"/>
                        </a:rPr>
                        <a:t>heures</a:t>
                      </a:r>
                      <a:r>
                        <a:rPr lang="fr-FR" sz="1000" dirty="0">
                          <a:effectLst/>
                          <a:latin typeface="Times New Roman" panose="02020603050405020304" pitchFamily="18" charset="0"/>
                        </a:rPr>
                        <a:t> </a:t>
                      </a:r>
                      <a:endParaRPr lang="fr-FR" sz="1100" dirty="0">
                        <a:effectLst/>
                        <a:latin typeface="Arial M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noFill/>
                  </a:tcPr>
                </a:tc>
                <a:tc>
                  <a:txBody>
                    <a:bodyPr/>
                    <a:lstStyle/>
                    <a:p>
                      <a:pPr marL="40640">
                        <a:spcBef>
                          <a:spcPts val="135"/>
                        </a:spcBef>
                        <a:spcAft>
                          <a:spcPts val="0"/>
                        </a:spcAft>
                      </a:pPr>
                      <a:r>
                        <a:rPr lang="fr-FR" sz="1000" dirty="0">
                          <a:effectLst/>
                          <a:latin typeface="Arial MT"/>
                          <a:ea typeface="Arial MT"/>
                          <a:cs typeface="Arial MT"/>
                        </a:rPr>
                        <a:t>Lieu</a:t>
                      </a:r>
                      <a:r>
                        <a:rPr lang="fr-FR" sz="1000" spc="-15" dirty="0">
                          <a:effectLst/>
                          <a:latin typeface="Arial MT"/>
                          <a:ea typeface="Arial MT"/>
                          <a:cs typeface="Arial MT"/>
                        </a:rPr>
                        <a:t> </a:t>
                      </a:r>
                      <a:r>
                        <a:rPr lang="fr-FR" sz="1000" dirty="0">
                          <a:effectLst/>
                          <a:latin typeface="Arial MT"/>
                          <a:ea typeface="Arial MT"/>
                          <a:cs typeface="Arial MT"/>
                        </a:rPr>
                        <a:t>:</a:t>
                      </a:r>
                      <a:r>
                        <a:rPr lang="fr-FR" sz="1000" spc="-20" dirty="0">
                          <a:effectLst/>
                          <a:latin typeface="Arial MT"/>
                          <a:ea typeface="Arial MT"/>
                          <a:cs typeface="Arial MT"/>
                        </a:rPr>
                        <a:t> </a:t>
                      </a:r>
                      <a:r>
                        <a:rPr lang="fr-FR" sz="1000" dirty="0">
                          <a:effectLst/>
                          <a:latin typeface="Arial MT"/>
                          <a:ea typeface="Arial MT"/>
                          <a:cs typeface="Arial MT"/>
                        </a:rPr>
                        <a:t>A</a:t>
                      </a:r>
                      <a:r>
                        <a:rPr lang="fr-FR" sz="1000" spc="-20" dirty="0">
                          <a:effectLst/>
                          <a:latin typeface="Arial MT"/>
                          <a:ea typeface="Arial MT"/>
                          <a:cs typeface="Arial MT"/>
                        </a:rPr>
                        <a:t> </a:t>
                      </a:r>
                      <a:r>
                        <a:rPr lang="fr-FR" sz="1000" dirty="0">
                          <a:effectLst/>
                          <a:latin typeface="Arial MT"/>
                          <a:ea typeface="Arial MT"/>
                          <a:cs typeface="Arial MT"/>
                        </a:rPr>
                        <a:t>définir</a:t>
                      </a:r>
                      <a:endParaRPr lang="fr-FR" sz="1100" dirty="0">
                        <a:effectLst/>
                        <a:latin typeface="Arial MT"/>
                        <a:ea typeface="Arial MT"/>
                        <a:cs typeface="Arial M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dbl" algn="ctr">
                      <a:solidFill>
                        <a:srgbClr val="000000"/>
                      </a:solidFill>
                      <a:prstDash val="solid"/>
                      <a:round/>
                      <a:headEnd type="none" w="med" len="med"/>
                      <a:tailEnd type="none" w="med" len="med"/>
                    </a:lnB>
                    <a:noFill/>
                  </a:tcPr>
                </a:tc>
                <a:extLst>
                  <a:ext uri="{0D108BD9-81ED-4DB2-BD59-A6C34878D82A}">
                    <a16:rowId xmlns:a16="http://schemas.microsoft.com/office/drawing/2014/main" val="1472310221"/>
                  </a:ext>
                </a:extLst>
              </a:tr>
              <a:tr h="235585">
                <a:tc gridSpan="2">
                  <a:txBody>
                    <a:bodyPr/>
                    <a:lstStyle/>
                    <a:p>
                      <a:pPr marL="4445">
                        <a:spcBef>
                          <a:spcPts val="190"/>
                        </a:spcBef>
                        <a:spcAft>
                          <a:spcPts val="0"/>
                        </a:spcAft>
                      </a:pPr>
                      <a:r>
                        <a:rPr lang="fr-FR" sz="1100" b="1" dirty="0">
                          <a:solidFill>
                            <a:srgbClr val="000000"/>
                          </a:solidFill>
                          <a:effectLst/>
                          <a:latin typeface="Arial" panose="020B0604020202020204" pitchFamily="34" charset="0"/>
                          <a:ea typeface="Arial MT"/>
                          <a:cs typeface="Arial MT"/>
                        </a:rPr>
                        <a:t>Module</a:t>
                      </a:r>
                      <a:r>
                        <a:rPr lang="fr-FR" sz="1100" b="1" spc="25" dirty="0">
                          <a:solidFill>
                            <a:srgbClr val="000000"/>
                          </a:solidFill>
                          <a:effectLst/>
                          <a:latin typeface="Arial" panose="020B0604020202020204" pitchFamily="34" charset="0"/>
                          <a:ea typeface="Arial MT"/>
                          <a:cs typeface="Arial MT"/>
                        </a:rPr>
                        <a:t> </a:t>
                      </a:r>
                      <a:r>
                        <a:rPr lang="fr-FR" sz="1100" b="1" dirty="0">
                          <a:solidFill>
                            <a:srgbClr val="000000"/>
                          </a:solidFill>
                          <a:effectLst/>
                          <a:latin typeface="Arial" panose="020B0604020202020204" pitchFamily="34" charset="0"/>
                          <a:ea typeface="Arial MT"/>
                          <a:cs typeface="Arial MT"/>
                        </a:rPr>
                        <a:t>:</a:t>
                      </a:r>
                      <a:r>
                        <a:rPr lang="fr-FR" sz="1100" b="1" spc="5" dirty="0">
                          <a:solidFill>
                            <a:srgbClr val="000000"/>
                          </a:solidFill>
                          <a:effectLst/>
                          <a:latin typeface="Arial" panose="020B0604020202020204" pitchFamily="34" charset="0"/>
                          <a:ea typeface="Arial MT"/>
                          <a:cs typeface="Arial MT"/>
                        </a:rPr>
                        <a:t> </a:t>
                      </a:r>
                      <a:r>
                        <a:rPr lang="fr-FR" sz="1100" b="1" dirty="0">
                          <a:solidFill>
                            <a:srgbClr val="000000"/>
                          </a:solidFill>
                          <a:effectLst/>
                          <a:latin typeface="Arial" panose="020B0604020202020204" pitchFamily="34" charset="0"/>
                          <a:ea typeface="Arial MT"/>
                          <a:cs typeface="Arial MT"/>
                        </a:rPr>
                        <a:t>Niveau 2 Répondre</a:t>
                      </a:r>
                      <a:r>
                        <a:rPr lang="fr-FR" sz="1100" b="1" spc="10" dirty="0">
                          <a:solidFill>
                            <a:srgbClr val="000000"/>
                          </a:solidFill>
                          <a:effectLst/>
                          <a:latin typeface="Arial" panose="020B0604020202020204" pitchFamily="34" charset="0"/>
                          <a:ea typeface="Arial MT"/>
                          <a:cs typeface="Arial MT"/>
                        </a:rPr>
                        <a:t> </a:t>
                      </a:r>
                      <a:r>
                        <a:rPr lang="fr-FR" sz="1100" b="1" dirty="0">
                          <a:solidFill>
                            <a:srgbClr val="000000"/>
                          </a:solidFill>
                          <a:effectLst/>
                          <a:latin typeface="Arial" panose="020B0604020202020204" pitchFamily="34" charset="0"/>
                          <a:ea typeface="Arial MT"/>
                          <a:cs typeface="Arial MT"/>
                        </a:rPr>
                        <a:t>aux</a:t>
                      </a:r>
                      <a:r>
                        <a:rPr lang="fr-FR" sz="1100" b="1" spc="10" dirty="0">
                          <a:solidFill>
                            <a:srgbClr val="000000"/>
                          </a:solidFill>
                          <a:effectLst/>
                          <a:latin typeface="Arial" panose="020B0604020202020204" pitchFamily="34" charset="0"/>
                          <a:ea typeface="Arial MT"/>
                          <a:cs typeface="Arial MT"/>
                        </a:rPr>
                        <a:t> </a:t>
                      </a:r>
                      <a:r>
                        <a:rPr lang="fr-FR" sz="1100" b="1" dirty="0">
                          <a:solidFill>
                            <a:srgbClr val="000000"/>
                          </a:solidFill>
                          <a:effectLst/>
                          <a:latin typeface="Arial" panose="020B0604020202020204" pitchFamily="34" charset="0"/>
                          <a:ea typeface="Arial MT"/>
                          <a:cs typeface="Arial MT"/>
                        </a:rPr>
                        <a:t>besoins</a:t>
                      </a:r>
                      <a:r>
                        <a:rPr lang="fr-FR" sz="1100" b="1" spc="5" dirty="0">
                          <a:solidFill>
                            <a:srgbClr val="000000"/>
                          </a:solidFill>
                          <a:effectLst/>
                          <a:latin typeface="Arial" panose="020B0604020202020204" pitchFamily="34" charset="0"/>
                          <a:ea typeface="Arial MT"/>
                          <a:cs typeface="Arial MT"/>
                        </a:rPr>
                        <a:t> </a:t>
                      </a:r>
                      <a:r>
                        <a:rPr lang="fr-FR" sz="1100" b="1" dirty="0">
                          <a:solidFill>
                            <a:srgbClr val="000000"/>
                          </a:solidFill>
                          <a:effectLst/>
                          <a:latin typeface="Arial" panose="020B0604020202020204" pitchFamily="34" charset="0"/>
                          <a:ea typeface="Arial MT"/>
                          <a:cs typeface="Arial MT"/>
                        </a:rPr>
                        <a:t>des</a:t>
                      </a:r>
                      <a:r>
                        <a:rPr lang="fr-FR" sz="1100" b="1" spc="5" dirty="0">
                          <a:solidFill>
                            <a:srgbClr val="000000"/>
                          </a:solidFill>
                          <a:effectLst/>
                          <a:latin typeface="Arial" panose="020B0604020202020204" pitchFamily="34" charset="0"/>
                          <a:ea typeface="Arial MT"/>
                          <a:cs typeface="Arial MT"/>
                        </a:rPr>
                        <a:t> élè</a:t>
                      </a:r>
                      <a:r>
                        <a:rPr lang="fr-FR" sz="1100" b="1" dirty="0">
                          <a:solidFill>
                            <a:srgbClr val="000000"/>
                          </a:solidFill>
                          <a:effectLst/>
                          <a:latin typeface="Arial" panose="020B0604020202020204" pitchFamily="34" charset="0"/>
                          <a:ea typeface="Arial MT"/>
                          <a:cs typeface="Arial MT"/>
                        </a:rPr>
                        <a:t>ves</a:t>
                      </a:r>
                      <a:r>
                        <a:rPr lang="fr-FR" sz="1100" b="1" spc="5" dirty="0">
                          <a:solidFill>
                            <a:srgbClr val="000000"/>
                          </a:solidFill>
                          <a:effectLst/>
                          <a:latin typeface="Arial" panose="020B0604020202020204" pitchFamily="34" charset="0"/>
                          <a:ea typeface="Arial MT"/>
                          <a:cs typeface="Arial MT"/>
                        </a:rPr>
                        <a:t> </a:t>
                      </a:r>
                      <a:r>
                        <a:rPr lang="fr-FR" sz="1100" b="1" dirty="0">
                          <a:solidFill>
                            <a:srgbClr val="000000"/>
                          </a:solidFill>
                          <a:effectLst/>
                          <a:latin typeface="Arial" panose="020B0604020202020204" pitchFamily="34" charset="0"/>
                          <a:ea typeface="Arial MT"/>
                          <a:cs typeface="Arial MT"/>
                        </a:rPr>
                        <a:t>de</a:t>
                      </a:r>
                      <a:r>
                        <a:rPr lang="fr-FR" sz="1100" b="1" spc="10" dirty="0">
                          <a:solidFill>
                            <a:srgbClr val="000000"/>
                          </a:solidFill>
                          <a:effectLst/>
                          <a:latin typeface="Arial" panose="020B0604020202020204" pitchFamily="34" charset="0"/>
                          <a:ea typeface="Arial MT"/>
                          <a:cs typeface="Arial MT"/>
                        </a:rPr>
                        <a:t> Cycle </a:t>
                      </a:r>
                      <a:r>
                        <a:rPr lang="fr-FR" sz="1100" b="1" dirty="0">
                          <a:solidFill>
                            <a:srgbClr val="000000"/>
                          </a:solidFill>
                          <a:effectLst/>
                          <a:latin typeface="Arial" panose="020B0604020202020204" pitchFamily="34" charset="0"/>
                          <a:ea typeface="Arial MT"/>
                          <a:cs typeface="Arial MT"/>
                        </a:rPr>
                        <a:t>1</a:t>
                      </a:r>
                      <a:endParaRPr lang="fr-FR" sz="1100" dirty="0">
                        <a:effectLst/>
                        <a:latin typeface="Arial MT"/>
                        <a:ea typeface="Arial MT"/>
                        <a:cs typeface="Arial M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3F3"/>
                    </a:solidFill>
                  </a:tcPr>
                </a:tc>
                <a:tc hMerge="1">
                  <a:txBody>
                    <a:bodyPr/>
                    <a:lstStyle/>
                    <a:p>
                      <a:endParaRPr lang="fr-FR"/>
                    </a:p>
                  </a:txBody>
                  <a:tcPr>
                    <a:lnL w="12700" cap="flat" cmpd="sng" algn="ctr">
                      <a:solidFill>
                        <a:srgbClr val="000000"/>
                      </a:solidFill>
                      <a:prstDash val="solid"/>
                      <a:round/>
                      <a:headEnd type="none" w="med" len="med"/>
                      <a:tailEnd type="none" w="med" len="med"/>
                    </a:lnL>
                    <a:lnT w="12700" cap="flat" cmpd="dbl" algn="ctr">
                      <a:solidFill>
                        <a:srgbClr val="000000"/>
                      </a:solidFill>
                      <a:prstDash val="solid"/>
                      <a:round/>
                      <a:headEnd type="none" w="med" len="med"/>
                      <a:tailEnd type="none" w="med" len="med"/>
                    </a:lnT>
                  </a:tcPr>
                </a:tc>
                <a:extLst>
                  <a:ext uri="{0D108BD9-81ED-4DB2-BD59-A6C34878D82A}">
                    <a16:rowId xmlns:a16="http://schemas.microsoft.com/office/drawing/2014/main" val="2163365755"/>
                  </a:ext>
                </a:extLst>
              </a:tr>
            </a:tbl>
          </a:graphicData>
        </a:graphic>
      </p:graphicFrame>
      <p:graphicFrame>
        <p:nvGraphicFramePr>
          <p:cNvPr id="5" name="Tableau 4">
            <a:extLst>
              <a:ext uri="{FF2B5EF4-FFF2-40B4-BE49-F238E27FC236}">
                <a16:creationId xmlns:a16="http://schemas.microsoft.com/office/drawing/2014/main" id="{DA66C417-B1CC-4CAA-90FD-97F3E0F75057}"/>
              </a:ext>
            </a:extLst>
          </p:cNvPr>
          <p:cNvGraphicFramePr>
            <a:graphicFrameLocks noGrp="1"/>
          </p:cNvGraphicFramePr>
          <p:nvPr>
            <p:extLst>
              <p:ext uri="{D42A27DB-BD31-4B8C-83A1-F6EECF244321}">
                <p14:modId xmlns:p14="http://schemas.microsoft.com/office/powerpoint/2010/main" val="3456929500"/>
              </p:ext>
            </p:extLst>
          </p:nvPr>
        </p:nvGraphicFramePr>
        <p:xfrm>
          <a:off x="831643" y="3810932"/>
          <a:ext cx="10528714" cy="1128055"/>
        </p:xfrm>
        <a:graphic>
          <a:graphicData uri="http://schemas.openxmlformats.org/drawingml/2006/table">
            <a:tbl>
              <a:tblPr firstRow="1" firstCol="1" lastRow="1" lastCol="1" bandRow="1" bandCol="1"/>
              <a:tblGrid>
                <a:gridCol w="4163528">
                  <a:extLst>
                    <a:ext uri="{9D8B030D-6E8A-4147-A177-3AD203B41FA5}">
                      <a16:colId xmlns:a16="http://schemas.microsoft.com/office/drawing/2014/main" val="3776857634"/>
                    </a:ext>
                  </a:extLst>
                </a:gridCol>
                <a:gridCol w="6365186">
                  <a:extLst>
                    <a:ext uri="{9D8B030D-6E8A-4147-A177-3AD203B41FA5}">
                      <a16:colId xmlns:a16="http://schemas.microsoft.com/office/drawing/2014/main" val="2025959747"/>
                    </a:ext>
                  </a:extLst>
                </a:gridCol>
              </a:tblGrid>
              <a:tr h="265596">
                <a:tc gridSpan="2">
                  <a:txBody>
                    <a:bodyPr/>
                    <a:lstStyle/>
                    <a:p>
                      <a:pPr marL="38735" marR="0" lvl="0" indent="0" algn="l" defTabSz="914400" rtl="0" eaLnBrk="1" fontAlgn="auto" latinLnBrk="0" hangingPunct="1">
                        <a:lnSpc>
                          <a:spcPct val="100000"/>
                        </a:lnSpc>
                        <a:spcBef>
                          <a:spcPts val="65"/>
                        </a:spcBef>
                        <a:spcAft>
                          <a:spcPts val="0"/>
                        </a:spcAft>
                        <a:buClrTx/>
                        <a:buSzTx/>
                        <a:buFontTx/>
                        <a:buNone/>
                        <a:tabLst/>
                        <a:defRPr/>
                      </a:pPr>
                      <a:r>
                        <a:rPr lang="fr-FR" sz="1000" dirty="0">
                          <a:effectLst/>
                          <a:latin typeface="Arial MT"/>
                          <a:ea typeface="Arial MT"/>
                          <a:cs typeface="Arial MT"/>
                        </a:rPr>
                        <a:t>Contenus</a:t>
                      </a:r>
                      <a:r>
                        <a:rPr lang="fr-FR" sz="1000" spc="-20" dirty="0">
                          <a:effectLst/>
                          <a:latin typeface="Arial MT"/>
                          <a:ea typeface="Arial MT"/>
                          <a:cs typeface="Arial MT"/>
                        </a:rPr>
                        <a:t> </a:t>
                      </a:r>
                      <a:r>
                        <a:rPr lang="fr-FR" sz="1000" dirty="0">
                          <a:effectLst/>
                          <a:latin typeface="Arial MT"/>
                          <a:ea typeface="Arial MT"/>
                          <a:cs typeface="Arial MT"/>
                        </a:rPr>
                        <a:t>: Approfondir ses connaissances sur le développement cognitif du jeune enfant. Connaitre et comprendre l’enjeu du développement de certaines fonctions cognitives sur les apprentissages. Réfléchir à la manière de développer ces fonctions cognitives au sein de la classe dans les différents domaines d’apprentissage.</a:t>
                      </a:r>
                    </a:p>
                    <a:p>
                      <a:pPr marL="38735">
                        <a:spcBef>
                          <a:spcPts val="65"/>
                        </a:spcBef>
                      </a:pPr>
                      <a:endParaRPr lang="fr-FR" sz="1000" dirty="0">
                        <a:effectLst/>
                        <a:latin typeface="Arial MT"/>
                        <a:ea typeface="Arial MT"/>
                        <a:cs typeface="Arial MT"/>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tcPr>
                </a:tc>
                <a:tc hMerge="1">
                  <a:txBody>
                    <a:bodyPr/>
                    <a:lstStyle/>
                    <a:p>
                      <a:endParaRPr lang="fr-FR"/>
                    </a:p>
                  </a:txBody>
                  <a:tcPr>
                    <a:lnL w="12700" cap="flat" cmpd="sng" algn="ctr">
                      <a:solidFill>
                        <a:srgbClr val="000000"/>
                      </a:solidFill>
                      <a:prstDash val="solid"/>
                      <a:round/>
                      <a:headEnd type="none" w="med" len="med"/>
                      <a:tailEnd type="none" w="med" len="med"/>
                    </a:lnL>
                  </a:tcPr>
                </a:tc>
                <a:extLst>
                  <a:ext uri="{0D108BD9-81ED-4DB2-BD59-A6C34878D82A}">
                    <a16:rowId xmlns:a16="http://schemas.microsoft.com/office/drawing/2014/main" val="744525443"/>
                  </a:ext>
                </a:extLst>
              </a:tr>
              <a:tr h="241935">
                <a:tc gridSpan="2">
                  <a:txBody>
                    <a:bodyPr/>
                    <a:lstStyle/>
                    <a:p>
                      <a:pPr marL="38735">
                        <a:spcBef>
                          <a:spcPts val="140"/>
                        </a:spcBef>
                      </a:pPr>
                      <a:r>
                        <a:rPr lang="fr-FR" sz="1000">
                          <a:effectLst/>
                          <a:latin typeface="Arial MT"/>
                          <a:ea typeface="Arial MT"/>
                          <a:cs typeface="Arial MT"/>
                        </a:rPr>
                        <a:t>Observations</a:t>
                      </a:r>
                      <a:r>
                        <a:rPr lang="fr-FR" sz="1000" spc="-20">
                          <a:effectLst/>
                          <a:latin typeface="Arial MT"/>
                          <a:ea typeface="Arial MT"/>
                          <a:cs typeface="Arial MT"/>
                        </a:rPr>
                        <a:t> </a:t>
                      </a:r>
                      <a:r>
                        <a:rPr lang="fr-FR" sz="1000">
                          <a:effectLst/>
                          <a:latin typeface="Arial MT"/>
                          <a:ea typeface="Arial MT"/>
                          <a:cs typeface="Arial MT"/>
                        </a:rPr>
                        <a:t>:</a:t>
                      </a:r>
                      <a:endParaRPr lang="fr-FR" sz="1100">
                        <a:effectLst/>
                        <a:latin typeface="Arial MT"/>
                        <a:ea typeface="Arial MT"/>
                        <a:cs typeface="Arial MT"/>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tcPr>
                </a:tc>
                <a:tc hMerge="1">
                  <a:txBody>
                    <a:bodyPr/>
                    <a:lstStyle/>
                    <a:p>
                      <a:endParaRPr lang="fr-FR"/>
                    </a:p>
                  </a:txBody>
                  <a:tcPr>
                    <a:lnL w="12700" cap="flat" cmpd="sng" algn="ctr">
                      <a:solidFill>
                        <a:srgbClr val="000000"/>
                      </a:solidFill>
                      <a:prstDash val="solid"/>
                      <a:round/>
                      <a:headEnd type="none" w="med" len="med"/>
                      <a:tailEnd type="none" w="med" len="med"/>
                    </a:lnL>
                  </a:tcPr>
                </a:tc>
                <a:extLst>
                  <a:ext uri="{0D108BD9-81ED-4DB2-BD59-A6C34878D82A}">
                    <a16:rowId xmlns:a16="http://schemas.microsoft.com/office/drawing/2014/main" val="2837160916"/>
                  </a:ext>
                </a:extLst>
              </a:tr>
              <a:tr h="180000">
                <a:tc>
                  <a:txBody>
                    <a:bodyPr/>
                    <a:lstStyle/>
                    <a:p>
                      <a:pPr marL="38735">
                        <a:spcBef>
                          <a:spcPts val="140"/>
                        </a:spcBef>
                      </a:pPr>
                      <a:r>
                        <a:rPr lang="fr-FR" sz="1000" dirty="0">
                          <a:effectLst/>
                          <a:latin typeface="Arial MT"/>
                          <a:ea typeface="Arial MT"/>
                          <a:cs typeface="Arial MT"/>
                        </a:rPr>
                        <a:t>Durée</a:t>
                      </a:r>
                      <a:r>
                        <a:rPr lang="fr-FR" sz="1000" spc="-15" dirty="0">
                          <a:effectLst/>
                          <a:latin typeface="Arial MT"/>
                          <a:ea typeface="Arial MT"/>
                          <a:cs typeface="Arial MT"/>
                        </a:rPr>
                        <a:t> </a:t>
                      </a:r>
                      <a:r>
                        <a:rPr lang="fr-FR" sz="1000" dirty="0">
                          <a:effectLst/>
                          <a:latin typeface="Arial MT"/>
                          <a:ea typeface="Arial MT"/>
                          <a:cs typeface="Arial MT"/>
                        </a:rPr>
                        <a:t>:</a:t>
                      </a:r>
                      <a:r>
                        <a:rPr lang="fr-FR" sz="1000" spc="-15" dirty="0">
                          <a:effectLst/>
                          <a:latin typeface="Arial MT"/>
                          <a:ea typeface="Arial MT"/>
                          <a:cs typeface="Arial MT"/>
                        </a:rPr>
                        <a:t> </a:t>
                      </a:r>
                      <a:r>
                        <a:rPr lang="fr-FR" sz="1000" dirty="0">
                          <a:effectLst/>
                          <a:latin typeface="Arial MT"/>
                          <a:ea typeface="Arial MT"/>
                          <a:cs typeface="Arial MT"/>
                        </a:rPr>
                        <a:t>6</a:t>
                      </a:r>
                      <a:r>
                        <a:rPr lang="fr-FR" sz="1000" spc="-10" dirty="0">
                          <a:effectLst/>
                          <a:latin typeface="Arial MT"/>
                          <a:ea typeface="Arial MT"/>
                          <a:cs typeface="Arial MT"/>
                        </a:rPr>
                        <a:t> </a:t>
                      </a:r>
                      <a:r>
                        <a:rPr lang="fr-FR" sz="1000" dirty="0">
                          <a:effectLst/>
                          <a:latin typeface="Arial MT"/>
                          <a:ea typeface="Arial MT"/>
                          <a:cs typeface="Arial MT"/>
                        </a:rPr>
                        <a:t>heures</a:t>
                      </a:r>
                      <a:r>
                        <a:rPr lang="fr-FR" sz="1000" dirty="0">
                          <a:effectLst/>
                          <a:latin typeface="Times New Roman" panose="02020603050405020304" pitchFamily="18" charset="0"/>
                        </a:rPr>
                        <a:t> </a:t>
                      </a:r>
                      <a:endParaRPr lang="fr-FR" sz="1100" dirty="0">
                        <a:effectLst/>
                        <a:latin typeface="Arial M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tcPr>
                </a:tc>
                <a:tc>
                  <a:txBody>
                    <a:bodyPr/>
                    <a:lstStyle/>
                    <a:p>
                      <a:pPr marL="40640">
                        <a:spcBef>
                          <a:spcPts val="135"/>
                        </a:spcBef>
                        <a:spcAft>
                          <a:spcPts val="0"/>
                        </a:spcAft>
                      </a:pPr>
                      <a:r>
                        <a:rPr lang="fr-FR" sz="1000" dirty="0">
                          <a:effectLst/>
                          <a:latin typeface="Arial MT"/>
                          <a:ea typeface="Arial MT"/>
                          <a:cs typeface="Arial MT"/>
                        </a:rPr>
                        <a:t>Lieu</a:t>
                      </a:r>
                      <a:r>
                        <a:rPr lang="fr-FR" sz="1000" spc="-15" dirty="0">
                          <a:effectLst/>
                          <a:latin typeface="Arial MT"/>
                          <a:ea typeface="Arial MT"/>
                          <a:cs typeface="Arial MT"/>
                        </a:rPr>
                        <a:t> </a:t>
                      </a:r>
                      <a:r>
                        <a:rPr lang="fr-FR" sz="1000" dirty="0">
                          <a:effectLst/>
                          <a:latin typeface="Arial MT"/>
                          <a:ea typeface="Arial MT"/>
                          <a:cs typeface="Arial MT"/>
                        </a:rPr>
                        <a:t>:</a:t>
                      </a:r>
                      <a:r>
                        <a:rPr lang="fr-FR" sz="1000" spc="-20" dirty="0">
                          <a:effectLst/>
                          <a:latin typeface="Arial MT"/>
                          <a:ea typeface="Arial MT"/>
                          <a:cs typeface="Arial MT"/>
                        </a:rPr>
                        <a:t> </a:t>
                      </a:r>
                      <a:r>
                        <a:rPr lang="fr-FR" sz="1000" dirty="0">
                          <a:effectLst/>
                          <a:latin typeface="Arial MT"/>
                          <a:ea typeface="Arial MT"/>
                          <a:cs typeface="Arial MT"/>
                        </a:rPr>
                        <a:t>A</a:t>
                      </a:r>
                      <a:r>
                        <a:rPr lang="fr-FR" sz="1000" spc="-20" dirty="0">
                          <a:effectLst/>
                          <a:latin typeface="Arial MT"/>
                          <a:ea typeface="Arial MT"/>
                          <a:cs typeface="Arial MT"/>
                        </a:rPr>
                        <a:t> </a:t>
                      </a:r>
                      <a:r>
                        <a:rPr lang="fr-FR" sz="1000" dirty="0">
                          <a:effectLst/>
                          <a:latin typeface="Arial MT"/>
                          <a:ea typeface="Arial MT"/>
                          <a:cs typeface="Arial MT"/>
                        </a:rPr>
                        <a:t>définir</a:t>
                      </a:r>
                      <a:endParaRPr lang="fr-FR" sz="1100" dirty="0">
                        <a:effectLst/>
                        <a:latin typeface="Arial MT"/>
                        <a:ea typeface="Arial MT"/>
                        <a:cs typeface="Arial M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dbl" algn="ctr">
                      <a:solidFill>
                        <a:srgbClr val="000000"/>
                      </a:solidFill>
                      <a:prstDash val="solid"/>
                      <a:round/>
                      <a:headEnd type="none" w="med" len="med"/>
                      <a:tailEnd type="none" w="med" len="med"/>
                    </a:lnB>
                  </a:tcPr>
                </a:tc>
                <a:extLst>
                  <a:ext uri="{0D108BD9-81ED-4DB2-BD59-A6C34878D82A}">
                    <a16:rowId xmlns:a16="http://schemas.microsoft.com/office/drawing/2014/main" val="2287343902"/>
                  </a:ext>
                </a:extLst>
              </a:tr>
              <a:tr h="236220">
                <a:tc gridSpan="2">
                  <a:txBody>
                    <a:bodyPr/>
                    <a:lstStyle/>
                    <a:p>
                      <a:pPr marL="4445">
                        <a:spcBef>
                          <a:spcPts val="190"/>
                        </a:spcBef>
                        <a:spcAft>
                          <a:spcPts val="0"/>
                        </a:spcAft>
                      </a:pPr>
                      <a:r>
                        <a:rPr lang="fr-FR" sz="1100" b="1" dirty="0">
                          <a:solidFill>
                            <a:srgbClr val="000000"/>
                          </a:solidFill>
                          <a:effectLst/>
                          <a:latin typeface="Arial" panose="020B0604020202020204" pitchFamily="34" charset="0"/>
                          <a:ea typeface="Arial MT"/>
                          <a:cs typeface="Arial MT"/>
                        </a:rPr>
                        <a:t>Module</a:t>
                      </a:r>
                      <a:r>
                        <a:rPr lang="fr-FR" sz="1100" b="1" spc="25" dirty="0">
                          <a:solidFill>
                            <a:srgbClr val="000000"/>
                          </a:solidFill>
                          <a:effectLst/>
                          <a:latin typeface="Arial" panose="020B0604020202020204" pitchFamily="34" charset="0"/>
                          <a:ea typeface="Arial MT"/>
                          <a:cs typeface="Arial MT"/>
                        </a:rPr>
                        <a:t> </a:t>
                      </a:r>
                      <a:r>
                        <a:rPr lang="fr-FR" sz="1100" b="1" dirty="0">
                          <a:solidFill>
                            <a:srgbClr val="000000"/>
                          </a:solidFill>
                          <a:effectLst/>
                          <a:latin typeface="Arial" panose="020B0604020202020204" pitchFamily="34" charset="0"/>
                          <a:ea typeface="Arial MT"/>
                          <a:cs typeface="Arial MT"/>
                        </a:rPr>
                        <a:t>:</a:t>
                      </a:r>
                      <a:r>
                        <a:rPr lang="fr-FR" sz="1100" b="1" spc="5" dirty="0">
                          <a:solidFill>
                            <a:srgbClr val="000000"/>
                          </a:solidFill>
                          <a:effectLst/>
                          <a:latin typeface="Arial" panose="020B0604020202020204" pitchFamily="34" charset="0"/>
                          <a:ea typeface="Arial MT"/>
                          <a:cs typeface="Arial MT"/>
                        </a:rPr>
                        <a:t> </a:t>
                      </a:r>
                      <a:r>
                        <a:rPr lang="fr-FR" sz="1100" b="1" dirty="0">
                          <a:solidFill>
                            <a:srgbClr val="000000"/>
                          </a:solidFill>
                          <a:effectLst/>
                          <a:latin typeface="Arial" panose="020B0604020202020204" pitchFamily="34" charset="0"/>
                          <a:ea typeface="Arial MT"/>
                          <a:cs typeface="Arial MT"/>
                        </a:rPr>
                        <a:t>Niveau 3 Répondre</a:t>
                      </a:r>
                      <a:r>
                        <a:rPr lang="fr-FR" sz="1100" b="1" spc="10" dirty="0">
                          <a:solidFill>
                            <a:srgbClr val="000000"/>
                          </a:solidFill>
                          <a:effectLst/>
                          <a:latin typeface="Arial" panose="020B0604020202020204" pitchFamily="34" charset="0"/>
                          <a:ea typeface="Arial MT"/>
                          <a:cs typeface="Arial MT"/>
                        </a:rPr>
                        <a:t> </a:t>
                      </a:r>
                      <a:r>
                        <a:rPr lang="fr-FR" sz="1100" b="1" dirty="0">
                          <a:solidFill>
                            <a:srgbClr val="000000"/>
                          </a:solidFill>
                          <a:effectLst/>
                          <a:latin typeface="Arial" panose="020B0604020202020204" pitchFamily="34" charset="0"/>
                          <a:ea typeface="Arial MT"/>
                          <a:cs typeface="Arial MT"/>
                        </a:rPr>
                        <a:t>aux</a:t>
                      </a:r>
                      <a:r>
                        <a:rPr lang="fr-FR" sz="1100" b="1" spc="10" dirty="0">
                          <a:solidFill>
                            <a:srgbClr val="000000"/>
                          </a:solidFill>
                          <a:effectLst/>
                          <a:latin typeface="Arial" panose="020B0604020202020204" pitchFamily="34" charset="0"/>
                          <a:ea typeface="Arial MT"/>
                          <a:cs typeface="Arial MT"/>
                        </a:rPr>
                        <a:t> </a:t>
                      </a:r>
                      <a:r>
                        <a:rPr lang="fr-FR" sz="1100" b="1" dirty="0">
                          <a:solidFill>
                            <a:srgbClr val="000000"/>
                          </a:solidFill>
                          <a:effectLst/>
                          <a:latin typeface="Arial" panose="020B0604020202020204" pitchFamily="34" charset="0"/>
                          <a:ea typeface="Arial MT"/>
                          <a:cs typeface="Arial MT"/>
                        </a:rPr>
                        <a:t>besoins</a:t>
                      </a:r>
                      <a:r>
                        <a:rPr lang="fr-FR" sz="1100" b="1" spc="5" dirty="0">
                          <a:solidFill>
                            <a:srgbClr val="000000"/>
                          </a:solidFill>
                          <a:effectLst/>
                          <a:latin typeface="Arial" panose="020B0604020202020204" pitchFamily="34" charset="0"/>
                          <a:ea typeface="Arial MT"/>
                          <a:cs typeface="Arial MT"/>
                        </a:rPr>
                        <a:t> </a:t>
                      </a:r>
                      <a:r>
                        <a:rPr lang="fr-FR" sz="1100" b="1" dirty="0">
                          <a:solidFill>
                            <a:srgbClr val="000000"/>
                          </a:solidFill>
                          <a:effectLst/>
                          <a:latin typeface="Arial" panose="020B0604020202020204" pitchFamily="34" charset="0"/>
                          <a:ea typeface="Arial MT"/>
                          <a:cs typeface="Arial MT"/>
                        </a:rPr>
                        <a:t>des</a:t>
                      </a:r>
                      <a:r>
                        <a:rPr lang="fr-FR" sz="1100" b="1" spc="5" dirty="0">
                          <a:solidFill>
                            <a:srgbClr val="000000"/>
                          </a:solidFill>
                          <a:effectLst/>
                          <a:latin typeface="Arial" panose="020B0604020202020204" pitchFamily="34" charset="0"/>
                          <a:ea typeface="Arial MT"/>
                          <a:cs typeface="Arial MT"/>
                        </a:rPr>
                        <a:t> </a:t>
                      </a:r>
                      <a:r>
                        <a:rPr lang="fr-FR" sz="1100" b="1" dirty="0">
                          <a:solidFill>
                            <a:srgbClr val="000000"/>
                          </a:solidFill>
                          <a:effectLst/>
                          <a:latin typeface="Arial" panose="020B0604020202020204" pitchFamily="34" charset="0"/>
                          <a:ea typeface="Arial MT"/>
                          <a:cs typeface="Arial MT"/>
                        </a:rPr>
                        <a:t>élèves</a:t>
                      </a:r>
                      <a:r>
                        <a:rPr lang="fr-FR" sz="1100" b="1" spc="5" dirty="0">
                          <a:solidFill>
                            <a:srgbClr val="000000"/>
                          </a:solidFill>
                          <a:effectLst/>
                          <a:latin typeface="Arial" panose="020B0604020202020204" pitchFamily="34" charset="0"/>
                          <a:ea typeface="Arial MT"/>
                          <a:cs typeface="Arial MT"/>
                        </a:rPr>
                        <a:t> </a:t>
                      </a:r>
                      <a:r>
                        <a:rPr lang="fr-FR" sz="1100" b="1" dirty="0">
                          <a:solidFill>
                            <a:srgbClr val="000000"/>
                          </a:solidFill>
                          <a:effectLst/>
                          <a:latin typeface="Arial" panose="020B0604020202020204" pitchFamily="34" charset="0"/>
                          <a:ea typeface="Arial MT"/>
                          <a:cs typeface="Arial MT"/>
                        </a:rPr>
                        <a:t>de</a:t>
                      </a:r>
                      <a:r>
                        <a:rPr lang="fr-FR" sz="1100" b="1" spc="10" dirty="0">
                          <a:solidFill>
                            <a:srgbClr val="000000"/>
                          </a:solidFill>
                          <a:effectLst/>
                          <a:latin typeface="Arial" panose="020B0604020202020204" pitchFamily="34" charset="0"/>
                          <a:ea typeface="Arial MT"/>
                          <a:cs typeface="Arial MT"/>
                        </a:rPr>
                        <a:t> Cycle 1</a:t>
                      </a:r>
                      <a:endParaRPr lang="fr-FR" sz="1100" dirty="0">
                        <a:effectLst/>
                        <a:latin typeface="Arial MT"/>
                        <a:ea typeface="Arial MT"/>
                        <a:cs typeface="Arial MT"/>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3F3"/>
                    </a:solidFill>
                  </a:tcPr>
                </a:tc>
                <a:tc hMerge="1">
                  <a:txBody>
                    <a:bodyPr/>
                    <a:lstStyle/>
                    <a:p>
                      <a:endParaRPr lang="fr-FR"/>
                    </a:p>
                  </a:txBody>
                  <a:tcPr>
                    <a:lnL w="12700" cap="flat" cmpd="sng" algn="ctr">
                      <a:solidFill>
                        <a:srgbClr val="000000"/>
                      </a:solidFill>
                      <a:prstDash val="solid"/>
                      <a:round/>
                      <a:headEnd type="none" w="med" len="med"/>
                      <a:tailEnd type="none" w="med" len="med"/>
                    </a:lnL>
                    <a:lnT w="12700" cap="flat" cmpd="dbl" algn="ctr">
                      <a:solidFill>
                        <a:srgbClr val="000000"/>
                      </a:solidFill>
                      <a:prstDash val="solid"/>
                      <a:round/>
                      <a:headEnd type="none" w="med" len="med"/>
                      <a:tailEnd type="none" w="med" len="med"/>
                    </a:lnT>
                  </a:tcPr>
                </a:tc>
                <a:extLst>
                  <a:ext uri="{0D108BD9-81ED-4DB2-BD59-A6C34878D82A}">
                    <a16:rowId xmlns:a16="http://schemas.microsoft.com/office/drawing/2014/main" val="1760028697"/>
                  </a:ext>
                </a:extLst>
              </a:tr>
            </a:tbl>
          </a:graphicData>
        </a:graphic>
      </p:graphicFrame>
      <p:graphicFrame>
        <p:nvGraphicFramePr>
          <p:cNvPr id="6" name="Tableau 5">
            <a:extLst>
              <a:ext uri="{FF2B5EF4-FFF2-40B4-BE49-F238E27FC236}">
                <a16:creationId xmlns:a16="http://schemas.microsoft.com/office/drawing/2014/main" id="{6A339794-B16E-44D9-ABA3-34BC6E2262DC}"/>
              </a:ext>
            </a:extLst>
          </p:cNvPr>
          <p:cNvGraphicFramePr>
            <a:graphicFrameLocks noGrp="1"/>
          </p:cNvGraphicFramePr>
          <p:nvPr>
            <p:extLst>
              <p:ext uri="{D42A27DB-BD31-4B8C-83A1-F6EECF244321}">
                <p14:modId xmlns:p14="http://schemas.microsoft.com/office/powerpoint/2010/main" val="4170665972"/>
              </p:ext>
            </p:extLst>
          </p:nvPr>
        </p:nvGraphicFramePr>
        <p:xfrm>
          <a:off x="825083" y="4956305"/>
          <a:ext cx="10522154" cy="791609"/>
        </p:xfrm>
        <a:graphic>
          <a:graphicData uri="http://schemas.openxmlformats.org/drawingml/2006/table">
            <a:tbl>
              <a:tblPr firstRow="1" firstCol="1" lastRow="1" lastCol="1" bandRow="1" bandCol="1"/>
              <a:tblGrid>
                <a:gridCol w="4160934">
                  <a:extLst>
                    <a:ext uri="{9D8B030D-6E8A-4147-A177-3AD203B41FA5}">
                      <a16:colId xmlns:a16="http://schemas.microsoft.com/office/drawing/2014/main" val="3799060106"/>
                    </a:ext>
                  </a:extLst>
                </a:gridCol>
                <a:gridCol w="6361220">
                  <a:extLst>
                    <a:ext uri="{9D8B030D-6E8A-4147-A177-3AD203B41FA5}">
                      <a16:colId xmlns:a16="http://schemas.microsoft.com/office/drawing/2014/main" val="836166472"/>
                    </a:ext>
                  </a:extLst>
                </a:gridCol>
              </a:tblGrid>
              <a:tr h="334309">
                <a:tc gridSpan="2">
                  <a:txBody>
                    <a:bodyPr/>
                    <a:lstStyle/>
                    <a:p>
                      <a:pPr marL="38735" marR="0" lvl="0" indent="0" algn="l" defTabSz="914400" rtl="0" eaLnBrk="1" fontAlgn="auto" latinLnBrk="0" hangingPunct="1">
                        <a:lnSpc>
                          <a:spcPct val="100000"/>
                        </a:lnSpc>
                        <a:spcBef>
                          <a:spcPts val="65"/>
                        </a:spcBef>
                        <a:spcAft>
                          <a:spcPts val="0"/>
                        </a:spcAft>
                        <a:buClrTx/>
                        <a:buSzTx/>
                        <a:buFontTx/>
                        <a:buNone/>
                        <a:tabLst/>
                        <a:defRPr/>
                      </a:pPr>
                      <a:r>
                        <a:rPr lang="fr-FR" sz="1000" dirty="0">
                          <a:effectLst/>
                          <a:latin typeface="Arial MT"/>
                          <a:ea typeface="Arial MT"/>
                          <a:cs typeface="Arial MT"/>
                        </a:rPr>
                        <a:t>Contenus</a:t>
                      </a:r>
                      <a:r>
                        <a:rPr lang="fr-FR" sz="1000" spc="-20" dirty="0">
                          <a:effectLst/>
                          <a:latin typeface="Arial MT"/>
                          <a:ea typeface="Arial MT"/>
                          <a:cs typeface="Arial MT"/>
                        </a:rPr>
                        <a:t> </a:t>
                      </a:r>
                      <a:r>
                        <a:rPr lang="fr-FR" sz="1000" dirty="0">
                          <a:effectLst/>
                          <a:latin typeface="Arial MT"/>
                          <a:ea typeface="Arial MT"/>
                          <a:cs typeface="Arial MT"/>
                        </a:rPr>
                        <a:t>:Contenus</a:t>
                      </a:r>
                      <a:r>
                        <a:rPr lang="fr-FR" sz="1000" spc="-20" dirty="0">
                          <a:effectLst/>
                          <a:latin typeface="Arial MT"/>
                          <a:ea typeface="Arial MT"/>
                          <a:cs typeface="Arial MT"/>
                        </a:rPr>
                        <a:t> </a:t>
                      </a:r>
                      <a:r>
                        <a:rPr lang="fr-FR" sz="1000" dirty="0">
                          <a:effectLst/>
                          <a:latin typeface="Arial MT"/>
                          <a:ea typeface="Arial MT"/>
                          <a:cs typeface="Arial MT"/>
                        </a:rPr>
                        <a:t>: Approfondir ses connaissances sur le développement socio émotionnel de l’enfant. Identifier les compétences socio émotionnelles et comprendre l’enjeu de leur développement sur le bien être des élèves et leurs apprentissages . Découvrir, tester des outils et ateliers permettant le développement des compétences socio émotionnelles.</a:t>
                      </a:r>
                      <a:endParaRPr lang="fr-FR" sz="1100" dirty="0">
                        <a:effectLst/>
                        <a:latin typeface="Arial MT"/>
                        <a:ea typeface="Arial MT"/>
                        <a:cs typeface="Arial MT"/>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tcPr>
                </a:tc>
                <a:tc hMerge="1">
                  <a:txBody>
                    <a:bodyPr/>
                    <a:lstStyle/>
                    <a:p>
                      <a:endParaRPr lang="fr-FR"/>
                    </a:p>
                  </a:txBody>
                  <a:tcPr>
                    <a:lnL w="12700" cap="flat" cmpd="sng" algn="ctr">
                      <a:solidFill>
                        <a:srgbClr val="000000"/>
                      </a:solidFill>
                      <a:prstDash val="solid"/>
                      <a:round/>
                      <a:headEnd type="none" w="med" len="med"/>
                      <a:tailEnd type="none" w="med" len="med"/>
                    </a:lnL>
                  </a:tcPr>
                </a:tc>
                <a:extLst>
                  <a:ext uri="{0D108BD9-81ED-4DB2-BD59-A6C34878D82A}">
                    <a16:rowId xmlns:a16="http://schemas.microsoft.com/office/drawing/2014/main" val="810257555"/>
                  </a:ext>
                </a:extLst>
              </a:tr>
              <a:tr h="241300">
                <a:tc gridSpan="2">
                  <a:txBody>
                    <a:bodyPr/>
                    <a:lstStyle/>
                    <a:p>
                      <a:pPr marL="38735">
                        <a:spcBef>
                          <a:spcPts val="135"/>
                        </a:spcBef>
                      </a:pPr>
                      <a:r>
                        <a:rPr lang="fr-FR" sz="1000" dirty="0">
                          <a:effectLst/>
                          <a:latin typeface="Arial MT"/>
                          <a:ea typeface="Arial MT"/>
                          <a:cs typeface="Arial MT"/>
                        </a:rPr>
                        <a:t>Observations</a:t>
                      </a:r>
                      <a:r>
                        <a:rPr lang="fr-FR" sz="1000" spc="-20" dirty="0">
                          <a:effectLst/>
                          <a:latin typeface="Arial MT"/>
                          <a:ea typeface="Arial MT"/>
                          <a:cs typeface="Arial MT"/>
                        </a:rPr>
                        <a:t> </a:t>
                      </a:r>
                      <a:r>
                        <a:rPr lang="fr-FR" sz="1000" dirty="0">
                          <a:effectLst/>
                          <a:latin typeface="Arial MT"/>
                          <a:ea typeface="Arial MT"/>
                          <a:cs typeface="Arial MT"/>
                        </a:rPr>
                        <a:t>:</a:t>
                      </a:r>
                      <a:endParaRPr lang="fr-FR" sz="1100" dirty="0">
                        <a:effectLst/>
                        <a:latin typeface="Arial MT"/>
                        <a:ea typeface="Arial MT"/>
                        <a:cs typeface="Arial MT"/>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tcPr>
                </a:tc>
                <a:tc hMerge="1">
                  <a:txBody>
                    <a:bodyPr/>
                    <a:lstStyle/>
                    <a:p>
                      <a:endParaRPr lang="fr-FR"/>
                    </a:p>
                  </a:txBody>
                  <a:tcPr>
                    <a:lnL w="12700" cap="flat" cmpd="sng" algn="ctr">
                      <a:solidFill>
                        <a:srgbClr val="000000"/>
                      </a:solidFill>
                      <a:prstDash val="solid"/>
                      <a:round/>
                      <a:headEnd type="none" w="med" len="med"/>
                      <a:tailEnd type="none" w="med" len="med"/>
                    </a:lnL>
                  </a:tcPr>
                </a:tc>
                <a:extLst>
                  <a:ext uri="{0D108BD9-81ED-4DB2-BD59-A6C34878D82A}">
                    <a16:rowId xmlns:a16="http://schemas.microsoft.com/office/drawing/2014/main" val="1251383602"/>
                  </a:ext>
                </a:extLst>
              </a:tr>
              <a:tr h="216000">
                <a:tc>
                  <a:txBody>
                    <a:bodyPr/>
                    <a:lstStyle/>
                    <a:p>
                      <a:pPr marL="38735">
                        <a:spcBef>
                          <a:spcPts val="140"/>
                        </a:spcBef>
                      </a:pPr>
                      <a:r>
                        <a:rPr lang="fr-FR" sz="1000" dirty="0">
                          <a:effectLst/>
                          <a:latin typeface="Arial MT"/>
                          <a:ea typeface="Arial MT"/>
                          <a:cs typeface="Arial MT"/>
                        </a:rPr>
                        <a:t>Durée</a:t>
                      </a:r>
                      <a:r>
                        <a:rPr lang="fr-FR" sz="1000" spc="-15" dirty="0">
                          <a:effectLst/>
                          <a:latin typeface="Arial MT"/>
                          <a:ea typeface="Arial MT"/>
                          <a:cs typeface="Arial MT"/>
                        </a:rPr>
                        <a:t> </a:t>
                      </a:r>
                      <a:r>
                        <a:rPr lang="fr-FR" sz="1000" dirty="0">
                          <a:effectLst/>
                          <a:latin typeface="Arial MT"/>
                          <a:ea typeface="Arial MT"/>
                          <a:cs typeface="Arial MT"/>
                        </a:rPr>
                        <a:t>:</a:t>
                      </a:r>
                      <a:r>
                        <a:rPr lang="fr-FR" sz="1000" spc="-15" dirty="0">
                          <a:effectLst/>
                          <a:latin typeface="Arial MT"/>
                          <a:ea typeface="Arial MT"/>
                          <a:cs typeface="Arial MT"/>
                        </a:rPr>
                        <a:t> </a:t>
                      </a:r>
                      <a:r>
                        <a:rPr lang="fr-FR" sz="1000" dirty="0">
                          <a:effectLst/>
                          <a:latin typeface="Arial MT"/>
                          <a:ea typeface="Arial MT"/>
                          <a:cs typeface="Arial MT"/>
                        </a:rPr>
                        <a:t>6</a:t>
                      </a:r>
                      <a:r>
                        <a:rPr lang="fr-FR" sz="1000" spc="-10" dirty="0">
                          <a:effectLst/>
                          <a:latin typeface="Arial MT"/>
                          <a:ea typeface="Arial MT"/>
                          <a:cs typeface="Arial MT"/>
                        </a:rPr>
                        <a:t> </a:t>
                      </a:r>
                      <a:r>
                        <a:rPr lang="fr-FR" sz="1000" dirty="0">
                          <a:effectLst/>
                          <a:latin typeface="Arial MT"/>
                          <a:ea typeface="Arial MT"/>
                          <a:cs typeface="Arial MT"/>
                        </a:rPr>
                        <a:t>heures</a:t>
                      </a:r>
                      <a:r>
                        <a:rPr lang="fr-FR" sz="1000" dirty="0">
                          <a:effectLst/>
                          <a:latin typeface="Times New Roman" panose="02020603050405020304" pitchFamily="18" charset="0"/>
                        </a:rPr>
                        <a:t> </a:t>
                      </a:r>
                      <a:endParaRPr lang="fr-FR" sz="1100" dirty="0">
                        <a:effectLst/>
                        <a:latin typeface="Arial M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0640">
                        <a:spcBef>
                          <a:spcPts val="135"/>
                        </a:spcBef>
                        <a:spcAft>
                          <a:spcPts val="0"/>
                        </a:spcAft>
                      </a:pPr>
                      <a:r>
                        <a:rPr lang="fr-FR" sz="1000" dirty="0">
                          <a:effectLst/>
                          <a:latin typeface="Arial MT"/>
                          <a:ea typeface="Arial MT"/>
                          <a:cs typeface="Arial MT"/>
                        </a:rPr>
                        <a:t>Lieu</a:t>
                      </a:r>
                      <a:r>
                        <a:rPr lang="fr-FR" sz="1000" spc="-15" dirty="0">
                          <a:effectLst/>
                          <a:latin typeface="Arial MT"/>
                          <a:ea typeface="Arial MT"/>
                          <a:cs typeface="Arial MT"/>
                        </a:rPr>
                        <a:t> </a:t>
                      </a:r>
                      <a:r>
                        <a:rPr lang="fr-FR" sz="1000" dirty="0">
                          <a:effectLst/>
                          <a:latin typeface="Arial MT"/>
                          <a:ea typeface="Arial MT"/>
                          <a:cs typeface="Arial MT"/>
                        </a:rPr>
                        <a:t>:</a:t>
                      </a:r>
                      <a:r>
                        <a:rPr lang="fr-FR" sz="1000" spc="-20" dirty="0">
                          <a:effectLst/>
                          <a:latin typeface="Arial MT"/>
                          <a:ea typeface="Arial MT"/>
                          <a:cs typeface="Arial MT"/>
                        </a:rPr>
                        <a:t> </a:t>
                      </a:r>
                      <a:r>
                        <a:rPr lang="fr-FR" sz="1000" dirty="0">
                          <a:effectLst/>
                          <a:latin typeface="Arial MT"/>
                          <a:ea typeface="Arial MT"/>
                          <a:cs typeface="Arial MT"/>
                        </a:rPr>
                        <a:t>A</a:t>
                      </a:r>
                      <a:r>
                        <a:rPr lang="fr-FR" sz="1000" spc="-20" dirty="0">
                          <a:effectLst/>
                          <a:latin typeface="Arial MT"/>
                          <a:ea typeface="Arial MT"/>
                          <a:cs typeface="Arial MT"/>
                        </a:rPr>
                        <a:t> </a:t>
                      </a:r>
                      <a:r>
                        <a:rPr lang="fr-FR" sz="1000" dirty="0">
                          <a:effectLst/>
                          <a:latin typeface="Arial MT"/>
                          <a:ea typeface="Arial MT"/>
                          <a:cs typeface="Arial MT"/>
                        </a:rPr>
                        <a:t>définir</a:t>
                      </a:r>
                      <a:endParaRPr lang="fr-FR" sz="1100" dirty="0">
                        <a:effectLst/>
                        <a:latin typeface="Arial MT"/>
                        <a:ea typeface="Arial MT"/>
                        <a:cs typeface="Arial M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12085926"/>
                  </a:ext>
                </a:extLst>
              </a:tr>
            </a:tbl>
          </a:graphicData>
        </a:graphic>
      </p:graphicFrame>
      <p:sp>
        <p:nvSpPr>
          <p:cNvPr id="8" name="ZoneTexte 7">
            <a:extLst>
              <a:ext uri="{FF2B5EF4-FFF2-40B4-BE49-F238E27FC236}">
                <a16:creationId xmlns:a16="http://schemas.microsoft.com/office/drawing/2014/main" id="{F1ACAC51-0E59-4902-832F-2CABA25F5152}"/>
              </a:ext>
            </a:extLst>
          </p:cNvPr>
          <p:cNvSpPr txBox="1"/>
          <p:nvPr/>
        </p:nvSpPr>
        <p:spPr>
          <a:xfrm>
            <a:off x="4854744" y="167119"/>
            <a:ext cx="2482511" cy="307777"/>
          </a:xfrm>
          <a:prstGeom prst="rect">
            <a:avLst/>
          </a:prstGeom>
          <a:noFill/>
        </p:spPr>
        <p:txBody>
          <a:bodyPr wrap="square" rtlCol="0">
            <a:spAutoFit/>
          </a:bodyPr>
          <a:lstStyle/>
          <a:p>
            <a:r>
              <a:rPr lang="fr-FR" sz="1400" dirty="0"/>
              <a:t>DISPOSITIFS du PAF 2022-2023</a:t>
            </a:r>
          </a:p>
        </p:txBody>
      </p:sp>
    </p:spTree>
    <p:extLst>
      <p:ext uri="{BB962C8B-B14F-4D97-AF65-F5344CB8AC3E}">
        <p14:creationId xmlns:p14="http://schemas.microsoft.com/office/powerpoint/2010/main" val="239363489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a:extLst>
              <a:ext uri="{FF2B5EF4-FFF2-40B4-BE49-F238E27FC236}">
                <a16:creationId xmlns:a16="http://schemas.microsoft.com/office/drawing/2014/main" id="{A0D1C2F1-1C90-4791-A088-46F2E5FC320C}"/>
              </a:ext>
            </a:extLst>
          </p:cNvPr>
          <p:cNvSpPr>
            <a:spLocks noGrp="1"/>
          </p:cNvSpPr>
          <p:nvPr>
            <p:ph type="sldNum" sz="quarter" idx="12"/>
          </p:nvPr>
        </p:nvSpPr>
        <p:spPr/>
        <p:txBody>
          <a:bodyPr/>
          <a:lstStyle/>
          <a:p>
            <a:fld id="{B09499B9-A54A-48B6-A9F5-EC93DEB5225B}" type="slidenum">
              <a:rPr lang="fr-FR" smtClean="0"/>
              <a:t>25</a:t>
            </a:fld>
            <a:endParaRPr lang="fr-FR" dirty="0"/>
          </a:p>
        </p:txBody>
      </p:sp>
      <p:graphicFrame>
        <p:nvGraphicFramePr>
          <p:cNvPr id="3" name="Tableau 2">
            <a:extLst>
              <a:ext uri="{FF2B5EF4-FFF2-40B4-BE49-F238E27FC236}">
                <a16:creationId xmlns:a16="http://schemas.microsoft.com/office/drawing/2014/main" id="{94E77CD6-AA77-405D-A1B4-5720FF543EC4}"/>
              </a:ext>
            </a:extLst>
          </p:cNvPr>
          <p:cNvGraphicFramePr>
            <a:graphicFrameLocks noGrp="1"/>
          </p:cNvGraphicFramePr>
          <p:nvPr>
            <p:extLst>
              <p:ext uri="{D42A27DB-BD31-4B8C-83A1-F6EECF244321}">
                <p14:modId xmlns:p14="http://schemas.microsoft.com/office/powerpoint/2010/main" val="577103488"/>
              </p:ext>
            </p:extLst>
          </p:nvPr>
        </p:nvGraphicFramePr>
        <p:xfrm>
          <a:off x="838198" y="418806"/>
          <a:ext cx="10515599" cy="2360785"/>
        </p:xfrm>
        <a:graphic>
          <a:graphicData uri="http://schemas.openxmlformats.org/drawingml/2006/table">
            <a:tbl>
              <a:tblPr firstRow="1" firstCol="1" lastRow="1" lastCol="1" bandRow="1" bandCol="1"/>
              <a:tblGrid>
                <a:gridCol w="5199224">
                  <a:extLst>
                    <a:ext uri="{9D8B030D-6E8A-4147-A177-3AD203B41FA5}">
                      <a16:colId xmlns:a16="http://schemas.microsoft.com/office/drawing/2014/main" val="3467062186"/>
                    </a:ext>
                  </a:extLst>
                </a:gridCol>
                <a:gridCol w="5316375">
                  <a:extLst>
                    <a:ext uri="{9D8B030D-6E8A-4147-A177-3AD203B41FA5}">
                      <a16:colId xmlns:a16="http://schemas.microsoft.com/office/drawing/2014/main" val="1597582688"/>
                    </a:ext>
                  </a:extLst>
                </a:gridCol>
              </a:tblGrid>
              <a:tr h="219710">
                <a:tc gridSpan="2">
                  <a:txBody>
                    <a:bodyPr/>
                    <a:lstStyle/>
                    <a:p>
                      <a:pPr marL="43180">
                        <a:spcBef>
                          <a:spcPts val="95"/>
                        </a:spcBef>
                        <a:spcAft>
                          <a:spcPts val="0"/>
                        </a:spcAft>
                      </a:pPr>
                      <a:r>
                        <a:rPr lang="fr-FR" sz="1100" b="1" dirty="0">
                          <a:solidFill>
                            <a:schemeClr val="bg1"/>
                          </a:solidFill>
                          <a:effectLst/>
                          <a:latin typeface="Arial" panose="020B0604020202020204" pitchFamily="34" charset="0"/>
                          <a:ea typeface="Arial MT"/>
                          <a:cs typeface="Arial MT"/>
                        </a:rPr>
                        <a:t>Dispositif</a:t>
                      </a:r>
                      <a:r>
                        <a:rPr lang="fr-FR" sz="1100" b="1" spc="10" dirty="0">
                          <a:solidFill>
                            <a:schemeClr val="bg1"/>
                          </a:solidFill>
                          <a:effectLst/>
                          <a:latin typeface="Arial" panose="020B0604020202020204" pitchFamily="34" charset="0"/>
                          <a:ea typeface="Arial MT"/>
                          <a:cs typeface="Arial MT"/>
                        </a:rPr>
                        <a:t> </a:t>
                      </a:r>
                      <a:r>
                        <a:rPr lang="fr-FR" sz="1100" b="1" dirty="0">
                          <a:solidFill>
                            <a:schemeClr val="bg1"/>
                          </a:solidFill>
                          <a:effectLst/>
                          <a:latin typeface="Arial" panose="020B0604020202020204" pitchFamily="34" charset="0"/>
                          <a:ea typeface="Arial MT"/>
                          <a:cs typeface="Arial MT"/>
                        </a:rPr>
                        <a:t>:</a:t>
                      </a:r>
                      <a:r>
                        <a:rPr lang="fr-FR" sz="1100" b="1" spc="10" dirty="0">
                          <a:solidFill>
                            <a:schemeClr val="bg1"/>
                          </a:solidFill>
                          <a:effectLst/>
                          <a:latin typeface="Arial" panose="020B0604020202020204" pitchFamily="34" charset="0"/>
                          <a:ea typeface="Arial MT"/>
                          <a:cs typeface="Arial MT"/>
                        </a:rPr>
                        <a:t> DN</a:t>
                      </a:r>
                      <a:r>
                        <a:rPr lang="fr-FR" sz="1100" b="1" dirty="0">
                          <a:solidFill>
                            <a:schemeClr val="bg1"/>
                          </a:solidFill>
                          <a:effectLst/>
                          <a:latin typeface="Arial" panose="020B0604020202020204" pitchFamily="34" charset="0"/>
                          <a:ea typeface="Arial MT"/>
                          <a:cs typeface="Arial MT"/>
                        </a:rPr>
                        <a:t>04</a:t>
                      </a:r>
                      <a:r>
                        <a:rPr lang="fr-FR" sz="1100" b="1" spc="10" dirty="0">
                          <a:solidFill>
                            <a:schemeClr val="bg1"/>
                          </a:solidFill>
                          <a:effectLst/>
                          <a:latin typeface="Arial" panose="020B0604020202020204" pitchFamily="34" charset="0"/>
                          <a:ea typeface="Arial MT"/>
                          <a:cs typeface="Arial MT"/>
                        </a:rPr>
                        <a:t> </a:t>
                      </a:r>
                      <a:r>
                        <a:rPr lang="fr-FR" sz="1100" b="1" dirty="0">
                          <a:solidFill>
                            <a:schemeClr val="bg1"/>
                          </a:solidFill>
                          <a:effectLst/>
                          <a:latin typeface="Arial" panose="020B0604020202020204" pitchFamily="34" charset="0"/>
                          <a:ea typeface="Arial MT"/>
                          <a:cs typeface="Arial MT"/>
                        </a:rPr>
                        <a:t>-</a:t>
                      </a:r>
                      <a:r>
                        <a:rPr lang="fr-FR" sz="1100" b="1" spc="5" dirty="0">
                          <a:solidFill>
                            <a:schemeClr val="bg1"/>
                          </a:solidFill>
                          <a:effectLst/>
                          <a:latin typeface="Arial" panose="020B0604020202020204" pitchFamily="34" charset="0"/>
                          <a:ea typeface="Arial MT"/>
                          <a:cs typeface="Arial MT"/>
                        </a:rPr>
                        <a:t> </a:t>
                      </a:r>
                      <a:r>
                        <a:rPr lang="fr-FR" sz="1100" b="1" dirty="0">
                          <a:solidFill>
                            <a:schemeClr val="bg1"/>
                          </a:solidFill>
                          <a:effectLst/>
                          <a:latin typeface="Arial" panose="020B0604020202020204" pitchFamily="34" charset="0"/>
                          <a:ea typeface="Arial MT"/>
                          <a:cs typeface="Arial MT"/>
                        </a:rPr>
                        <a:t>Chanter</a:t>
                      </a:r>
                      <a:r>
                        <a:rPr lang="fr-FR" sz="1100" b="1" spc="15" dirty="0">
                          <a:solidFill>
                            <a:schemeClr val="bg1"/>
                          </a:solidFill>
                          <a:effectLst/>
                          <a:latin typeface="Arial" panose="020B0604020202020204" pitchFamily="34" charset="0"/>
                          <a:ea typeface="Arial MT"/>
                          <a:cs typeface="Arial MT"/>
                        </a:rPr>
                        <a:t> </a:t>
                      </a:r>
                      <a:r>
                        <a:rPr lang="fr-FR" sz="1100" b="1" dirty="0">
                          <a:solidFill>
                            <a:schemeClr val="bg1"/>
                          </a:solidFill>
                          <a:effectLst/>
                          <a:latin typeface="Arial" panose="020B0604020202020204" pitchFamily="34" charset="0"/>
                          <a:ea typeface="Arial MT"/>
                          <a:cs typeface="Arial MT"/>
                        </a:rPr>
                        <a:t>a l</a:t>
                      </a:r>
                      <a:r>
                        <a:rPr lang="fr-FR" sz="1100" b="1" spc="15" dirty="0">
                          <a:solidFill>
                            <a:schemeClr val="bg1"/>
                          </a:solidFill>
                          <a:effectLst/>
                          <a:latin typeface="Arial" panose="020B0604020202020204" pitchFamily="34" charset="0"/>
                          <a:ea typeface="Arial MT"/>
                          <a:cs typeface="Arial MT"/>
                        </a:rPr>
                        <a:t>’é</a:t>
                      </a:r>
                      <a:r>
                        <a:rPr lang="fr-FR" sz="1100" b="1" dirty="0">
                          <a:solidFill>
                            <a:schemeClr val="bg1"/>
                          </a:solidFill>
                          <a:effectLst/>
                          <a:latin typeface="Arial" panose="020B0604020202020204" pitchFamily="34" charset="0"/>
                          <a:ea typeface="Arial MT"/>
                          <a:cs typeface="Arial MT"/>
                        </a:rPr>
                        <a:t>cole</a:t>
                      </a:r>
                      <a:r>
                        <a:rPr lang="fr-FR" sz="1100" b="1" spc="5" dirty="0">
                          <a:solidFill>
                            <a:schemeClr val="bg1"/>
                          </a:solidFill>
                          <a:effectLst/>
                          <a:latin typeface="Arial" panose="020B0604020202020204" pitchFamily="34" charset="0"/>
                          <a:ea typeface="Arial MT"/>
                          <a:cs typeface="Arial MT"/>
                        </a:rPr>
                        <a:t> </a:t>
                      </a:r>
                      <a:r>
                        <a:rPr lang="fr-FR" sz="1100" b="1" dirty="0">
                          <a:solidFill>
                            <a:schemeClr val="bg1"/>
                          </a:solidFill>
                          <a:effectLst/>
                          <a:latin typeface="Arial" panose="020B0604020202020204" pitchFamily="34" charset="0"/>
                          <a:ea typeface="Arial MT"/>
                          <a:cs typeface="Arial MT"/>
                        </a:rPr>
                        <a:t>et</a:t>
                      </a:r>
                      <a:r>
                        <a:rPr lang="fr-FR" sz="1100" b="1" spc="15" dirty="0">
                          <a:solidFill>
                            <a:schemeClr val="bg1"/>
                          </a:solidFill>
                          <a:effectLst/>
                          <a:latin typeface="Arial" panose="020B0604020202020204" pitchFamily="34" charset="0"/>
                          <a:ea typeface="Arial MT"/>
                          <a:cs typeface="Arial MT"/>
                        </a:rPr>
                        <a:t> </a:t>
                      </a:r>
                      <a:r>
                        <a:rPr lang="fr-FR" sz="1100" b="1" dirty="0">
                          <a:solidFill>
                            <a:schemeClr val="bg1"/>
                          </a:solidFill>
                          <a:effectLst/>
                          <a:latin typeface="Arial" panose="020B0604020202020204" pitchFamily="34" charset="0"/>
                          <a:ea typeface="Arial MT"/>
                          <a:cs typeface="Arial MT"/>
                        </a:rPr>
                        <a:t>en</a:t>
                      </a:r>
                      <a:r>
                        <a:rPr lang="fr-FR" sz="1100" b="1" spc="5" dirty="0">
                          <a:solidFill>
                            <a:schemeClr val="bg1"/>
                          </a:solidFill>
                          <a:effectLst/>
                          <a:latin typeface="Arial" panose="020B0604020202020204" pitchFamily="34" charset="0"/>
                          <a:ea typeface="Arial MT"/>
                          <a:cs typeface="Arial MT"/>
                        </a:rPr>
                        <a:t> </a:t>
                      </a:r>
                      <a:r>
                        <a:rPr lang="fr-FR" sz="1100" b="1" dirty="0">
                          <a:solidFill>
                            <a:schemeClr val="bg1"/>
                          </a:solidFill>
                          <a:effectLst/>
                          <a:latin typeface="Arial" panose="020B0604020202020204" pitchFamily="34" charset="0"/>
                          <a:ea typeface="Arial MT"/>
                          <a:cs typeface="Arial MT"/>
                        </a:rPr>
                        <a:t>chœur</a:t>
                      </a:r>
                      <a:endParaRPr lang="fr-FR" sz="1100" dirty="0">
                        <a:solidFill>
                          <a:schemeClr val="bg1"/>
                        </a:solidFill>
                        <a:effectLst/>
                        <a:latin typeface="Arial MT"/>
                        <a:ea typeface="Arial MT"/>
                        <a:cs typeface="Arial MT"/>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solidFill>
                      <a:srgbClr val="587FCB"/>
                    </a:solidFill>
                  </a:tcPr>
                </a:tc>
                <a:tc hMerge="1">
                  <a:txBody>
                    <a:bodyPr/>
                    <a:lstStyle/>
                    <a:p>
                      <a:endParaRPr lang="fr-FR"/>
                    </a:p>
                  </a:txBody>
                  <a:tcPr/>
                </a:tc>
                <a:extLst>
                  <a:ext uri="{0D108BD9-81ED-4DB2-BD59-A6C34878D82A}">
                    <a16:rowId xmlns:a16="http://schemas.microsoft.com/office/drawing/2014/main" val="1370942544"/>
                  </a:ext>
                </a:extLst>
              </a:tr>
              <a:tr h="265430">
                <a:tc>
                  <a:txBody>
                    <a:bodyPr/>
                    <a:lstStyle/>
                    <a:p>
                      <a:pPr marL="38735">
                        <a:spcBef>
                          <a:spcPts val="265"/>
                        </a:spcBef>
                      </a:pPr>
                      <a:r>
                        <a:rPr lang="fr-FR" sz="1000" b="1" dirty="0">
                          <a:effectLst/>
                          <a:latin typeface="Arial" panose="020B0604020202020204" pitchFamily="34" charset="0"/>
                          <a:ea typeface="Arial MT"/>
                          <a:cs typeface="Arial MT"/>
                        </a:rPr>
                        <a:t>Identifiant</a:t>
                      </a:r>
                      <a:r>
                        <a:rPr lang="fr-FR" sz="1000" b="1" spc="-20" dirty="0">
                          <a:effectLst/>
                          <a:latin typeface="Arial" panose="020B0604020202020204" pitchFamily="34" charset="0"/>
                          <a:ea typeface="Arial MT"/>
                          <a:cs typeface="Arial MT"/>
                        </a:rPr>
                        <a:t> </a:t>
                      </a:r>
                      <a:r>
                        <a:rPr lang="fr-FR" sz="1000" b="1" dirty="0">
                          <a:effectLst/>
                          <a:latin typeface="Arial" panose="020B0604020202020204" pitchFamily="34" charset="0"/>
                          <a:ea typeface="Arial MT"/>
                          <a:cs typeface="Arial MT"/>
                        </a:rPr>
                        <a:t>:</a:t>
                      </a:r>
                      <a:r>
                        <a:rPr lang="fr-FR" sz="1000" b="1" spc="-25" dirty="0">
                          <a:effectLst/>
                          <a:latin typeface="Arial" panose="020B0604020202020204" pitchFamily="34" charset="0"/>
                          <a:ea typeface="Arial MT"/>
                          <a:cs typeface="Arial MT"/>
                        </a:rPr>
                        <a:t> </a:t>
                      </a:r>
                      <a:r>
                        <a:rPr lang="fr-FR" sz="1000" b="1" dirty="0">
                          <a:effectLst/>
                          <a:latin typeface="Arial" panose="020B0604020202020204" pitchFamily="34" charset="0"/>
                          <a:ea typeface="Arial MT"/>
                          <a:cs typeface="Arial MT"/>
                        </a:rPr>
                        <a:t>22D0392079</a:t>
                      </a:r>
                      <a:endParaRPr lang="fr-FR" sz="1100" dirty="0">
                        <a:effectLst/>
                        <a:latin typeface="Arial MT"/>
                        <a:ea typeface="Arial MT"/>
                        <a:cs typeface="Arial M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tcPr>
                </a:tc>
                <a:tc>
                  <a:txBody>
                    <a:bodyPr/>
                    <a:lstStyle/>
                    <a:p>
                      <a:pPr marL="40005">
                        <a:spcBef>
                          <a:spcPts val="235"/>
                        </a:spcBef>
                        <a:spcAft>
                          <a:spcPts val="0"/>
                        </a:spcAft>
                      </a:pPr>
                      <a:r>
                        <a:rPr lang="fr-FR" sz="1000" dirty="0">
                          <a:effectLst/>
                          <a:latin typeface="Arial MT"/>
                        </a:rPr>
                        <a:t>Inscription</a:t>
                      </a:r>
                      <a:r>
                        <a:rPr lang="fr-FR" sz="1000" spc="-25" dirty="0">
                          <a:effectLst/>
                          <a:latin typeface="Arial MT"/>
                        </a:rPr>
                        <a:t> </a:t>
                      </a:r>
                      <a:r>
                        <a:rPr lang="fr-FR" sz="1000" dirty="0">
                          <a:effectLst/>
                          <a:latin typeface="Arial MT"/>
                        </a:rPr>
                        <a:t>:</a:t>
                      </a:r>
                      <a:r>
                        <a:rPr lang="fr-FR" sz="1000" spc="-30" dirty="0">
                          <a:effectLst/>
                          <a:latin typeface="Arial MT"/>
                        </a:rPr>
                        <a:t> </a:t>
                      </a:r>
                      <a:r>
                        <a:rPr lang="fr-FR" sz="1000" dirty="0">
                          <a:effectLst/>
                          <a:latin typeface="Arial MT"/>
                        </a:rPr>
                        <a:t>du</a:t>
                      </a:r>
                      <a:r>
                        <a:rPr lang="fr-FR" sz="1000" spc="-25" dirty="0">
                          <a:effectLst/>
                          <a:latin typeface="Arial MT"/>
                        </a:rPr>
                        <a:t> </a:t>
                      </a:r>
                      <a:r>
                        <a:rPr lang="fr-FR" sz="1000" dirty="0">
                          <a:effectLst/>
                          <a:latin typeface="Arial MT"/>
                        </a:rPr>
                        <a:t>19/10 au 09/11/2022</a:t>
                      </a:r>
                      <a:endParaRPr lang="fr-FR" sz="1100" dirty="0">
                        <a:effectLst/>
                        <a:latin typeface="Arial M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55204340"/>
                  </a:ext>
                </a:extLst>
              </a:tr>
              <a:tr h="355840">
                <a:tc gridSpan="2">
                  <a:txBody>
                    <a:bodyPr/>
                    <a:lstStyle/>
                    <a:p>
                      <a:pPr marL="4445" indent="34290">
                        <a:lnSpc>
                          <a:spcPts val="1130"/>
                        </a:lnSpc>
                        <a:spcBef>
                          <a:spcPts val="15"/>
                        </a:spcBef>
                        <a:spcAft>
                          <a:spcPts val="0"/>
                        </a:spcAft>
                      </a:pPr>
                      <a:r>
                        <a:rPr lang="fr-FR" sz="1000" dirty="0">
                          <a:effectLst/>
                          <a:latin typeface="Arial MT"/>
                          <a:ea typeface="Arial MT"/>
                          <a:cs typeface="Arial MT"/>
                        </a:rPr>
                        <a:t>Objectifs</a:t>
                      </a:r>
                      <a:r>
                        <a:rPr lang="fr-FR" sz="1000" spc="-20" dirty="0">
                          <a:effectLst/>
                          <a:latin typeface="Arial MT"/>
                          <a:ea typeface="Arial MT"/>
                          <a:cs typeface="Arial MT"/>
                        </a:rPr>
                        <a:t> </a:t>
                      </a:r>
                      <a:r>
                        <a:rPr lang="fr-FR" sz="1000" dirty="0">
                          <a:effectLst/>
                          <a:latin typeface="Arial MT"/>
                          <a:ea typeface="Arial MT"/>
                          <a:cs typeface="Arial MT"/>
                        </a:rPr>
                        <a:t>généraux</a:t>
                      </a:r>
                      <a:r>
                        <a:rPr lang="fr-FR" sz="1000" spc="-20" dirty="0">
                          <a:effectLst/>
                          <a:latin typeface="Arial MT"/>
                          <a:ea typeface="Arial MT"/>
                          <a:cs typeface="Arial MT"/>
                        </a:rPr>
                        <a:t> </a:t>
                      </a:r>
                      <a:r>
                        <a:rPr lang="fr-FR" sz="1000" dirty="0">
                          <a:effectLst/>
                          <a:latin typeface="Arial MT"/>
                          <a:ea typeface="Arial MT"/>
                          <a:cs typeface="Arial MT"/>
                        </a:rPr>
                        <a:t>:</a:t>
                      </a:r>
                      <a:r>
                        <a:rPr lang="fr-FR" sz="1000" spc="-30" dirty="0">
                          <a:effectLst/>
                          <a:latin typeface="Arial MT"/>
                          <a:ea typeface="Arial MT"/>
                          <a:cs typeface="Arial MT"/>
                        </a:rPr>
                        <a:t> </a:t>
                      </a:r>
                      <a:r>
                        <a:rPr lang="fr-FR" sz="1000" dirty="0">
                          <a:effectLst/>
                          <a:latin typeface="Arial MT"/>
                          <a:ea typeface="Arial MT"/>
                          <a:cs typeface="Arial MT"/>
                        </a:rPr>
                        <a:t>Acquérir</a:t>
                      </a:r>
                      <a:r>
                        <a:rPr lang="fr-FR" sz="1000" spc="-25" dirty="0">
                          <a:effectLst/>
                          <a:latin typeface="Arial MT"/>
                          <a:ea typeface="Arial MT"/>
                          <a:cs typeface="Arial MT"/>
                        </a:rPr>
                        <a:t> </a:t>
                      </a:r>
                      <a:r>
                        <a:rPr lang="fr-FR" sz="1000" dirty="0">
                          <a:effectLst/>
                          <a:latin typeface="Arial MT"/>
                          <a:ea typeface="Arial MT"/>
                          <a:cs typeface="Arial MT"/>
                        </a:rPr>
                        <a:t>de</a:t>
                      </a:r>
                      <a:r>
                        <a:rPr lang="fr-FR" sz="1000" spc="-25" dirty="0">
                          <a:effectLst/>
                          <a:latin typeface="Arial MT"/>
                          <a:ea typeface="Arial MT"/>
                          <a:cs typeface="Arial MT"/>
                        </a:rPr>
                        <a:t> </a:t>
                      </a:r>
                      <a:r>
                        <a:rPr lang="fr-FR" sz="1000" dirty="0">
                          <a:effectLst/>
                          <a:latin typeface="Arial MT"/>
                          <a:ea typeface="Arial MT"/>
                          <a:cs typeface="Arial MT"/>
                        </a:rPr>
                        <a:t>nouvelles</a:t>
                      </a:r>
                      <a:r>
                        <a:rPr lang="fr-FR" sz="1000" spc="-20" dirty="0">
                          <a:effectLst/>
                          <a:latin typeface="Arial MT"/>
                          <a:ea typeface="Arial MT"/>
                          <a:cs typeface="Arial MT"/>
                        </a:rPr>
                        <a:t> </a:t>
                      </a:r>
                      <a:r>
                        <a:rPr lang="fr-FR" sz="1000" dirty="0">
                          <a:effectLst/>
                          <a:latin typeface="Arial MT"/>
                          <a:ea typeface="Arial MT"/>
                          <a:cs typeface="Arial MT"/>
                        </a:rPr>
                        <a:t>compétences</a:t>
                      </a:r>
                      <a:r>
                        <a:rPr lang="fr-FR" sz="1000" spc="-20" dirty="0">
                          <a:effectLst/>
                          <a:latin typeface="Arial MT"/>
                          <a:ea typeface="Arial MT"/>
                          <a:cs typeface="Arial MT"/>
                        </a:rPr>
                        <a:t> </a:t>
                      </a:r>
                      <a:r>
                        <a:rPr lang="fr-FR" sz="1000" dirty="0">
                          <a:effectLst/>
                          <a:latin typeface="Arial MT"/>
                          <a:ea typeface="Arial MT"/>
                          <a:cs typeface="Arial MT"/>
                        </a:rPr>
                        <a:t>concernant</a:t>
                      </a:r>
                      <a:r>
                        <a:rPr lang="fr-FR" sz="1000" spc="-30" dirty="0">
                          <a:effectLst/>
                          <a:latin typeface="Arial MT"/>
                          <a:ea typeface="Arial MT"/>
                          <a:cs typeface="Arial MT"/>
                        </a:rPr>
                        <a:t> </a:t>
                      </a:r>
                      <a:r>
                        <a:rPr lang="fr-FR" sz="1000" dirty="0">
                          <a:effectLst/>
                          <a:latin typeface="Arial MT"/>
                          <a:ea typeface="Arial MT"/>
                          <a:cs typeface="Arial MT"/>
                        </a:rPr>
                        <a:t>la</a:t>
                      </a:r>
                      <a:r>
                        <a:rPr lang="fr-FR" sz="1000" spc="-25" dirty="0">
                          <a:effectLst/>
                          <a:latin typeface="Arial MT"/>
                          <a:ea typeface="Arial MT"/>
                          <a:cs typeface="Arial MT"/>
                        </a:rPr>
                        <a:t> </a:t>
                      </a:r>
                      <a:r>
                        <a:rPr lang="fr-FR" sz="1000" dirty="0">
                          <a:effectLst/>
                          <a:latin typeface="Arial MT"/>
                          <a:ea typeface="Arial MT"/>
                          <a:cs typeface="Arial MT"/>
                        </a:rPr>
                        <a:t>voix</a:t>
                      </a:r>
                      <a:r>
                        <a:rPr lang="fr-FR" sz="1000" spc="-15" dirty="0">
                          <a:effectLst/>
                          <a:latin typeface="Arial MT"/>
                          <a:ea typeface="Arial MT"/>
                          <a:cs typeface="Arial MT"/>
                        </a:rPr>
                        <a:t> </a:t>
                      </a:r>
                      <a:r>
                        <a:rPr lang="fr-FR" sz="1000" dirty="0">
                          <a:effectLst/>
                          <a:latin typeface="Arial MT"/>
                          <a:ea typeface="Arial MT"/>
                          <a:cs typeface="Arial MT"/>
                        </a:rPr>
                        <a:t>et</a:t>
                      </a:r>
                      <a:r>
                        <a:rPr lang="fr-FR" sz="1000" spc="-25" dirty="0">
                          <a:effectLst/>
                          <a:latin typeface="Arial MT"/>
                          <a:ea typeface="Arial MT"/>
                          <a:cs typeface="Arial MT"/>
                        </a:rPr>
                        <a:t> </a:t>
                      </a:r>
                      <a:r>
                        <a:rPr lang="fr-FR" sz="1000" dirty="0">
                          <a:effectLst/>
                          <a:latin typeface="Arial MT"/>
                          <a:ea typeface="Arial MT"/>
                          <a:cs typeface="Arial MT"/>
                        </a:rPr>
                        <a:t>le</a:t>
                      </a:r>
                      <a:r>
                        <a:rPr lang="fr-FR" sz="1000" spc="-25" dirty="0">
                          <a:effectLst/>
                          <a:latin typeface="Arial MT"/>
                          <a:ea typeface="Arial MT"/>
                          <a:cs typeface="Arial MT"/>
                        </a:rPr>
                        <a:t> </a:t>
                      </a:r>
                      <a:r>
                        <a:rPr lang="fr-FR" sz="1000" dirty="0">
                          <a:effectLst/>
                          <a:latin typeface="Arial MT"/>
                          <a:ea typeface="Arial MT"/>
                          <a:cs typeface="Arial MT"/>
                        </a:rPr>
                        <a:t>chant,</a:t>
                      </a:r>
                      <a:r>
                        <a:rPr lang="fr-FR" sz="1000" spc="-30" dirty="0">
                          <a:effectLst/>
                          <a:latin typeface="Arial MT"/>
                          <a:ea typeface="Arial MT"/>
                          <a:cs typeface="Arial MT"/>
                        </a:rPr>
                        <a:t> </a:t>
                      </a:r>
                      <a:r>
                        <a:rPr lang="fr-FR" sz="1000" dirty="0">
                          <a:effectLst/>
                          <a:latin typeface="Arial MT"/>
                          <a:ea typeface="Arial MT"/>
                          <a:cs typeface="Arial MT"/>
                        </a:rPr>
                        <a:t>ainsi</a:t>
                      </a:r>
                      <a:r>
                        <a:rPr lang="fr-FR" sz="1000" spc="-30" dirty="0">
                          <a:effectLst/>
                          <a:latin typeface="Arial MT"/>
                          <a:ea typeface="Arial MT"/>
                          <a:cs typeface="Arial MT"/>
                        </a:rPr>
                        <a:t> </a:t>
                      </a:r>
                      <a:r>
                        <a:rPr lang="fr-FR" sz="1000" dirty="0">
                          <a:effectLst/>
                          <a:latin typeface="Arial MT"/>
                          <a:ea typeface="Arial MT"/>
                          <a:cs typeface="Arial MT"/>
                        </a:rPr>
                        <a:t>que</a:t>
                      </a:r>
                      <a:r>
                        <a:rPr lang="fr-FR" sz="1000" spc="-25" dirty="0">
                          <a:effectLst/>
                          <a:latin typeface="Arial MT"/>
                          <a:ea typeface="Arial MT"/>
                          <a:cs typeface="Arial MT"/>
                        </a:rPr>
                        <a:t> </a:t>
                      </a:r>
                      <a:r>
                        <a:rPr lang="fr-FR" sz="1000" dirty="0">
                          <a:effectLst/>
                          <a:latin typeface="Arial MT"/>
                          <a:ea typeface="Arial MT"/>
                          <a:cs typeface="Arial MT"/>
                        </a:rPr>
                        <a:t>des</a:t>
                      </a:r>
                      <a:r>
                        <a:rPr lang="fr-FR" sz="1000" spc="-20" dirty="0">
                          <a:effectLst/>
                          <a:latin typeface="Arial MT"/>
                          <a:ea typeface="Arial MT"/>
                          <a:cs typeface="Arial MT"/>
                        </a:rPr>
                        <a:t> </a:t>
                      </a:r>
                      <a:r>
                        <a:rPr lang="fr-FR" sz="1000" dirty="0">
                          <a:effectLst/>
                          <a:latin typeface="Arial MT"/>
                          <a:ea typeface="Arial MT"/>
                          <a:cs typeface="Arial MT"/>
                        </a:rPr>
                        <a:t>techniques</a:t>
                      </a:r>
                      <a:r>
                        <a:rPr lang="fr-FR" sz="1000" spc="-260" dirty="0">
                          <a:effectLst/>
                          <a:latin typeface="Arial MT"/>
                          <a:ea typeface="Arial MT"/>
                          <a:cs typeface="Arial MT"/>
                        </a:rPr>
                        <a:t> </a:t>
                      </a:r>
                      <a:r>
                        <a:rPr lang="fr-FR" sz="1000" dirty="0">
                          <a:effectLst/>
                          <a:latin typeface="Arial MT"/>
                          <a:ea typeface="Arial MT"/>
                          <a:cs typeface="Arial MT"/>
                        </a:rPr>
                        <a:t>pour faire chanter les élèves en chœur dans sa classe ou son école. Choisir, préparer, faire mémoriser et</a:t>
                      </a:r>
                      <a:r>
                        <a:rPr lang="fr-FR" sz="1000" spc="5" dirty="0">
                          <a:effectLst/>
                          <a:latin typeface="Arial MT"/>
                          <a:ea typeface="Arial MT"/>
                          <a:cs typeface="Arial MT"/>
                        </a:rPr>
                        <a:t> </a:t>
                      </a:r>
                      <a:r>
                        <a:rPr lang="fr-FR" sz="1000" dirty="0">
                          <a:effectLst/>
                          <a:latin typeface="Arial MT"/>
                          <a:ea typeface="Arial MT"/>
                          <a:cs typeface="Arial MT"/>
                        </a:rPr>
                        <a:t>interpréter</a:t>
                      </a:r>
                      <a:r>
                        <a:rPr lang="fr-FR" sz="1000" spc="-10" dirty="0">
                          <a:effectLst/>
                          <a:latin typeface="Arial MT"/>
                          <a:ea typeface="Arial MT"/>
                          <a:cs typeface="Arial MT"/>
                        </a:rPr>
                        <a:t> </a:t>
                      </a:r>
                      <a:r>
                        <a:rPr lang="fr-FR" sz="1000" dirty="0">
                          <a:effectLst/>
                          <a:latin typeface="Arial MT"/>
                          <a:ea typeface="Arial MT"/>
                          <a:cs typeface="Arial MT"/>
                        </a:rPr>
                        <a:t>un</a:t>
                      </a:r>
                      <a:r>
                        <a:rPr lang="fr-FR" sz="1000" spc="-15" dirty="0">
                          <a:effectLst/>
                          <a:latin typeface="Arial MT"/>
                          <a:ea typeface="Arial MT"/>
                          <a:cs typeface="Arial MT"/>
                        </a:rPr>
                        <a:t> </a:t>
                      </a:r>
                      <a:r>
                        <a:rPr lang="fr-FR" sz="1000" dirty="0">
                          <a:effectLst/>
                          <a:latin typeface="Arial MT"/>
                          <a:ea typeface="Arial MT"/>
                          <a:cs typeface="Arial MT"/>
                        </a:rPr>
                        <a:t>chant;</a:t>
                      </a:r>
                      <a:r>
                        <a:rPr lang="fr-FR" sz="1000" spc="-10" dirty="0">
                          <a:effectLst/>
                          <a:latin typeface="Arial MT"/>
                          <a:ea typeface="Arial MT"/>
                          <a:cs typeface="Arial MT"/>
                        </a:rPr>
                        <a:t> </a:t>
                      </a:r>
                      <a:r>
                        <a:rPr lang="fr-FR" sz="1000" dirty="0">
                          <a:effectLst/>
                          <a:latin typeface="Arial MT"/>
                          <a:ea typeface="Arial MT"/>
                          <a:cs typeface="Arial MT"/>
                        </a:rPr>
                        <a:t>diriger</a:t>
                      </a:r>
                      <a:r>
                        <a:rPr lang="fr-FR" sz="1000" spc="-5" dirty="0">
                          <a:effectLst/>
                          <a:latin typeface="Arial MT"/>
                          <a:ea typeface="Arial MT"/>
                          <a:cs typeface="Arial MT"/>
                        </a:rPr>
                        <a:t> </a:t>
                      </a:r>
                      <a:r>
                        <a:rPr lang="fr-FR" sz="1000" dirty="0">
                          <a:effectLst/>
                          <a:latin typeface="Arial MT"/>
                          <a:ea typeface="Arial MT"/>
                          <a:cs typeface="Arial MT"/>
                        </a:rPr>
                        <a:t>un</a:t>
                      </a:r>
                      <a:r>
                        <a:rPr lang="fr-FR" sz="1000" spc="-20" dirty="0">
                          <a:effectLst/>
                          <a:latin typeface="Arial MT"/>
                          <a:ea typeface="Arial MT"/>
                          <a:cs typeface="Arial MT"/>
                        </a:rPr>
                        <a:t> </a:t>
                      </a:r>
                      <a:r>
                        <a:rPr lang="fr-FR" sz="1000" dirty="0">
                          <a:effectLst/>
                          <a:latin typeface="Arial MT"/>
                          <a:ea typeface="Arial MT"/>
                          <a:cs typeface="Arial MT"/>
                        </a:rPr>
                        <a:t>groupe</a:t>
                      </a:r>
                      <a:r>
                        <a:rPr lang="fr-FR" sz="1000" spc="-5" dirty="0">
                          <a:effectLst/>
                          <a:latin typeface="Arial MT"/>
                          <a:ea typeface="Arial MT"/>
                          <a:cs typeface="Arial MT"/>
                        </a:rPr>
                        <a:t> </a:t>
                      </a:r>
                      <a:r>
                        <a:rPr lang="fr-FR" sz="1000" dirty="0">
                          <a:effectLst/>
                          <a:latin typeface="Arial MT"/>
                          <a:ea typeface="Arial MT"/>
                          <a:cs typeface="Arial MT"/>
                        </a:rPr>
                        <a:t>de</a:t>
                      </a:r>
                      <a:r>
                        <a:rPr lang="fr-FR" sz="1000" spc="-10" dirty="0">
                          <a:effectLst/>
                          <a:latin typeface="Arial MT"/>
                          <a:ea typeface="Arial MT"/>
                          <a:cs typeface="Arial MT"/>
                        </a:rPr>
                        <a:t> </a:t>
                      </a:r>
                      <a:r>
                        <a:rPr lang="fr-FR" sz="1000" dirty="0">
                          <a:effectLst/>
                          <a:latin typeface="Arial MT"/>
                          <a:ea typeface="Arial MT"/>
                          <a:cs typeface="Arial MT"/>
                        </a:rPr>
                        <a:t>jeunes</a:t>
                      </a:r>
                      <a:r>
                        <a:rPr lang="fr-FR" sz="1000" spc="-5" dirty="0">
                          <a:effectLst/>
                          <a:latin typeface="Arial MT"/>
                          <a:ea typeface="Arial MT"/>
                          <a:cs typeface="Arial MT"/>
                        </a:rPr>
                        <a:t> </a:t>
                      </a:r>
                      <a:r>
                        <a:rPr lang="fr-FR" sz="1000" dirty="0">
                          <a:effectLst/>
                          <a:latin typeface="Arial MT"/>
                          <a:ea typeface="Arial MT"/>
                          <a:cs typeface="Arial MT"/>
                        </a:rPr>
                        <a:t>chanteurs</a:t>
                      </a:r>
                      <a:r>
                        <a:rPr lang="fr-FR" sz="1000" spc="5" dirty="0">
                          <a:effectLst/>
                          <a:latin typeface="Arial MT"/>
                          <a:ea typeface="Arial MT"/>
                          <a:cs typeface="Arial MT"/>
                        </a:rPr>
                        <a:t> </a:t>
                      </a:r>
                      <a:r>
                        <a:rPr lang="fr-FR" sz="1000" dirty="0">
                          <a:effectLst/>
                          <a:latin typeface="Arial MT"/>
                          <a:ea typeface="Arial MT"/>
                          <a:cs typeface="Arial MT"/>
                        </a:rPr>
                        <a:t>(classe,</a:t>
                      </a:r>
                      <a:r>
                        <a:rPr lang="fr-FR" sz="1000" spc="-15" dirty="0">
                          <a:effectLst/>
                          <a:latin typeface="Arial MT"/>
                          <a:ea typeface="Arial MT"/>
                          <a:cs typeface="Arial MT"/>
                        </a:rPr>
                        <a:t> </a:t>
                      </a:r>
                      <a:r>
                        <a:rPr lang="fr-FR" sz="1000" dirty="0">
                          <a:effectLst/>
                          <a:latin typeface="Arial MT"/>
                          <a:ea typeface="Arial MT"/>
                          <a:cs typeface="Arial MT"/>
                        </a:rPr>
                        <a:t>chorale</a:t>
                      </a:r>
                      <a:r>
                        <a:rPr lang="fr-FR" sz="1000" spc="-10" dirty="0">
                          <a:effectLst/>
                          <a:latin typeface="Arial MT"/>
                          <a:ea typeface="Arial MT"/>
                          <a:cs typeface="Arial MT"/>
                        </a:rPr>
                        <a:t> </a:t>
                      </a:r>
                      <a:r>
                        <a:rPr lang="fr-FR" sz="1000" dirty="0">
                          <a:effectLst/>
                          <a:latin typeface="Arial MT"/>
                          <a:ea typeface="Arial MT"/>
                          <a:cs typeface="Arial MT"/>
                        </a:rPr>
                        <a:t>d’école)</a:t>
                      </a:r>
                      <a:endParaRPr lang="fr-FR" sz="1100" dirty="0">
                        <a:effectLst/>
                        <a:latin typeface="Arial MT"/>
                        <a:ea typeface="Arial MT"/>
                        <a:cs typeface="Arial MT"/>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tcPr>
                </a:tc>
                <a:tc hMerge="1">
                  <a:txBody>
                    <a:bodyPr/>
                    <a:lstStyle/>
                    <a:p>
                      <a:endParaRPr lang="fr-FR"/>
                    </a:p>
                  </a:txBody>
                  <a:tcPr/>
                </a:tc>
                <a:extLst>
                  <a:ext uri="{0D108BD9-81ED-4DB2-BD59-A6C34878D82A}">
                    <a16:rowId xmlns:a16="http://schemas.microsoft.com/office/drawing/2014/main" val="2963856439"/>
                  </a:ext>
                </a:extLst>
              </a:tr>
              <a:tr h="180000">
                <a:tc>
                  <a:txBody>
                    <a:bodyPr/>
                    <a:lstStyle/>
                    <a:p>
                      <a:pPr marL="38735">
                        <a:spcBef>
                          <a:spcPts val="230"/>
                        </a:spcBef>
                      </a:pPr>
                      <a:r>
                        <a:rPr lang="fr-FR" sz="1000" dirty="0">
                          <a:effectLst/>
                          <a:latin typeface="Arial MT"/>
                          <a:ea typeface="Arial MT"/>
                          <a:cs typeface="Arial MT"/>
                        </a:rPr>
                        <a:t>Responsable</a:t>
                      </a:r>
                      <a:r>
                        <a:rPr lang="fr-FR" sz="1000" spc="-20" dirty="0">
                          <a:effectLst/>
                          <a:latin typeface="Arial MT"/>
                          <a:ea typeface="Arial MT"/>
                          <a:cs typeface="Arial MT"/>
                        </a:rPr>
                        <a:t> </a:t>
                      </a:r>
                      <a:r>
                        <a:rPr lang="fr-FR" sz="1000" dirty="0">
                          <a:effectLst/>
                          <a:latin typeface="Arial MT"/>
                          <a:ea typeface="Arial MT"/>
                          <a:cs typeface="Arial MT"/>
                        </a:rPr>
                        <a:t>:</a:t>
                      </a:r>
                      <a:r>
                        <a:rPr lang="fr-FR" sz="1000" spc="-20" dirty="0">
                          <a:effectLst/>
                          <a:latin typeface="Arial MT"/>
                          <a:ea typeface="Arial MT"/>
                          <a:cs typeface="Arial MT"/>
                        </a:rPr>
                        <a:t> </a:t>
                      </a:r>
                      <a:r>
                        <a:rPr lang="fr-FR" sz="1000" dirty="0">
                          <a:effectLst/>
                          <a:latin typeface="Arial MT"/>
                          <a:ea typeface="Arial MT"/>
                          <a:cs typeface="Arial MT"/>
                        </a:rPr>
                        <a:t>IEN</a:t>
                      </a:r>
                      <a:r>
                        <a:rPr lang="fr-FR" sz="1000" spc="-20" dirty="0">
                          <a:effectLst/>
                          <a:latin typeface="Arial MT"/>
                          <a:ea typeface="Arial MT"/>
                          <a:cs typeface="Arial MT"/>
                        </a:rPr>
                        <a:t> </a:t>
                      </a:r>
                      <a:r>
                        <a:rPr lang="fr-FR" sz="1000" dirty="0">
                          <a:effectLst/>
                          <a:latin typeface="Arial MT"/>
                          <a:ea typeface="Arial MT"/>
                          <a:cs typeface="Arial MT"/>
                        </a:rPr>
                        <a:t>en</a:t>
                      </a:r>
                      <a:r>
                        <a:rPr lang="fr-FR" sz="1000" spc="-15" dirty="0">
                          <a:effectLst/>
                          <a:latin typeface="Arial MT"/>
                          <a:ea typeface="Arial MT"/>
                          <a:cs typeface="Arial MT"/>
                        </a:rPr>
                        <a:t> </a:t>
                      </a:r>
                      <a:r>
                        <a:rPr lang="fr-FR" sz="1000" dirty="0">
                          <a:effectLst/>
                          <a:latin typeface="Arial MT"/>
                          <a:ea typeface="Arial MT"/>
                          <a:cs typeface="Arial MT"/>
                        </a:rPr>
                        <a:t>charge</a:t>
                      </a:r>
                      <a:r>
                        <a:rPr lang="fr-FR" sz="1000" spc="-15" dirty="0">
                          <a:effectLst/>
                          <a:latin typeface="Arial MT"/>
                          <a:ea typeface="Arial MT"/>
                          <a:cs typeface="Arial MT"/>
                        </a:rPr>
                        <a:t> </a:t>
                      </a:r>
                      <a:r>
                        <a:rPr lang="fr-FR" sz="1000" dirty="0">
                          <a:effectLst/>
                          <a:latin typeface="Arial MT"/>
                          <a:ea typeface="Arial MT"/>
                          <a:cs typeface="Arial MT"/>
                        </a:rPr>
                        <a:t>de</a:t>
                      </a:r>
                      <a:r>
                        <a:rPr lang="fr-FR" sz="1000" spc="-20" dirty="0">
                          <a:effectLst/>
                          <a:latin typeface="Arial MT"/>
                          <a:ea typeface="Arial MT"/>
                          <a:cs typeface="Arial MT"/>
                        </a:rPr>
                        <a:t> </a:t>
                      </a:r>
                      <a:r>
                        <a:rPr lang="fr-FR" sz="1000" dirty="0">
                          <a:effectLst/>
                          <a:latin typeface="Arial MT"/>
                          <a:ea typeface="Arial MT"/>
                          <a:cs typeface="Arial MT"/>
                        </a:rPr>
                        <a:t>la</a:t>
                      </a:r>
                      <a:r>
                        <a:rPr lang="fr-FR" sz="1000" spc="-20" dirty="0">
                          <a:effectLst/>
                          <a:latin typeface="Arial MT"/>
                          <a:ea typeface="Arial MT"/>
                          <a:cs typeface="Arial MT"/>
                        </a:rPr>
                        <a:t> </a:t>
                      </a:r>
                      <a:r>
                        <a:rPr lang="fr-FR" sz="1000" dirty="0">
                          <a:effectLst/>
                          <a:latin typeface="Arial MT"/>
                          <a:ea typeface="Arial MT"/>
                          <a:cs typeface="Arial MT"/>
                        </a:rPr>
                        <a:t>musique</a:t>
                      </a:r>
                      <a:endParaRPr lang="fr-FR" sz="1100" dirty="0">
                        <a:effectLst/>
                        <a:latin typeface="Arial MT"/>
                        <a:ea typeface="Arial MT"/>
                        <a:cs typeface="Arial M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tcPr>
                </a:tc>
                <a:tc>
                  <a:txBody>
                    <a:bodyPr/>
                    <a:lstStyle/>
                    <a:p>
                      <a:pPr marL="40005">
                        <a:spcBef>
                          <a:spcPts val="230"/>
                        </a:spcBef>
                        <a:spcAft>
                          <a:spcPts val="0"/>
                        </a:spcAft>
                      </a:pPr>
                      <a:r>
                        <a:rPr lang="fr-FR" sz="1000" dirty="0">
                          <a:effectLst/>
                          <a:latin typeface="Arial MT"/>
                        </a:rPr>
                        <a:t>Nb</a:t>
                      </a:r>
                      <a:r>
                        <a:rPr lang="fr-FR" sz="1000" spc="-20" dirty="0">
                          <a:effectLst/>
                          <a:latin typeface="Arial MT"/>
                        </a:rPr>
                        <a:t> </a:t>
                      </a:r>
                      <a:r>
                        <a:rPr lang="fr-FR" sz="1000" dirty="0">
                          <a:effectLst/>
                          <a:latin typeface="Arial MT"/>
                        </a:rPr>
                        <a:t>de</a:t>
                      </a:r>
                      <a:r>
                        <a:rPr lang="fr-FR" sz="1000" spc="-10" dirty="0">
                          <a:effectLst/>
                          <a:latin typeface="Arial MT"/>
                        </a:rPr>
                        <a:t> </a:t>
                      </a:r>
                      <a:r>
                        <a:rPr lang="fr-FR" sz="1000" dirty="0">
                          <a:effectLst/>
                          <a:latin typeface="Arial MT"/>
                        </a:rPr>
                        <a:t>places</a:t>
                      </a:r>
                      <a:r>
                        <a:rPr lang="fr-FR" sz="1000" spc="-10" dirty="0">
                          <a:effectLst/>
                          <a:latin typeface="Arial MT"/>
                        </a:rPr>
                        <a:t> </a:t>
                      </a:r>
                      <a:r>
                        <a:rPr lang="fr-FR" sz="1000" dirty="0">
                          <a:effectLst/>
                          <a:latin typeface="Arial MT"/>
                        </a:rPr>
                        <a:t>:</a:t>
                      </a:r>
                      <a:r>
                        <a:rPr lang="fr-FR" sz="1000" spc="-15" dirty="0">
                          <a:effectLst/>
                          <a:latin typeface="Arial MT"/>
                        </a:rPr>
                        <a:t> </a:t>
                      </a:r>
                      <a:r>
                        <a:rPr lang="fr-FR" sz="1000" dirty="0">
                          <a:effectLst/>
                          <a:latin typeface="Arial MT"/>
                        </a:rPr>
                        <a:t>60</a:t>
                      </a:r>
                      <a:endParaRPr lang="fr-FR" sz="1100" dirty="0">
                        <a:effectLst/>
                        <a:latin typeface="Arial M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2402609"/>
                  </a:ext>
                </a:extLst>
              </a:tr>
              <a:tr h="180000">
                <a:tc gridSpan="2">
                  <a:txBody>
                    <a:bodyPr/>
                    <a:lstStyle/>
                    <a:p>
                      <a:pPr marL="4445">
                        <a:spcBef>
                          <a:spcPts val="35"/>
                        </a:spcBef>
                        <a:spcAft>
                          <a:spcPts val="0"/>
                        </a:spcAft>
                      </a:pPr>
                      <a:r>
                        <a:rPr lang="fr-FR" sz="1000" dirty="0">
                          <a:effectLst/>
                          <a:latin typeface="Arial MT"/>
                          <a:ea typeface="Arial MT"/>
                          <a:cs typeface="Arial MT"/>
                        </a:rPr>
                        <a:t>Public</a:t>
                      </a:r>
                      <a:r>
                        <a:rPr lang="fr-FR" sz="1000" spc="-20" dirty="0">
                          <a:effectLst/>
                          <a:latin typeface="Arial MT"/>
                          <a:ea typeface="Arial MT"/>
                          <a:cs typeface="Arial MT"/>
                        </a:rPr>
                        <a:t> </a:t>
                      </a:r>
                      <a:r>
                        <a:rPr lang="fr-FR" sz="1000" dirty="0">
                          <a:effectLst/>
                          <a:latin typeface="Arial MT"/>
                          <a:ea typeface="Arial MT"/>
                          <a:cs typeface="Arial MT"/>
                        </a:rPr>
                        <a:t>:</a:t>
                      </a:r>
                      <a:r>
                        <a:rPr lang="fr-FR" sz="1000" spc="-25" dirty="0">
                          <a:effectLst/>
                          <a:latin typeface="Arial MT"/>
                          <a:ea typeface="Arial MT"/>
                          <a:cs typeface="Arial MT"/>
                        </a:rPr>
                        <a:t> </a:t>
                      </a:r>
                      <a:r>
                        <a:rPr lang="fr-FR" sz="1000" dirty="0">
                          <a:effectLst/>
                          <a:latin typeface="Arial MT"/>
                          <a:ea typeface="Arial MT"/>
                          <a:cs typeface="Arial MT"/>
                        </a:rPr>
                        <a:t>Tous</a:t>
                      </a:r>
                      <a:r>
                        <a:rPr lang="fr-FR" sz="1000" spc="-15" dirty="0">
                          <a:effectLst/>
                          <a:latin typeface="Arial MT"/>
                          <a:ea typeface="Arial MT"/>
                          <a:cs typeface="Arial MT"/>
                        </a:rPr>
                        <a:t> </a:t>
                      </a:r>
                      <a:r>
                        <a:rPr lang="fr-FR" sz="1000" dirty="0">
                          <a:effectLst/>
                          <a:latin typeface="Arial MT"/>
                          <a:ea typeface="Arial MT"/>
                          <a:cs typeface="Arial MT"/>
                        </a:rPr>
                        <a:t>cycles</a:t>
                      </a:r>
                      <a:endParaRPr lang="fr-FR" sz="1100" dirty="0">
                        <a:effectLst/>
                        <a:latin typeface="Arial MT"/>
                        <a:ea typeface="Arial MT"/>
                        <a:cs typeface="Arial M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tcPr>
                </a:tc>
                <a:tc hMerge="1">
                  <a:txBody>
                    <a:bodyPr/>
                    <a:lstStyle/>
                    <a:p>
                      <a:endParaRPr lang="fr-FR"/>
                    </a:p>
                  </a:txBody>
                  <a:tcPr/>
                </a:tc>
                <a:extLst>
                  <a:ext uri="{0D108BD9-81ED-4DB2-BD59-A6C34878D82A}">
                    <a16:rowId xmlns:a16="http://schemas.microsoft.com/office/drawing/2014/main" val="1568761787"/>
                  </a:ext>
                </a:extLst>
              </a:tr>
              <a:tr h="474980">
                <a:tc gridSpan="2">
                  <a:txBody>
                    <a:bodyPr/>
                    <a:lstStyle/>
                    <a:p>
                      <a:pPr marL="8890" marR="432435" indent="34290" algn="just">
                        <a:lnSpc>
                          <a:spcPct val="97000"/>
                        </a:lnSpc>
                        <a:spcBef>
                          <a:spcPts val="155"/>
                        </a:spcBef>
                        <a:spcAft>
                          <a:spcPts val="0"/>
                        </a:spcAft>
                      </a:pPr>
                      <a:r>
                        <a:rPr lang="fr-FR" sz="1000" dirty="0">
                          <a:effectLst/>
                          <a:latin typeface="Arial MT"/>
                          <a:ea typeface="Arial MT"/>
                          <a:cs typeface="Arial MT"/>
                        </a:rPr>
                        <a:t>Prérequis :</a:t>
                      </a:r>
                      <a:r>
                        <a:rPr lang="fr-FR" sz="1000" b="1" dirty="0">
                          <a:effectLst/>
                          <a:latin typeface="Arial MT"/>
                          <a:ea typeface="Arial MT"/>
                          <a:cs typeface="Arial MT"/>
                        </a:rPr>
                        <a:t>Niveau 1:</a:t>
                      </a:r>
                      <a:r>
                        <a:rPr lang="fr-FR" sz="1000" dirty="0">
                          <a:effectLst/>
                          <a:latin typeface="Arial MT"/>
                          <a:ea typeface="Arial MT"/>
                          <a:cs typeface="Arial MT"/>
                        </a:rPr>
                        <a:t> pour les enseignants n’ayant aucun prérequis ni aucune formation déjà suivie sur ce</a:t>
                      </a:r>
                      <a:r>
                        <a:rPr lang="fr-FR" sz="1000" spc="-265" dirty="0">
                          <a:effectLst/>
                          <a:latin typeface="Arial MT"/>
                          <a:ea typeface="Arial MT"/>
                          <a:cs typeface="Arial MT"/>
                        </a:rPr>
                        <a:t> </a:t>
                      </a:r>
                      <a:r>
                        <a:rPr lang="fr-FR" sz="1000" dirty="0">
                          <a:effectLst/>
                          <a:latin typeface="Arial MT"/>
                          <a:ea typeface="Arial MT"/>
                          <a:cs typeface="Arial MT"/>
                        </a:rPr>
                        <a:t>thème</a:t>
                      </a:r>
                      <a:r>
                        <a:rPr lang="fr-FR" sz="1000" spc="-25" dirty="0">
                          <a:effectLst/>
                          <a:latin typeface="Arial MT"/>
                          <a:ea typeface="Arial MT"/>
                          <a:cs typeface="Arial MT"/>
                        </a:rPr>
                        <a:t> </a:t>
                      </a:r>
                      <a:r>
                        <a:rPr lang="fr-FR" sz="1000" dirty="0">
                          <a:effectLst/>
                          <a:latin typeface="Arial MT"/>
                          <a:ea typeface="Arial MT"/>
                          <a:cs typeface="Arial MT"/>
                        </a:rPr>
                        <a:t>et</a:t>
                      </a:r>
                      <a:r>
                        <a:rPr lang="fr-FR" sz="1000" spc="-20" dirty="0">
                          <a:effectLst/>
                          <a:latin typeface="Arial MT"/>
                          <a:ea typeface="Arial MT"/>
                          <a:cs typeface="Arial MT"/>
                        </a:rPr>
                        <a:t> </a:t>
                      </a:r>
                      <a:r>
                        <a:rPr lang="fr-FR" sz="1000" dirty="0">
                          <a:effectLst/>
                          <a:latin typeface="Arial MT"/>
                          <a:ea typeface="Arial MT"/>
                          <a:cs typeface="Arial MT"/>
                        </a:rPr>
                        <a:t>ayant</a:t>
                      </a:r>
                      <a:r>
                        <a:rPr lang="fr-FR" sz="1000" spc="-25" dirty="0">
                          <a:effectLst/>
                          <a:latin typeface="Arial MT"/>
                          <a:ea typeface="Arial MT"/>
                          <a:cs typeface="Arial MT"/>
                        </a:rPr>
                        <a:t> </a:t>
                      </a:r>
                      <a:r>
                        <a:rPr lang="fr-FR" sz="1000" dirty="0">
                          <a:effectLst/>
                          <a:latin typeface="Arial MT"/>
                          <a:ea typeface="Arial MT"/>
                          <a:cs typeface="Arial MT"/>
                        </a:rPr>
                        <a:t>besoin</a:t>
                      </a:r>
                      <a:r>
                        <a:rPr lang="fr-FR" sz="1000" spc="-25" dirty="0">
                          <a:effectLst/>
                          <a:latin typeface="Arial MT"/>
                          <a:ea typeface="Arial MT"/>
                          <a:cs typeface="Arial MT"/>
                        </a:rPr>
                        <a:t> </a:t>
                      </a:r>
                      <a:r>
                        <a:rPr lang="fr-FR" sz="1000" dirty="0">
                          <a:effectLst/>
                          <a:latin typeface="Arial MT"/>
                          <a:ea typeface="Arial MT"/>
                          <a:cs typeface="Arial MT"/>
                        </a:rPr>
                        <a:t>de</a:t>
                      </a:r>
                      <a:r>
                        <a:rPr lang="fr-FR" sz="1000" spc="-20" dirty="0">
                          <a:effectLst/>
                          <a:latin typeface="Arial MT"/>
                          <a:ea typeface="Arial MT"/>
                          <a:cs typeface="Arial MT"/>
                        </a:rPr>
                        <a:t> </a:t>
                      </a:r>
                      <a:r>
                        <a:rPr lang="fr-FR" sz="1000" dirty="0">
                          <a:effectLst/>
                          <a:latin typeface="Arial MT"/>
                          <a:ea typeface="Arial MT"/>
                          <a:cs typeface="Arial MT"/>
                        </a:rPr>
                        <a:t>gagner</a:t>
                      </a:r>
                      <a:r>
                        <a:rPr lang="fr-FR" sz="1000" spc="-20" dirty="0">
                          <a:effectLst/>
                          <a:latin typeface="Arial MT"/>
                          <a:ea typeface="Arial MT"/>
                          <a:cs typeface="Arial MT"/>
                        </a:rPr>
                        <a:t> </a:t>
                      </a:r>
                      <a:r>
                        <a:rPr lang="fr-FR" sz="1000" dirty="0">
                          <a:effectLst/>
                          <a:latin typeface="Arial MT"/>
                          <a:ea typeface="Arial MT"/>
                          <a:cs typeface="Arial MT"/>
                        </a:rPr>
                        <a:t>en</a:t>
                      </a:r>
                      <a:r>
                        <a:rPr lang="fr-FR" sz="1000" spc="-30" dirty="0">
                          <a:effectLst/>
                          <a:latin typeface="Arial MT"/>
                          <a:ea typeface="Arial MT"/>
                          <a:cs typeface="Arial MT"/>
                        </a:rPr>
                        <a:t> </a:t>
                      </a:r>
                      <a:r>
                        <a:rPr lang="fr-FR" sz="1000" dirty="0">
                          <a:effectLst/>
                          <a:latin typeface="Arial MT"/>
                          <a:ea typeface="Arial MT"/>
                          <a:cs typeface="Arial MT"/>
                        </a:rPr>
                        <a:t>confiance</a:t>
                      </a:r>
                      <a:r>
                        <a:rPr lang="fr-FR" sz="1000" spc="-20" dirty="0">
                          <a:effectLst/>
                          <a:latin typeface="Arial MT"/>
                          <a:ea typeface="Arial MT"/>
                          <a:cs typeface="Arial MT"/>
                        </a:rPr>
                        <a:t> </a:t>
                      </a:r>
                      <a:r>
                        <a:rPr lang="fr-FR" sz="1000" dirty="0">
                          <a:effectLst/>
                          <a:latin typeface="Arial MT"/>
                          <a:ea typeface="Arial MT"/>
                          <a:cs typeface="Arial MT"/>
                        </a:rPr>
                        <a:t>pour</a:t>
                      </a:r>
                      <a:r>
                        <a:rPr lang="fr-FR" sz="1000" spc="-20" dirty="0">
                          <a:effectLst/>
                          <a:latin typeface="Arial MT"/>
                          <a:ea typeface="Arial MT"/>
                          <a:cs typeface="Arial MT"/>
                        </a:rPr>
                        <a:t> </a:t>
                      </a:r>
                      <a:r>
                        <a:rPr lang="fr-FR" sz="1000" dirty="0">
                          <a:effectLst/>
                          <a:latin typeface="Arial MT"/>
                          <a:ea typeface="Arial MT"/>
                          <a:cs typeface="Arial MT"/>
                        </a:rPr>
                        <a:t>faire</a:t>
                      </a:r>
                      <a:r>
                        <a:rPr lang="fr-FR" sz="1000" spc="-30" dirty="0">
                          <a:effectLst/>
                          <a:latin typeface="Arial MT"/>
                          <a:ea typeface="Arial MT"/>
                          <a:cs typeface="Arial MT"/>
                        </a:rPr>
                        <a:t> </a:t>
                      </a:r>
                      <a:r>
                        <a:rPr lang="fr-FR" sz="1000" dirty="0">
                          <a:effectLst/>
                          <a:latin typeface="Arial MT"/>
                          <a:ea typeface="Arial MT"/>
                          <a:cs typeface="Arial MT"/>
                        </a:rPr>
                        <a:t>chanter</a:t>
                      </a:r>
                      <a:r>
                        <a:rPr lang="fr-FR" sz="1000" spc="-20" dirty="0">
                          <a:effectLst/>
                          <a:latin typeface="Arial MT"/>
                          <a:ea typeface="Arial MT"/>
                          <a:cs typeface="Arial MT"/>
                        </a:rPr>
                        <a:t> </a:t>
                      </a:r>
                      <a:r>
                        <a:rPr lang="fr-FR" sz="1000" dirty="0">
                          <a:effectLst/>
                          <a:latin typeface="Arial MT"/>
                          <a:ea typeface="Arial MT"/>
                          <a:cs typeface="Arial MT"/>
                        </a:rPr>
                        <a:t>leurs</a:t>
                      </a:r>
                      <a:r>
                        <a:rPr lang="fr-FR" sz="1000" spc="-15" dirty="0">
                          <a:effectLst/>
                          <a:latin typeface="Arial MT"/>
                          <a:ea typeface="Arial MT"/>
                          <a:cs typeface="Arial MT"/>
                        </a:rPr>
                        <a:t> </a:t>
                      </a:r>
                      <a:r>
                        <a:rPr lang="fr-FR" sz="1000" dirty="0">
                          <a:effectLst/>
                          <a:latin typeface="Arial MT"/>
                          <a:ea typeface="Arial MT"/>
                          <a:cs typeface="Arial MT"/>
                        </a:rPr>
                        <a:t>élèves</a:t>
                      </a:r>
                      <a:r>
                        <a:rPr lang="fr-FR" sz="1000" spc="-20" dirty="0">
                          <a:effectLst/>
                          <a:latin typeface="Arial MT"/>
                          <a:ea typeface="Arial MT"/>
                          <a:cs typeface="Arial MT"/>
                        </a:rPr>
                        <a:t> </a:t>
                      </a:r>
                      <a:r>
                        <a:rPr lang="fr-FR" sz="1000" dirty="0">
                          <a:effectLst/>
                          <a:latin typeface="Arial MT"/>
                          <a:ea typeface="Arial MT"/>
                          <a:cs typeface="Arial MT"/>
                        </a:rPr>
                        <a:t>en</a:t>
                      </a:r>
                      <a:r>
                        <a:rPr lang="fr-FR" sz="1000" spc="-25" dirty="0">
                          <a:effectLst/>
                          <a:latin typeface="Arial MT"/>
                          <a:ea typeface="Arial MT"/>
                          <a:cs typeface="Arial MT"/>
                        </a:rPr>
                        <a:t> </a:t>
                      </a:r>
                      <a:r>
                        <a:rPr lang="fr-FR" sz="1000" dirty="0">
                          <a:effectLst/>
                          <a:latin typeface="Arial MT"/>
                          <a:ea typeface="Arial MT"/>
                          <a:cs typeface="Arial MT"/>
                        </a:rPr>
                        <a:t>classe.</a:t>
                      </a:r>
                      <a:r>
                        <a:rPr lang="fr-FR" sz="1000" spc="-25" dirty="0">
                          <a:effectLst/>
                          <a:latin typeface="Arial MT"/>
                          <a:ea typeface="Arial MT"/>
                          <a:cs typeface="Arial MT"/>
                        </a:rPr>
                        <a:t> </a:t>
                      </a:r>
                      <a:r>
                        <a:rPr lang="fr-FR" sz="1000" b="1" spc="-25" dirty="0">
                          <a:effectLst/>
                          <a:latin typeface="Arial MT"/>
                          <a:ea typeface="Arial MT"/>
                          <a:cs typeface="Arial MT"/>
                        </a:rPr>
                        <a:t>Niveau 2</a:t>
                      </a:r>
                      <a:r>
                        <a:rPr lang="fr-FR" sz="1000" spc="-25" dirty="0">
                          <a:effectLst/>
                          <a:latin typeface="Arial MT"/>
                          <a:ea typeface="Arial MT"/>
                          <a:cs typeface="Arial MT"/>
                        </a:rPr>
                        <a:t>: pour les enseignants ayant l’habitude de faire chanter leurs élèves en classe mais sans avoir suivi de formation particulière pour cela et désirant acquérir davantage d’outils et de techniques, ou monter une chorale d école. </a:t>
                      </a:r>
                      <a:r>
                        <a:rPr lang="fr-FR" sz="1000" b="1" spc="-25" dirty="0">
                          <a:effectLst/>
                          <a:latin typeface="Arial MT"/>
                          <a:ea typeface="Arial MT"/>
                          <a:cs typeface="Arial MT"/>
                        </a:rPr>
                        <a:t>Niveau 3</a:t>
                      </a:r>
                      <a:r>
                        <a:rPr lang="fr-FR" sz="1000" spc="-25" dirty="0">
                          <a:effectLst/>
                          <a:latin typeface="Arial MT"/>
                          <a:ea typeface="Arial MT"/>
                          <a:cs typeface="Arial MT"/>
                        </a:rPr>
                        <a:t>: pour les enseignants ayant déjà suivi une formation en chant choral mais souhaitant acquérir de nouveaux outils et affiner leur technique de travail en chorale et leur direction (chorale de classe ou d école) Cette formation a pour but d accompagner les enseignants dans leur pratique musicale et chorale dans leur classe et dans le cadre de la chorale de leur école.</a:t>
                      </a:r>
                      <a:endParaRPr lang="fr-FR" sz="1100" dirty="0">
                        <a:effectLst/>
                        <a:latin typeface="Arial MT"/>
                        <a:ea typeface="Arial MT"/>
                        <a:cs typeface="Arial MT"/>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tcPr>
                </a:tc>
                <a:tc hMerge="1">
                  <a:txBody>
                    <a:bodyPr/>
                    <a:lstStyle/>
                    <a:p>
                      <a:endParaRPr lang="fr-FR"/>
                    </a:p>
                  </a:txBody>
                  <a:tcPr/>
                </a:tc>
                <a:extLst>
                  <a:ext uri="{0D108BD9-81ED-4DB2-BD59-A6C34878D82A}">
                    <a16:rowId xmlns:a16="http://schemas.microsoft.com/office/drawing/2014/main" val="2536789790"/>
                  </a:ext>
                </a:extLst>
              </a:tr>
              <a:tr h="180000">
                <a:tc gridSpan="2">
                  <a:txBody>
                    <a:bodyPr/>
                    <a:lstStyle/>
                    <a:p>
                      <a:pPr marL="38735">
                        <a:spcBef>
                          <a:spcPts val="175"/>
                        </a:spcBef>
                      </a:pPr>
                      <a:r>
                        <a:rPr lang="fr-FR" sz="1000" dirty="0">
                          <a:effectLst/>
                          <a:latin typeface="Arial MT"/>
                          <a:ea typeface="Arial MT"/>
                          <a:cs typeface="Arial MT"/>
                        </a:rPr>
                        <a:t>Dates</a:t>
                      </a:r>
                      <a:r>
                        <a:rPr lang="fr-FR" sz="1000" spc="-15" dirty="0">
                          <a:effectLst/>
                          <a:latin typeface="Arial MT"/>
                          <a:ea typeface="Arial MT"/>
                          <a:cs typeface="Arial MT"/>
                        </a:rPr>
                        <a:t> </a:t>
                      </a:r>
                      <a:r>
                        <a:rPr lang="fr-FR" sz="1000" dirty="0">
                          <a:effectLst/>
                          <a:latin typeface="Arial MT"/>
                          <a:ea typeface="Arial MT"/>
                          <a:cs typeface="Arial MT"/>
                        </a:rPr>
                        <a:t>:</a:t>
                      </a:r>
                      <a:r>
                        <a:rPr lang="fr-FR" sz="1000" spc="-15" dirty="0">
                          <a:effectLst/>
                          <a:latin typeface="Arial MT"/>
                          <a:ea typeface="Arial MT"/>
                          <a:cs typeface="Arial MT"/>
                        </a:rPr>
                        <a:t> </a:t>
                      </a:r>
                      <a:r>
                        <a:rPr lang="fr-FR" sz="1000" dirty="0">
                          <a:effectLst/>
                          <a:latin typeface="Arial MT"/>
                          <a:ea typeface="Arial MT"/>
                          <a:cs typeface="Arial MT"/>
                        </a:rPr>
                        <a:t>A</a:t>
                      </a:r>
                      <a:r>
                        <a:rPr lang="fr-FR" sz="1000" spc="-20" dirty="0">
                          <a:effectLst/>
                          <a:latin typeface="Arial MT"/>
                          <a:ea typeface="Arial MT"/>
                          <a:cs typeface="Arial MT"/>
                        </a:rPr>
                        <a:t> </a:t>
                      </a:r>
                      <a:r>
                        <a:rPr lang="fr-FR" sz="1000" dirty="0">
                          <a:effectLst/>
                          <a:latin typeface="Arial MT"/>
                          <a:ea typeface="Arial MT"/>
                          <a:cs typeface="Arial MT"/>
                        </a:rPr>
                        <a:t>définir</a:t>
                      </a:r>
                      <a:endParaRPr lang="fr-FR" sz="1100" dirty="0">
                        <a:effectLst/>
                        <a:latin typeface="Arial MT"/>
                        <a:ea typeface="Arial MT"/>
                        <a:cs typeface="Arial MT"/>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tcPr>
                </a:tc>
                <a:tc hMerge="1">
                  <a:txBody>
                    <a:bodyPr/>
                    <a:lstStyle/>
                    <a:p>
                      <a:endParaRPr lang="fr-FR"/>
                    </a:p>
                  </a:txBody>
                  <a:tcPr/>
                </a:tc>
                <a:extLst>
                  <a:ext uri="{0D108BD9-81ED-4DB2-BD59-A6C34878D82A}">
                    <a16:rowId xmlns:a16="http://schemas.microsoft.com/office/drawing/2014/main" val="3099557601"/>
                  </a:ext>
                </a:extLst>
              </a:tr>
              <a:tr h="240665">
                <a:tc gridSpan="2">
                  <a:txBody>
                    <a:bodyPr/>
                    <a:lstStyle/>
                    <a:p>
                      <a:pPr marL="4445">
                        <a:spcBef>
                          <a:spcPts val="230"/>
                        </a:spcBef>
                        <a:spcAft>
                          <a:spcPts val="0"/>
                        </a:spcAft>
                      </a:pPr>
                      <a:r>
                        <a:rPr lang="fr-FR" sz="1100" b="1" dirty="0">
                          <a:solidFill>
                            <a:srgbClr val="000000"/>
                          </a:solidFill>
                          <a:effectLst/>
                          <a:latin typeface="Arial" panose="020B0604020202020204" pitchFamily="34" charset="0"/>
                          <a:ea typeface="Arial MT"/>
                          <a:cs typeface="Arial MT"/>
                        </a:rPr>
                        <a:t>Module</a:t>
                      </a:r>
                      <a:r>
                        <a:rPr lang="fr-FR" sz="1100" b="1" spc="20" dirty="0">
                          <a:solidFill>
                            <a:srgbClr val="000000"/>
                          </a:solidFill>
                          <a:effectLst/>
                          <a:latin typeface="Arial" panose="020B0604020202020204" pitchFamily="34" charset="0"/>
                          <a:ea typeface="Arial MT"/>
                          <a:cs typeface="Arial MT"/>
                        </a:rPr>
                        <a:t> </a:t>
                      </a:r>
                      <a:r>
                        <a:rPr lang="fr-FR" sz="1100" b="1" dirty="0">
                          <a:solidFill>
                            <a:srgbClr val="000000"/>
                          </a:solidFill>
                          <a:effectLst/>
                          <a:latin typeface="Arial" panose="020B0604020202020204" pitchFamily="34" charset="0"/>
                          <a:ea typeface="Arial MT"/>
                          <a:cs typeface="Arial MT"/>
                        </a:rPr>
                        <a:t>:</a:t>
                      </a:r>
                      <a:r>
                        <a:rPr lang="fr-FR" sz="1100" b="1" spc="5" dirty="0">
                          <a:solidFill>
                            <a:srgbClr val="000000"/>
                          </a:solidFill>
                          <a:effectLst/>
                          <a:latin typeface="Arial" panose="020B0604020202020204" pitchFamily="34" charset="0"/>
                          <a:ea typeface="Arial MT"/>
                          <a:cs typeface="Arial MT"/>
                        </a:rPr>
                        <a:t> </a:t>
                      </a:r>
                      <a:r>
                        <a:rPr lang="fr-FR" sz="1100" b="1" dirty="0">
                          <a:solidFill>
                            <a:srgbClr val="000000"/>
                          </a:solidFill>
                          <a:effectLst/>
                          <a:latin typeface="Arial" panose="020B0604020202020204" pitchFamily="34" charset="0"/>
                          <a:ea typeface="Arial MT"/>
                          <a:cs typeface="Arial MT"/>
                        </a:rPr>
                        <a:t>Chanter</a:t>
                      </a:r>
                      <a:r>
                        <a:rPr lang="fr-FR" sz="1100" b="1" spc="10" dirty="0">
                          <a:solidFill>
                            <a:srgbClr val="000000"/>
                          </a:solidFill>
                          <a:effectLst/>
                          <a:latin typeface="Arial" panose="020B0604020202020204" pitchFamily="34" charset="0"/>
                          <a:ea typeface="Arial MT"/>
                          <a:cs typeface="Arial MT"/>
                        </a:rPr>
                        <a:t> </a:t>
                      </a:r>
                      <a:r>
                        <a:rPr lang="fr-FR" sz="1100" b="1" dirty="0">
                          <a:solidFill>
                            <a:srgbClr val="000000"/>
                          </a:solidFill>
                          <a:effectLst/>
                          <a:latin typeface="Arial" panose="020B0604020202020204" pitchFamily="34" charset="0"/>
                          <a:ea typeface="Arial MT"/>
                          <a:cs typeface="Arial MT"/>
                        </a:rPr>
                        <a:t>a l</a:t>
                      </a:r>
                      <a:r>
                        <a:rPr lang="fr-FR" sz="1100" b="1" spc="10" dirty="0">
                          <a:solidFill>
                            <a:srgbClr val="000000"/>
                          </a:solidFill>
                          <a:effectLst/>
                          <a:latin typeface="Arial" panose="020B0604020202020204" pitchFamily="34" charset="0"/>
                          <a:ea typeface="Arial MT"/>
                          <a:cs typeface="Arial MT"/>
                        </a:rPr>
                        <a:t>’é</a:t>
                      </a:r>
                      <a:r>
                        <a:rPr lang="fr-FR" sz="1100" b="1" dirty="0">
                          <a:solidFill>
                            <a:srgbClr val="000000"/>
                          </a:solidFill>
                          <a:effectLst/>
                          <a:latin typeface="Arial" panose="020B0604020202020204" pitchFamily="34" charset="0"/>
                          <a:ea typeface="Arial MT"/>
                          <a:cs typeface="Arial MT"/>
                        </a:rPr>
                        <a:t>cole</a:t>
                      </a:r>
                      <a:r>
                        <a:rPr lang="fr-FR" sz="1100" b="1" spc="5" dirty="0">
                          <a:solidFill>
                            <a:srgbClr val="000000"/>
                          </a:solidFill>
                          <a:effectLst/>
                          <a:latin typeface="Arial" panose="020B0604020202020204" pitchFamily="34" charset="0"/>
                          <a:ea typeface="Arial MT"/>
                          <a:cs typeface="Arial MT"/>
                        </a:rPr>
                        <a:t> </a:t>
                      </a:r>
                      <a:r>
                        <a:rPr lang="fr-FR" sz="1100" b="1" dirty="0">
                          <a:solidFill>
                            <a:srgbClr val="000000"/>
                          </a:solidFill>
                          <a:effectLst/>
                          <a:latin typeface="Arial" panose="020B0604020202020204" pitchFamily="34" charset="0"/>
                          <a:ea typeface="Arial MT"/>
                          <a:cs typeface="Arial MT"/>
                        </a:rPr>
                        <a:t>et</a:t>
                      </a:r>
                      <a:r>
                        <a:rPr lang="fr-FR" sz="1100" b="1" spc="10" dirty="0">
                          <a:solidFill>
                            <a:srgbClr val="000000"/>
                          </a:solidFill>
                          <a:effectLst/>
                          <a:latin typeface="Arial" panose="020B0604020202020204" pitchFamily="34" charset="0"/>
                          <a:ea typeface="Arial MT"/>
                          <a:cs typeface="Arial MT"/>
                        </a:rPr>
                        <a:t> </a:t>
                      </a:r>
                      <a:r>
                        <a:rPr lang="fr-FR" sz="1100" b="1" dirty="0">
                          <a:solidFill>
                            <a:srgbClr val="000000"/>
                          </a:solidFill>
                          <a:effectLst/>
                          <a:latin typeface="Arial" panose="020B0604020202020204" pitchFamily="34" charset="0"/>
                          <a:ea typeface="Arial MT"/>
                          <a:cs typeface="Arial MT"/>
                        </a:rPr>
                        <a:t>en</a:t>
                      </a:r>
                      <a:r>
                        <a:rPr lang="fr-FR" sz="1100" b="1" spc="5" dirty="0">
                          <a:solidFill>
                            <a:srgbClr val="000000"/>
                          </a:solidFill>
                          <a:effectLst/>
                          <a:latin typeface="Arial" panose="020B0604020202020204" pitchFamily="34" charset="0"/>
                          <a:ea typeface="Arial MT"/>
                          <a:cs typeface="Arial MT"/>
                        </a:rPr>
                        <a:t> </a:t>
                      </a:r>
                      <a:r>
                        <a:rPr lang="fr-FR" sz="1100" b="1" dirty="0">
                          <a:solidFill>
                            <a:srgbClr val="000000"/>
                          </a:solidFill>
                          <a:effectLst/>
                          <a:latin typeface="Arial" panose="020B0604020202020204" pitchFamily="34" charset="0"/>
                          <a:ea typeface="Arial MT"/>
                          <a:cs typeface="Arial MT"/>
                        </a:rPr>
                        <a:t>chœur</a:t>
                      </a:r>
                      <a:r>
                        <a:rPr lang="fr-FR" sz="1100" b="1" spc="10" dirty="0">
                          <a:solidFill>
                            <a:srgbClr val="000000"/>
                          </a:solidFill>
                          <a:effectLst/>
                          <a:latin typeface="Arial" panose="020B0604020202020204" pitchFamily="34" charset="0"/>
                          <a:ea typeface="Arial MT"/>
                          <a:cs typeface="Arial MT"/>
                        </a:rPr>
                        <a:t> </a:t>
                      </a:r>
                      <a:r>
                        <a:rPr lang="fr-FR" sz="1100" b="1" dirty="0">
                          <a:solidFill>
                            <a:srgbClr val="000000"/>
                          </a:solidFill>
                          <a:effectLst/>
                          <a:latin typeface="Arial" panose="020B0604020202020204" pitchFamily="34" charset="0"/>
                          <a:ea typeface="Arial MT"/>
                          <a:cs typeface="Arial MT"/>
                        </a:rPr>
                        <a:t>niveau</a:t>
                      </a:r>
                      <a:r>
                        <a:rPr lang="fr-FR" sz="1100" b="1" spc="5" dirty="0">
                          <a:solidFill>
                            <a:srgbClr val="000000"/>
                          </a:solidFill>
                          <a:effectLst/>
                          <a:latin typeface="Arial" panose="020B0604020202020204" pitchFamily="34" charset="0"/>
                          <a:ea typeface="Arial MT"/>
                          <a:cs typeface="Arial MT"/>
                        </a:rPr>
                        <a:t> </a:t>
                      </a:r>
                      <a:r>
                        <a:rPr lang="fr-FR" sz="1100" b="1" dirty="0">
                          <a:solidFill>
                            <a:srgbClr val="000000"/>
                          </a:solidFill>
                          <a:effectLst/>
                          <a:latin typeface="Arial" panose="020B0604020202020204" pitchFamily="34" charset="0"/>
                          <a:ea typeface="Arial MT"/>
                          <a:cs typeface="Arial MT"/>
                        </a:rPr>
                        <a:t>1</a:t>
                      </a:r>
                      <a:endParaRPr lang="fr-FR" sz="1100" dirty="0">
                        <a:effectLst/>
                        <a:latin typeface="Arial MT"/>
                        <a:ea typeface="Arial MT"/>
                        <a:cs typeface="Arial MT"/>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3F3"/>
                    </a:solidFill>
                  </a:tcPr>
                </a:tc>
                <a:tc hMerge="1">
                  <a:txBody>
                    <a:bodyPr/>
                    <a:lstStyle/>
                    <a:p>
                      <a:endParaRPr lang="fr-FR"/>
                    </a:p>
                  </a:txBody>
                  <a:tcPr/>
                </a:tc>
                <a:extLst>
                  <a:ext uri="{0D108BD9-81ED-4DB2-BD59-A6C34878D82A}">
                    <a16:rowId xmlns:a16="http://schemas.microsoft.com/office/drawing/2014/main" val="420613995"/>
                  </a:ext>
                </a:extLst>
              </a:tr>
            </a:tbl>
          </a:graphicData>
        </a:graphic>
      </p:graphicFrame>
      <p:graphicFrame>
        <p:nvGraphicFramePr>
          <p:cNvPr id="4" name="Tableau 3">
            <a:extLst>
              <a:ext uri="{FF2B5EF4-FFF2-40B4-BE49-F238E27FC236}">
                <a16:creationId xmlns:a16="http://schemas.microsoft.com/office/drawing/2014/main" id="{AF507017-2565-4A1C-8B21-AE0E059D8461}"/>
              </a:ext>
            </a:extLst>
          </p:cNvPr>
          <p:cNvGraphicFramePr>
            <a:graphicFrameLocks noGrp="1"/>
          </p:cNvGraphicFramePr>
          <p:nvPr>
            <p:extLst>
              <p:ext uri="{D42A27DB-BD31-4B8C-83A1-F6EECF244321}">
                <p14:modId xmlns:p14="http://schemas.microsoft.com/office/powerpoint/2010/main" val="500031524"/>
              </p:ext>
            </p:extLst>
          </p:nvPr>
        </p:nvGraphicFramePr>
        <p:xfrm>
          <a:off x="838195" y="2816115"/>
          <a:ext cx="10515599" cy="1122532"/>
        </p:xfrm>
        <a:graphic>
          <a:graphicData uri="http://schemas.openxmlformats.org/drawingml/2006/table">
            <a:tbl>
              <a:tblPr firstRow="1" firstCol="1" lastRow="1" lastCol="1" bandRow="1" bandCol="1"/>
              <a:tblGrid>
                <a:gridCol w="4158343">
                  <a:extLst>
                    <a:ext uri="{9D8B030D-6E8A-4147-A177-3AD203B41FA5}">
                      <a16:colId xmlns:a16="http://schemas.microsoft.com/office/drawing/2014/main" val="3352915363"/>
                    </a:ext>
                  </a:extLst>
                </a:gridCol>
                <a:gridCol w="6357256">
                  <a:extLst>
                    <a:ext uri="{9D8B030D-6E8A-4147-A177-3AD203B41FA5}">
                      <a16:colId xmlns:a16="http://schemas.microsoft.com/office/drawing/2014/main" val="306442821"/>
                    </a:ext>
                  </a:extLst>
                </a:gridCol>
              </a:tblGrid>
              <a:tr h="352115">
                <a:tc gridSpan="2">
                  <a:txBody>
                    <a:bodyPr/>
                    <a:lstStyle/>
                    <a:p>
                      <a:pPr marL="4445" marR="107315" indent="34290">
                        <a:lnSpc>
                          <a:spcPct val="97000"/>
                        </a:lnSpc>
                        <a:spcBef>
                          <a:spcPts val="95"/>
                        </a:spcBef>
                        <a:spcAft>
                          <a:spcPts val="0"/>
                        </a:spcAft>
                      </a:pPr>
                      <a:r>
                        <a:rPr lang="fr-FR" sz="1000" dirty="0">
                          <a:effectLst/>
                          <a:latin typeface="Arial MT"/>
                          <a:ea typeface="Arial MT"/>
                          <a:cs typeface="Arial MT"/>
                        </a:rPr>
                        <a:t>Contenus : Acquisition de connaissances sur la voix.</a:t>
                      </a:r>
                      <a:r>
                        <a:rPr lang="fr-FR" sz="1000" spc="275" dirty="0">
                          <a:effectLst/>
                          <a:latin typeface="Arial MT"/>
                          <a:ea typeface="Arial MT"/>
                          <a:cs typeface="Arial MT"/>
                        </a:rPr>
                        <a:t> </a:t>
                      </a:r>
                      <a:r>
                        <a:rPr lang="fr-FR" sz="1000" dirty="0">
                          <a:effectLst/>
                          <a:latin typeface="Arial MT"/>
                          <a:ea typeface="Arial MT"/>
                          <a:cs typeface="Arial MT"/>
                        </a:rPr>
                        <a:t>Explorations vocales et jeux vocaux pour l échauffement</a:t>
                      </a:r>
                      <a:r>
                        <a:rPr lang="fr-FR" sz="1000" spc="5" dirty="0">
                          <a:effectLst/>
                          <a:latin typeface="Arial MT"/>
                          <a:ea typeface="Arial MT"/>
                          <a:cs typeface="Arial MT"/>
                        </a:rPr>
                        <a:t> </a:t>
                      </a:r>
                      <a:r>
                        <a:rPr lang="fr-FR" sz="1000" dirty="0">
                          <a:effectLst/>
                          <a:latin typeface="Arial MT"/>
                          <a:ea typeface="Arial MT"/>
                          <a:cs typeface="Arial MT"/>
                        </a:rPr>
                        <a:t>et</a:t>
                      </a:r>
                      <a:r>
                        <a:rPr lang="fr-FR" sz="1000" spc="-20" dirty="0">
                          <a:effectLst/>
                          <a:latin typeface="Arial MT"/>
                          <a:ea typeface="Arial MT"/>
                          <a:cs typeface="Arial MT"/>
                        </a:rPr>
                        <a:t> </a:t>
                      </a:r>
                      <a:r>
                        <a:rPr lang="fr-FR" sz="1000" dirty="0">
                          <a:effectLst/>
                          <a:latin typeface="Arial MT"/>
                          <a:ea typeface="Arial MT"/>
                          <a:cs typeface="Arial MT"/>
                        </a:rPr>
                        <a:t>la</a:t>
                      </a:r>
                      <a:r>
                        <a:rPr lang="fr-FR" sz="1000" spc="-20" dirty="0">
                          <a:effectLst/>
                          <a:latin typeface="Arial MT"/>
                          <a:ea typeface="Arial MT"/>
                          <a:cs typeface="Arial MT"/>
                        </a:rPr>
                        <a:t> </a:t>
                      </a:r>
                      <a:r>
                        <a:rPr lang="fr-FR" sz="1000" dirty="0">
                          <a:effectLst/>
                          <a:latin typeface="Arial MT"/>
                          <a:ea typeface="Arial MT"/>
                          <a:cs typeface="Arial MT"/>
                        </a:rPr>
                        <a:t>mise</a:t>
                      </a:r>
                      <a:r>
                        <a:rPr lang="fr-FR" sz="1000" spc="-20" dirty="0">
                          <a:effectLst/>
                          <a:latin typeface="Arial MT"/>
                          <a:ea typeface="Arial MT"/>
                          <a:cs typeface="Arial MT"/>
                        </a:rPr>
                        <a:t> </a:t>
                      </a:r>
                      <a:r>
                        <a:rPr lang="fr-FR" sz="1000" dirty="0">
                          <a:effectLst/>
                          <a:latin typeface="Arial MT"/>
                          <a:ea typeface="Arial MT"/>
                          <a:cs typeface="Arial MT"/>
                        </a:rPr>
                        <a:t>en</a:t>
                      </a:r>
                      <a:r>
                        <a:rPr lang="fr-FR" sz="1000" spc="-20" dirty="0">
                          <a:effectLst/>
                          <a:latin typeface="Arial MT"/>
                          <a:ea typeface="Arial MT"/>
                          <a:cs typeface="Arial MT"/>
                        </a:rPr>
                        <a:t> </a:t>
                      </a:r>
                      <a:r>
                        <a:rPr lang="fr-FR" sz="1000" dirty="0">
                          <a:effectLst/>
                          <a:latin typeface="Arial MT"/>
                          <a:ea typeface="Arial MT"/>
                          <a:cs typeface="Arial MT"/>
                        </a:rPr>
                        <a:t>confiance.</a:t>
                      </a:r>
                      <a:r>
                        <a:rPr lang="fr-FR" sz="1000" spc="-25" dirty="0">
                          <a:effectLst/>
                          <a:latin typeface="Arial MT"/>
                          <a:ea typeface="Arial MT"/>
                          <a:cs typeface="Arial MT"/>
                        </a:rPr>
                        <a:t> </a:t>
                      </a:r>
                      <a:r>
                        <a:rPr lang="fr-FR" sz="1000" dirty="0">
                          <a:effectLst/>
                          <a:latin typeface="Arial MT"/>
                          <a:ea typeface="Arial MT"/>
                          <a:cs typeface="Arial MT"/>
                        </a:rPr>
                        <a:t>Pratique</a:t>
                      </a:r>
                      <a:r>
                        <a:rPr lang="fr-FR" sz="1000" spc="-20" dirty="0">
                          <a:effectLst/>
                          <a:latin typeface="Arial MT"/>
                          <a:ea typeface="Arial MT"/>
                          <a:cs typeface="Arial MT"/>
                        </a:rPr>
                        <a:t> </a:t>
                      </a:r>
                      <a:r>
                        <a:rPr lang="fr-FR" sz="1000" dirty="0">
                          <a:effectLst/>
                          <a:latin typeface="Arial MT"/>
                          <a:ea typeface="Arial MT"/>
                          <a:cs typeface="Arial MT"/>
                        </a:rPr>
                        <a:t>du</a:t>
                      </a:r>
                      <a:r>
                        <a:rPr lang="fr-FR" sz="1000" spc="-20" dirty="0">
                          <a:effectLst/>
                          <a:latin typeface="Arial MT"/>
                          <a:ea typeface="Arial MT"/>
                          <a:cs typeface="Arial MT"/>
                        </a:rPr>
                        <a:t> </a:t>
                      </a:r>
                      <a:r>
                        <a:rPr lang="fr-FR" sz="1000" dirty="0">
                          <a:effectLst/>
                          <a:latin typeface="Arial MT"/>
                          <a:ea typeface="Arial MT"/>
                          <a:cs typeface="Arial MT"/>
                        </a:rPr>
                        <a:t>chant</a:t>
                      </a:r>
                      <a:r>
                        <a:rPr lang="fr-FR" sz="1000" spc="-25" dirty="0">
                          <a:effectLst/>
                          <a:latin typeface="Arial MT"/>
                          <a:ea typeface="Arial MT"/>
                          <a:cs typeface="Arial MT"/>
                        </a:rPr>
                        <a:t> </a:t>
                      </a:r>
                      <a:r>
                        <a:rPr lang="fr-FR" sz="1000" dirty="0">
                          <a:effectLst/>
                          <a:latin typeface="Arial MT"/>
                          <a:ea typeface="Arial MT"/>
                          <a:cs typeface="Arial MT"/>
                        </a:rPr>
                        <a:t>choral</a:t>
                      </a:r>
                      <a:r>
                        <a:rPr lang="fr-FR" sz="1000" spc="-25" dirty="0">
                          <a:effectLst/>
                          <a:latin typeface="Arial MT"/>
                          <a:ea typeface="Arial MT"/>
                          <a:cs typeface="Arial MT"/>
                        </a:rPr>
                        <a:t> </a:t>
                      </a:r>
                      <a:r>
                        <a:rPr lang="fr-FR" sz="1000" dirty="0">
                          <a:effectLst/>
                          <a:latin typeface="Arial MT"/>
                          <a:ea typeface="Arial MT"/>
                          <a:cs typeface="Arial MT"/>
                        </a:rPr>
                        <a:t>a</a:t>
                      </a:r>
                      <a:r>
                        <a:rPr lang="fr-FR" sz="1000" spc="-25" dirty="0">
                          <a:effectLst/>
                          <a:latin typeface="Arial MT"/>
                          <a:ea typeface="Arial MT"/>
                          <a:cs typeface="Arial MT"/>
                        </a:rPr>
                        <a:t> </a:t>
                      </a:r>
                      <a:r>
                        <a:rPr lang="fr-FR" sz="1000" dirty="0">
                          <a:effectLst/>
                          <a:latin typeface="Arial MT"/>
                          <a:ea typeface="Arial MT"/>
                          <a:cs typeface="Arial MT"/>
                        </a:rPr>
                        <a:t>travers</a:t>
                      </a:r>
                      <a:r>
                        <a:rPr lang="fr-FR" sz="1000" spc="-15" dirty="0">
                          <a:effectLst/>
                          <a:latin typeface="Arial MT"/>
                          <a:ea typeface="Arial MT"/>
                          <a:cs typeface="Arial MT"/>
                        </a:rPr>
                        <a:t> </a:t>
                      </a:r>
                      <a:r>
                        <a:rPr lang="fr-FR" sz="1000" dirty="0">
                          <a:effectLst/>
                          <a:latin typeface="Arial MT"/>
                          <a:ea typeface="Arial MT"/>
                          <a:cs typeface="Arial MT"/>
                        </a:rPr>
                        <a:t>un</a:t>
                      </a:r>
                      <a:r>
                        <a:rPr lang="fr-FR" sz="1000" spc="-25" dirty="0">
                          <a:effectLst/>
                          <a:latin typeface="Arial MT"/>
                          <a:ea typeface="Arial MT"/>
                          <a:cs typeface="Arial MT"/>
                        </a:rPr>
                        <a:t> </a:t>
                      </a:r>
                      <a:r>
                        <a:rPr lang="fr-FR" sz="1000" dirty="0">
                          <a:effectLst/>
                          <a:latin typeface="Arial MT"/>
                          <a:ea typeface="Arial MT"/>
                          <a:cs typeface="Arial MT"/>
                        </a:rPr>
                        <a:t>répertoire</a:t>
                      </a:r>
                      <a:r>
                        <a:rPr lang="fr-FR" sz="1000" spc="-25" dirty="0">
                          <a:effectLst/>
                          <a:latin typeface="Arial MT"/>
                          <a:ea typeface="Arial MT"/>
                          <a:cs typeface="Arial MT"/>
                        </a:rPr>
                        <a:t> </a:t>
                      </a:r>
                      <a:r>
                        <a:rPr lang="fr-FR" sz="1000" dirty="0">
                          <a:effectLst/>
                          <a:latin typeface="Arial MT"/>
                          <a:ea typeface="Arial MT"/>
                          <a:cs typeface="Arial MT"/>
                        </a:rPr>
                        <a:t>dédié</a:t>
                      </a:r>
                      <a:r>
                        <a:rPr lang="fr-FR" sz="1000" spc="-25" dirty="0">
                          <a:effectLst/>
                          <a:latin typeface="Arial MT"/>
                          <a:ea typeface="Arial MT"/>
                          <a:cs typeface="Arial MT"/>
                        </a:rPr>
                        <a:t> </a:t>
                      </a:r>
                      <a:r>
                        <a:rPr lang="fr-FR" sz="1000" dirty="0">
                          <a:effectLst/>
                          <a:latin typeface="Arial MT"/>
                          <a:ea typeface="Arial MT"/>
                          <a:cs typeface="Arial MT"/>
                        </a:rPr>
                        <a:t>aux</a:t>
                      </a:r>
                      <a:r>
                        <a:rPr lang="fr-FR" sz="1000" spc="-15" dirty="0">
                          <a:effectLst/>
                          <a:latin typeface="Arial MT"/>
                          <a:ea typeface="Arial MT"/>
                          <a:cs typeface="Arial MT"/>
                        </a:rPr>
                        <a:t> </a:t>
                      </a:r>
                      <a:r>
                        <a:rPr lang="fr-FR" sz="1000" dirty="0">
                          <a:effectLst/>
                          <a:latin typeface="Arial MT"/>
                          <a:ea typeface="Arial MT"/>
                          <a:cs typeface="Arial MT"/>
                        </a:rPr>
                        <a:t>enfants</a:t>
                      </a:r>
                      <a:r>
                        <a:rPr lang="fr-FR" sz="1000" spc="-15" dirty="0">
                          <a:effectLst/>
                          <a:latin typeface="Arial MT"/>
                          <a:ea typeface="Arial MT"/>
                          <a:cs typeface="Arial MT"/>
                        </a:rPr>
                        <a:t> </a:t>
                      </a:r>
                      <a:r>
                        <a:rPr lang="fr-FR" sz="1000" dirty="0">
                          <a:effectLst/>
                          <a:latin typeface="Arial MT"/>
                          <a:ea typeface="Arial MT"/>
                          <a:cs typeface="Arial MT"/>
                        </a:rPr>
                        <a:t>des</a:t>
                      </a:r>
                      <a:r>
                        <a:rPr lang="fr-FR" sz="1000" spc="-15" dirty="0">
                          <a:effectLst/>
                          <a:latin typeface="Arial MT"/>
                          <a:ea typeface="Arial MT"/>
                          <a:cs typeface="Arial MT"/>
                        </a:rPr>
                        <a:t> </a:t>
                      </a:r>
                      <a:r>
                        <a:rPr lang="fr-FR" sz="1000" dirty="0">
                          <a:effectLst/>
                          <a:latin typeface="Arial MT"/>
                          <a:ea typeface="Arial MT"/>
                          <a:cs typeface="Arial MT"/>
                        </a:rPr>
                        <a:t>écoles</a:t>
                      </a:r>
                      <a:r>
                        <a:rPr lang="fr-FR" sz="1000" spc="-15" dirty="0">
                          <a:effectLst/>
                          <a:latin typeface="Arial MT"/>
                          <a:ea typeface="Arial MT"/>
                          <a:cs typeface="Arial MT"/>
                        </a:rPr>
                        <a:t> </a:t>
                      </a:r>
                      <a:r>
                        <a:rPr lang="fr-FR" sz="1000" dirty="0">
                          <a:effectLst/>
                          <a:latin typeface="Arial MT"/>
                          <a:ea typeface="Arial MT"/>
                          <a:cs typeface="Arial MT"/>
                        </a:rPr>
                        <a:t>:</a:t>
                      </a:r>
                      <a:r>
                        <a:rPr lang="fr-FR" sz="1000" spc="-20" dirty="0">
                          <a:effectLst/>
                          <a:latin typeface="Arial MT"/>
                          <a:ea typeface="Arial MT"/>
                          <a:cs typeface="Arial MT"/>
                        </a:rPr>
                        <a:t> </a:t>
                      </a:r>
                      <a:r>
                        <a:rPr lang="fr-FR" sz="1000" dirty="0">
                          <a:effectLst/>
                          <a:latin typeface="Arial MT"/>
                          <a:ea typeface="Arial MT"/>
                          <a:cs typeface="Arial MT"/>
                        </a:rPr>
                        <a:t>quelques </a:t>
                      </a:r>
                      <a:r>
                        <a:rPr lang="fr-FR" sz="1000" spc="-260" dirty="0">
                          <a:effectLst/>
                          <a:latin typeface="Arial MT"/>
                          <a:ea typeface="Arial MT"/>
                          <a:cs typeface="Arial MT"/>
                        </a:rPr>
                        <a:t> </a:t>
                      </a:r>
                      <a:r>
                        <a:rPr lang="fr-FR" sz="1000" dirty="0">
                          <a:effectLst/>
                          <a:latin typeface="Arial MT"/>
                          <a:ea typeface="Arial MT"/>
                          <a:cs typeface="Arial MT"/>
                        </a:rPr>
                        <a:t>repères</a:t>
                      </a:r>
                      <a:r>
                        <a:rPr lang="fr-FR" sz="1000" spc="-5" dirty="0">
                          <a:effectLst/>
                          <a:latin typeface="Arial MT"/>
                          <a:ea typeface="Arial MT"/>
                          <a:cs typeface="Arial MT"/>
                        </a:rPr>
                        <a:t> </a:t>
                      </a:r>
                      <a:r>
                        <a:rPr lang="fr-FR" sz="1000" dirty="0">
                          <a:effectLst/>
                          <a:latin typeface="Arial MT"/>
                          <a:ea typeface="Arial MT"/>
                          <a:cs typeface="Arial MT"/>
                        </a:rPr>
                        <a:t>pour</a:t>
                      </a:r>
                      <a:r>
                        <a:rPr lang="fr-FR" sz="1000" spc="5" dirty="0">
                          <a:effectLst/>
                          <a:latin typeface="Arial MT"/>
                          <a:ea typeface="Arial MT"/>
                          <a:cs typeface="Arial MT"/>
                        </a:rPr>
                        <a:t> </a:t>
                      </a:r>
                      <a:r>
                        <a:rPr lang="fr-FR" sz="1000" dirty="0">
                          <a:effectLst/>
                          <a:latin typeface="Arial MT"/>
                          <a:ea typeface="Arial MT"/>
                          <a:cs typeface="Arial MT"/>
                        </a:rPr>
                        <a:t>le</a:t>
                      </a:r>
                      <a:r>
                        <a:rPr lang="fr-FR" sz="1000" spc="-10" dirty="0">
                          <a:effectLst/>
                          <a:latin typeface="Arial MT"/>
                          <a:ea typeface="Arial MT"/>
                          <a:cs typeface="Arial MT"/>
                        </a:rPr>
                        <a:t> </a:t>
                      </a:r>
                      <a:r>
                        <a:rPr lang="fr-FR" sz="1000" dirty="0">
                          <a:effectLst/>
                          <a:latin typeface="Arial MT"/>
                          <a:ea typeface="Arial MT"/>
                          <a:cs typeface="Arial MT"/>
                        </a:rPr>
                        <a:t>choix d</a:t>
                      </a:r>
                      <a:r>
                        <a:rPr lang="fr-FR" sz="1000" spc="-5" dirty="0">
                          <a:effectLst/>
                          <a:latin typeface="Arial MT"/>
                          <a:ea typeface="Arial MT"/>
                          <a:cs typeface="Arial MT"/>
                        </a:rPr>
                        <a:t> </a:t>
                      </a:r>
                      <a:r>
                        <a:rPr lang="fr-FR" sz="1000" dirty="0">
                          <a:effectLst/>
                          <a:latin typeface="Arial MT"/>
                          <a:ea typeface="Arial MT"/>
                          <a:cs typeface="Arial MT"/>
                        </a:rPr>
                        <a:t>un</a:t>
                      </a:r>
                      <a:r>
                        <a:rPr lang="fr-FR" sz="1000" spc="-10" dirty="0">
                          <a:effectLst/>
                          <a:latin typeface="Arial MT"/>
                          <a:ea typeface="Arial MT"/>
                          <a:cs typeface="Arial MT"/>
                        </a:rPr>
                        <a:t> </a:t>
                      </a:r>
                      <a:r>
                        <a:rPr lang="fr-FR" sz="1000" dirty="0">
                          <a:effectLst/>
                          <a:latin typeface="Arial MT"/>
                          <a:ea typeface="Arial MT"/>
                          <a:cs typeface="Arial MT"/>
                        </a:rPr>
                        <a:t>chant</a:t>
                      </a:r>
                      <a:r>
                        <a:rPr lang="fr-FR" sz="1000" spc="-10" dirty="0">
                          <a:effectLst/>
                          <a:latin typeface="Arial MT"/>
                          <a:ea typeface="Arial MT"/>
                          <a:cs typeface="Arial MT"/>
                        </a:rPr>
                        <a:t> </a:t>
                      </a:r>
                      <a:r>
                        <a:rPr lang="fr-FR" sz="1000" dirty="0">
                          <a:effectLst/>
                          <a:latin typeface="Arial MT"/>
                          <a:ea typeface="Arial MT"/>
                          <a:cs typeface="Arial MT"/>
                        </a:rPr>
                        <a:t>;</a:t>
                      </a:r>
                      <a:r>
                        <a:rPr lang="fr-FR" sz="1000" spc="-5" dirty="0">
                          <a:effectLst/>
                          <a:latin typeface="Arial MT"/>
                          <a:ea typeface="Arial MT"/>
                          <a:cs typeface="Arial MT"/>
                        </a:rPr>
                        <a:t> acquisition de quelques techniques d apprentissage et d outils de transmission orale.</a:t>
                      </a:r>
                      <a:endParaRPr lang="fr-FR" sz="1100" dirty="0">
                        <a:effectLst/>
                        <a:latin typeface="Arial MT"/>
                        <a:ea typeface="Arial MT"/>
                        <a:cs typeface="Arial MT"/>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tcPr>
                </a:tc>
                <a:tc hMerge="1">
                  <a:txBody>
                    <a:bodyPr/>
                    <a:lstStyle/>
                    <a:p>
                      <a:endParaRPr lang="fr-FR"/>
                    </a:p>
                  </a:txBody>
                  <a:tcPr>
                    <a:lnL w="12700" cap="flat" cmpd="sng" algn="ctr">
                      <a:solidFill>
                        <a:srgbClr val="000000"/>
                      </a:solidFill>
                      <a:prstDash val="solid"/>
                      <a:round/>
                      <a:headEnd type="none" w="med" len="med"/>
                      <a:tailEnd type="none" w="med" len="med"/>
                    </a:lnL>
                  </a:tcPr>
                </a:tc>
                <a:extLst>
                  <a:ext uri="{0D108BD9-81ED-4DB2-BD59-A6C34878D82A}">
                    <a16:rowId xmlns:a16="http://schemas.microsoft.com/office/drawing/2014/main" val="3931019263"/>
                  </a:ext>
                </a:extLst>
              </a:tr>
              <a:tr h="360000">
                <a:tc gridSpan="2">
                  <a:txBody>
                    <a:bodyPr/>
                    <a:lstStyle/>
                    <a:p>
                      <a:pPr marL="4445" marR="341630" indent="34290">
                        <a:lnSpc>
                          <a:spcPct val="97000"/>
                        </a:lnSpc>
                        <a:spcBef>
                          <a:spcPts val="155"/>
                        </a:spcBef>
                        <a:spcAft>
                          <a:spcPts val="0"/>
                        </a:spcAft>
                      </a:pPr>
                      <a:r>
                        <a:rPr lang="fr-FR" sz="1000" dirty="0">
                          <a:effectLst/>
                          <a:latin typeface="Arial MT"/>
                          <a:ea typeface="Arial MT"/>
                          <a:cs typeface="Arial MT"/>
                        </a:rPr>
                        <a:t>Observations : Ce module contient 2 parties : 3 h en présentiel pour les jeux vocaux et l’apprentissage d’un </a:t>
                      </a:r>
                      <a:r>
                        <a:rPr lang="fr-FR" sz="1000" spc="-265" dirty="0">
                          <a:effectLst/>
                          <a:latin typeface="Arial MT"/>
                          <a:ea typeface="Arial MT"/>
                          <a:cs typeface="Arial MT"/>
                        </a:rPr>
                        <a:t> </a:t>
                      </a:r>
                      <a:r>
                        <a:rPr lang="fr-FR" sz="1000" dirty="0">
                          <a:effectLst/>
                          <a:latin typeface="Arial MT"/>
                          <a:ea typeface="Arial MT"/>
                          <a:cs typeface="Arial MT"/>
                        </a:rPr>
                        <a:t>chant et 3 h en distanciel pour une formation Magistère sur la physiologie de la voix et un travail personnel d</a:t>
                      </a:r>
                      <a:r>
                        <a:rPr lang="fr-FR" sz="1000" spc="-270" dirty="0">
                          <a:effectLst/>
                          <a:latin typeface="Arial MT"/>
                          <a:ea typeface="Arial MT"/>
                          <a:cs typeface="Arial MT"/>
                        </a:rPr>
                        <a:t> </a:t>
                      </a:r>
                      <a:r>
                        <a:rPr lang="fr-FR" sz="1000" dirty="0">
                          <a:effectLst/>
                          <a:latin typeface="Arial MT"/>
                          <a:ea typeface="Arial MT"/>
                          <a:cs typeface="Arial MT"/>
                        </a:rPr>
                        <a:t>expérimentation</a:t>
                      </a:r>
                      <a:r>
                        <a:rPr lang="fr-FR" sz="1000" spc="-10" dirty="0">
                          <a:effectLst/>
                          <a:latin typeface="Arial MT"/>
                          <a:ea typeface="Arial MT"/>
                          <a:cs typeface="Arial MT"/>
                        </a:rPr>
                        <a:t> </a:t>
                      </a:r>
                      <a:r>
                        <a:rPr lang="fr-FR" sz="1000" dirty="0">
                          <a:effectLst/>
                          <a:latin typeface="Arial MT"/>
                          <a:ea typeface="Arial MT"/>
                          <a:cs typeface="Arial MT"/>
                        </a:rPr>
                        <a:t>avec sa</a:t>
                      </a:r>
                      <a:r>
                        <a:rPr lang="fr-FR" sz="1000" spc="-10" dirty="0">
                          <a:effectLst/>
                          <a:latin typeface="Arial MT"/>
                          <a:ea typeface="Arial MT"/>
                          <a:cs typeface="Arial MT"/>
                        </a:rPr>
                        <a:t> </a:t>
                      </a:r>
                      <a:r>
                        <a:rPr lang="fr-FR" sz="1000" dirty="0">
                          <a:effectLst/>
                          <a:latin typeface="Arial MT"/>
                          <a:ea typeface="Arial MT"/>
                          <a:cs typeface="Arial MT"/>
                        </a:rPr>
                        <a:t>classe.</a:t>
                      </a:r>
                      <a:endParaRPr lang="fr-FR" sz="1100" dirty="0">
                        <a:effectLst/>
                        <a:latin typeface="Arial MT"/>
                        <a:ea typeface="Arial MT"/>
                        <a:cs typeface="Arial MT"/>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tcPr>
                </a:tc>
                <a:tc hMerge="1">
                  <a:txBody>
                    <a:bodyPr/>
                    <a:lstStyle/>
                    <a:p>
                      <a:endParaRPr lang="fr-FR"/>
                    </a:p>
                  </a:txBody>
                  <a:tcPr>
                    <a:lnL w="12700" cap="flat" cmpd="sng" algn="ctr">
                      <a:solidFill>
                        <a:srgbClr val="000000"/>
                      </a:solidFill>
                      <a:prstDash val="solid"/>
                      <a:round/>
                      <a:headEnd type="none" w="med" len="med"/>
                      <a:tailEnd type="none" w="med" len="med"/>
                    </a:lnL>
                  </a:tcPr>
                </a:tc>
                <a:extLst>
                  <a:ext uri="{0D108BD9-81ED-4DB2-BD59-A6C34878D82A}">
                    <a16:rowId xmlns:a16="http://schemas.microsoft.com/office/drawing/2014/main" val="2832743820"/>
                  </a:ext>
                </a:extLst>
              </a:tr>
              <a:tr h="174832">
                <a:tc>
                  <a:txBody>
                    <a:bodyPr/>
                    <a:lstStyle/>
                    <a:p>
                      <a:pPr marL="38735">
                        <a:spcBef>
                          <a:spcPts val="145"/>
                        </a:spcBef>
                      </a:pPr>
                      <a:r>
                        <a:rPr lang="fr-FR" sz="1000" dirty="0">
                          <a:effectLst/>
                          <a:latin typeface="Arial MT"/>
                          <a:ea typeface="Arial MT"/>
                          <a:cs typeface="Arial MT"/>
                        </a:rPr>
                        <a:t>Durée</a:t>
                      </a:r>
                      <a:r>
                        <a:rPr lang="fr-FR" sz="1000" spc="-15" dirty="0">
                          <a:effectLst/>
                          <a:latin typeface="Arial MT"/>
                          <a:ea typeface="Arial MT"/>
                          <a:cs typeface="Arial MT"/>
                        </a:rPr>
                        <a:t> </a:t>
                      </a:r>
                      <a:r>
                        <a:rPr lang="fr-FR" sz="1000" dirty="0">
                          <a:effectLst/>
                          <a:latin typeface="Arial MT"/>
                          <a:ea typeface="Arial MT"/>
                          <a:cs typeface="Arial MT"/>
                        </a:rPr>
                        <a:t>:</a:t>
                      </a:r>
                      <a:r>
                        <a:rPr lang="fr-FR" sz="1000" spc="-15" dirty="0">
                          <a:effectLst/>
                          <a:latin typeface="Arial MT"/>
                          <a:ea typeface="Arial MT"/>
                          <a:cs typeface="Arial MT"/>
                        </a:rPr>
                        <a:t> </a:t>
                      </a:r>
                      <a:r>
                        <a:rPr lang="fr-FR" sz="1000" dirty="0">
                          <a:effectLst/>
                          <a:latin typeface="Arial MT"/>
                          <a:ea typeface="Arial MT"/>
                          <a:cs typeface="Arial MT"/>
                        </a:rPr>
                        <a:t>6</a:t>
                      </a:r>
                      <a:r>
                        <a:rPr lang="fr-FR" sz="1000" spc="-10" dirty="0">
                          <a:effectLst/>
                          <a:latin typeface="Arial MT"/>
                          <a:ea typeface="Arial MT"/>
                          <a:cs typeface="Arial MT"/>
                        </a:rPr>
                        <a:t> </a:t>
                      </a:r>
                      <a:r>
                        <a:rPr lang="fr-FR" sz="1000" dirty="0">
                          <a:effectLst/>
                          <a:latin typeface="Arial MT"/>
                          <a:ea typeface="Arial MT"/>
                          <a:cs typeface="Arial MT"/>
                        </a:rPr>
                        <a:t>heures</a:t>
                      </a:r>
                      <a:endParaRPr lang="fr-FR" sz="1100" dirty="0">
                        <a:effectLst/>
                        <a:latin typeface="Arial MT"/>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tcPr>
                </a:tc>
                <a:tc>
                  <a:txBody>
                    <a:bodyPr/>
                    <a:lstStyle/>
                    <a:p>
                      <a:pPr marL="40640">
                        <a:spcBef>
                          <a:spcPts val="140"/>
                        </a:spcBef>
                        <a:spcAft>
                          <a:spcPts val="0"/>
                        </a:spcAft>
                      </a:pPr>
                      <a:r>
                        <a:rPr lang="fr-FR" sz="1000" dirty="0">
                          <a:effectLst/>
                          <a:latin typeface="Arial MT"/>
                          <a:ea typeface="Arial MT"/>
                          <a:cs typeface="Arial MT"/>
                        </a:rPr>
                        <a:t>Lieu</a:t>
                      </a:r>
                      <a:r>
                        <a:rPr lang="fr-FR" sz="1000" spc="-15" dirty="0">
                          <a:effectLst/>
                          <a:latin typeface="Arial MT"/>
                          <a:ea typeface="Arial MT"/>
                          <a:cs typeface="Arial MT"/>
                        </a:rPr>
                        <a:t> </a:t>
                      </a:r>
                      <a:r>
                        <a:rPr lang="fr-FR" sz="1000" dirty="0">
                          <a:effectLst/>
                          <a:latin typeface="Arial MT"/>
                          <a:ea typeface="Arial MT"/>
                          <a:cs typeface="Arial MT"/>
                        </a:rPr>
                        <a:t>:</a:t>
                      </a:r>
                      <a:r>
                        <a:rPr lang="fr-FR" sz="1000" spc="-20" dirty="0">
                          <a:effectLst/>
                          <a:latin typeface="Arial MT"/>
                          <a:ea typeface="Arial MT"/>
                          <a:cs typeface="Arial MT"/>
                        </a:rPr>
                        <a:t> </a:t>
                      </a:r>
                      <a:r>
                        <a:rPr lang="fr-FR" sz="1000" dirty="0">
                          <a:effectLst/>
                          <a:latin typeface="Arial MT"/>
                          <a:ea typeface="Arial MT"/>
                          <a:cs typeface="Arial MT"/>
                        </a:rPr>
                        <a:t>A</a:t>
                      </a:r>
                      <a:r>
                        <a:rPr lang="fr-FR" sz="1000" spc="-20" dirty="0">
                          <a:effectLst/>
                          <a:latin typeface="Arial MT"/>
                          <a:ea typeface="Arial MT"/>
                          <a:cs typeface="Arial MT"/>
                        </a:rPr>
                        <a:t> </a:t>
                      </a:r>
                      <a:r>
                        <a:rPr lang="fr-FR" sz="1000" dirty="0">
                          <a:effectLst/>
                          <a:latin typeface="Arial MT"/>
                          <a:ea typeface="Arial MT"/>
                          <a:cs typeface="Arial MT"/>
                        </a:rPr>
                        <a:t>définir</a:t>
                      </a:r>
                      <a:endParaRPr lang="fr-FR" sz="1100" dirty="0">
                        <a:effectLst/>
                        <a:latin typeface="Arial MT"/>
                        <a:ea typeface="Arial MT"/>
                        <a:cs typeface="Arial MT"/>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dbl" algn="ctr">
                      <a:solidFill>
                        <a:srgbClr val="000000"/>
                      </a:solidFill>
                      <a:prstDash val="solid"/>
                      <a:round/>
                      <a:headEnd type="none" w="med" len="med"/>
                      <a:tailEnd type="none" w="med" len="med"/>
                    </a:lnB>
                  </a:tcPr>
                </a:tc>
                <a:extLst>
                  <a:ext uri="{0D108BD9-81ED-4DB2-BD59-A6C34878D82A}">
                    <a16:rowId xmlns:a16="http://schemas.microsoft.com/office/drawing/2014/main" val="2089282243"/>
                  </a:ext>
                </a:extLst>
              </a:tr>
              <a:tr h="235585">
                <a:tc gridSpan="2">
                  <a:txBody>
                    <a:bodyPr/>
                    <a:lstStyle/>
                    <a:p>
                      <a:pPr marL="4445">
                        <a:spcBef>
                          <a:spcPts val="190"/>
                        </a:spcBef>
                        <a:spcAft>
                          <a:spcPts val="0"/>
                        </a:spcAft>
                      </a:pPr>
                      <a:r>
                        <a:rPr lang="fr-FR" sz="1100" b="1" dirty="0">
                          <a:solidFill>
                            <a:srgbClr val="000000"/>
                          </a:solidFill>
                          <a:effectLst/>
                          <a:latin typeface="Arial" panose="020B0604020202020204" pitchFamily="34" charset="0"/>
                          <a:ea typeface="Arial MT"/>
                          <a:cs typeface="Arial MT"/>
                        </a:rPr>
                        <a:t>Module</a:t>
                      </a:r>
                      <a:r>
                        <a:rPr lang="fr-FR" sz="1100" b="1" spc="20" dirty="0">
                          <a:solidFill>
                            <a:srgbClr val="000000"/>
                          </a:solidFill>
                          <a:effectLst/>
                          <a:latin typeface="Arial" panose="020B0604020202020204" pitchFamily="34" charset="0"/>
                          <a:ea typeface="Arial MT"/>
                          <a:cs typeface="Arial MT"/>
                        </a:rPr>
                        <a:t> </a:t>
                      </a:r>
                      <a:r>
                        <a:rPr lang="fr-FR" sz="1100" b="1" dirty="0">
                          <a:solidFill>
                            <a:srgbClr val="000000"/>
                          </a:solidFill>
                          <a:effectLst/>
                          <a:latin typeface="Arial" panose="020B0604020202020204" pitchFamily="34" charset="0"/>
                          <a:ea typeface="Arial MT"/>
                          <a:cs typeface="Arial MT"/>
                        </a:rPr>
                        <a:t>:</a:t>
                      </a:r>
                      <a:r>
                        <a:rPr lang="fr-FR" sz="1100" b="1" spc="5" dirty="0">
                          <a:solidFill>
                            <a:srgbClr val="000000"/>
                          </a:solidFill>
                          <a:effectLst/>
                          <a:latin typeface="Arial" panose="020B0604020202020204" pitchFamily="34" charset="0"/>
                          <a:ea typeface="Arial MT"/>
                          <a:cs typeface="Arial MT"/>
                        </a:rPr>
                        <a:t> </a:t>
                      </a:r>
                      <a:r>
                        <a:rPr lang="fr-FR" sz="1100" b="1" dirty="0">
                          <a:solidFill>
                            <a:srgbClr val="000000"/>
                          </a:solidFill>
                          <a:effectLst/>
                          <a:latin typeface="Arial" panose="020B0604020202020204" pitchFamily="34" charset="0"/>
                          <a:ea typeface="Arial MT"/>
                          <a:cs typeface="Arial MT"/>
                        </a:rPr>
                        <a:t>Chanter</a:t>
                      </a:r>
                      <a:r>
                        <a:rPr lang="fr-FR" sz="1100" b="1" spc="10" dirty="0">
                          <a:solidFill>
                            <a:srgbClr val="000000"/>
                          </a:solidFill>
                          <a:effectLst/>
                          <a:latin typeface="Arial" panose="020B0604020202020204" pitchFamily="34" charset="0"/>
                          <a:ea typeface="Arial MT"/>
                          <a:cs typeface="Arial MT"/>
                        </a:rPr>
                        <a:t> </a:t>
                      </a:r>
                      <a:r>
                        <a:rPr lang="fr-FR" sz="1100" b="1" dirty="0">
                          <a:solidFill>
                            <a:srgbClr val="000000"/>
                          </a:solidFill>
                          <a:effectLst/>
                          <a:latin typeface="Arial" panose="020B0604020202020204" pitchFamily="34" charset="0"/>
                          <a:ea typeface="Arial MT"/>
                          <a:cs typeface="Arial MT"/>
                        </a:rPr>
                        <a:t>a l</a:t>
                      </a:r>
                      <a:r>
                        <a:rPr lang="fr-FR" sz="1100" b="1" spc="10" dirty="0">
                          <a:solidFill>
                            <a:srgbClr val="000000"/>
                          </a:solidFill>
                          <a:effectLst/>
                          <a:latin typeface="Arial" panose="020B0604020202020204" pitchFamily="34" charset="0"/>
                          <a:ea typeface="Arial MT"/>
                          <a:cs typeface="Arial MT"/>
                        </a:rPr>
                        <a:t>’</a:t>
                      </a:r>
                      <a:r>
                        <a:rPr lang="fr-FR" sz="1100" b="1" dirty="0">
                          <a:solidFill>
                            <a:srgbClr val="000000"/>
                          </a:solidFill>
                          <a:effectLst/>
                          <a:latin typeface="Arial" panose="020B0604020202020204" pitchFamily="34" charset="0"/>
                          <a:ea typeface="Arial MT"/>
                          <a:cs typeface="Arial MT"/>
                        </a:rPr>
                        <a:t>école</a:t>
                      </a:r>
                      <a:r>
                        <a:rPr lang="fr-FR" sz="1100" b="1" spc="5" dirty="0">
                          <a:solidFill>
                            <a:srgbClr val="000000"/>
                          </a:solidFill>
                          <a:effectLst/>
                          <a:latin typeface="Arial" panose="020B0604020202020204" pitchFamily="34" charset="0"/>
                          <a:ea typeface="Arial MT"/>
                          <a:cs typeface="Arial MT"/>
                        </a:rPr>
                        <a:t> </a:t>
                      </a:r>
                      <a:r>
                        <a:rPr lang="fr-FR" sz="1100" b="1" dirty="0">
                          <a:solidFill>
                            <a:srgbClr val="000000"/>
                          </a:solidFill>
                          <a:effectLst/>
                          <a:latin typeface="Arial" panose="020B0604020202020204" pitchFamily="34" charset="0"/>
                          <a:ea typeface="Arial MT"/>
                          <a:cs typeface="Arial MT"/>
                        </a:rPr>
                        <a:t>et</a:t>
                      </a:r>
                      <a:r>
                        <a:rPr lang="fr-FR" sz="1100" b="1" spc="10" dirty="0">
                          <a:solidFill>
                            <a:srgbClr val="000000"/>
                          </a:solidFill>
                          <a:effectLst/>
                          <a:latin typeface="Arial" panose="020B0604020202020204" pitchFamily="34" charset="0"/>
                          <a:ea typeface="Arial MT"/>
                          <a:cs typeface="Arial MT"/>
                        </a:rPr>
                        <a:t> </a:t>
                      </a:r>
                      <a:r>
                        <a:rPr lang="fr-FR" sz="1100" b="1" dirty="0">
                          <a:solidFill>
                            <a:srgbClr val="000000"/>
                          </a:solidFill>
                          <a:effectLst/>
                          <a:latin typeface="Arial" panose="020B0604020202020204" pitchFamily="34" charset="0"/>
                          <a:ea typeface="Arial MT"/>
                          <a:cs typeface="Arial MT"/>
                        </a:rPr>
                        <a:t>en</a:t>
                      </a:r>
                      <a:r>
                        <a:rPr lang="fr-FR" sz="1100" b="1" spc="5" dirty="0">
                          <a:solidFill>
                            <a:srgbClr val="000000"/>
                          </a:solidFill>
                          <a:effectLst/>
                          <a:latin typeface="Arial" panose="020B0604020202020204" pitchFamily="34" charset="0"/>
                          <a:ea typeface="Arial MT"/>
                          <a:cs typeface="Arial MT"/>
                        </a:rPr>
                        <a:t> </a:t>
                      </a:r>
                      <a:r>
                        <a:rPr lang="fr-FR" sz="1100" b="1" dirty="0">
                          <a:solidFill>
                            <a:srgbClr val="000000"/>
                          </a:solidFill>
                          <a:effectLst/>
                          <a:latin typeface="Arial" panose="020B0604020202020204" pitchFamily="34" charset="0"/>
                          <a:ea typeface="Arial MT"/>
                          <a:cs typeface="Arial MT"/>
                        </a:rPr>
                        <a:t>chœur</a:t>
                      </a:r>
                      <a:r>
                        <a:rPr lang="fr-FR" sz="1100" b="1" spc="10" dirty="0">
                          <a:solidFill>
                            <a:srgbClr val="000000"/>
                          </a:solidFill>
                          <a:effectLst/>
                          <a:latin typeface="Arial" panose="020B0604020202020204" pitchFamily="34" charset="0"/>
                          <a:ea typeface="Arial MT"/>
                          <a:cs typeface="Arial MT"/>
                        </a:rPr>
                        <a:t> </a:t>
                      </a:r>
                      <a:r>
                        <a:rPr lang="fr-FR" sz="1100" b="1" dirty="0">
                          <a:solidFill>
                            <a:srgbClr val="000000"/>
                          </a:solidFill>
                          <a:effectLst/>
                          <a:latin typeface="Arial" panose="020B0604020202020204" pitchFamily="34" charset="0"/>
                          <a:ea typeface="Arial MT"/>
                          <a:cs typeface="Arial MT"/>
                        </a:rPr>
                        <a:t>niveau</a:t>
                      </a:r>
                      <a:r>
                        <a:rPr lang="fr-FR" sz="1100" b="1" spc="5" dirty="0">
                          <a:solidFill>
                            <a:srgbClr val="000000"/>
                          </a:solidFill>
                          <a:effectLst/>
                          <a:latin typeface="Arial" panose="020B0604020202020204" pitchFamily="34" charset="0"/>
                          <a:ea typeface="Arial MT"/>
                          <a:cs typeface="Arial MT"/>
                        </a:rPr>
                        <a:t> </a:t>
                      </a:r>
                      <a:r>
                        <a:rPr lang="fr-FR" sz="1100" b="1" dirty="0">
                          <a:solidFill>
                            <a:srgbClr val="000000"/>
                          </a:solidFill>
                          <a:effectLst/>
                          <a:latin typeface="Arial" panose="020B0604020202020204" pitchFamily="34" charset="0"/>
                          <a:ea typeface="Arial MT"/>
                          <a:cs typeface="Arial MT"/>
                        </a:rPr>
                        <a:t>2</a:t>
                      </a:r>
                      <a:endParaRPr lang="fr-FR" sz="1100" dirty="0">
                        <a:effectLst/>
                        <a:latin typeface="Arial MT"/>
                        <a:ea typeface="Arial MT"/>
                        <a:cs typeface="Arial MT"/>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3F3"/>
                    </a:solidFill>
                  </a:tcPr>
                </a:tc>
                <a:tc hMerge="1">
                  <a:txBody>
                    <a:bodyPr/>
                    <a:lstStyle/>
                    <a:p>
                      <a:endParaRPr lang="fr-FR"/>
                    </a:p>
                  </a:txBody>
                  <a:tcPr>
                    <a:lnL w="12700" cap="flat" cmpd="sng" algn="ctr">
                      <a:solidFill>
                        <a:srgbClr val="000000"/>
                      </a:solidFill>
                      <a:prstDash val="solid"/>
                      <a:round/>
                      <a:headEnd type="none" w="med" len="med"/>
                      <a:tailEnd type="none" w="med" len="med"/>
                    </a:lnL>
                    <a:lnT w="12700" cap="flat" cmpd="dbl" algn="ctr">
                      <a:solidFill>
                        <a:srgbClr val="000000"/>
                      </a:solidFill>
                      <a:prstDash val="solid"/>
                      <a:round/>
                      <a:headEnd type="none" w="med" len="med"/>
                      <a:tailEnd type="none" w="med" len="med"/>
                    </a:lnT>
                  </a:tcPr>
                </a:tc>
                <a:extLst>
                  <a:ext uri="{0D108BD9-81ED-4DB2-BD59-A6C34878D82A}">
                    <a16:rowId xmlns:a16="http://schemas.microsoft.com/office/drawing/2014/main" val="3914373303"/>
                  </a:ext>
                </a:extLst>
              </a:tr>
            </a:tbl>
          </a:graphicData>
        </a:graphic>
      </p:graphicFrame>
      <p:graphicFrame>
        <p:nvGraphicFramePr>
          <p:cNvPr id="5" name="Tableau 4">
            <a:extLst>
              <a:ext uri="{FF2B5EF4-FFF2-40B4-BE49-F238E27FC236}">
                <a16:creationId xmlns:a16="http://schemas.microsoft.com/office/drawing/2014/main" id="{2EC9EF70-2278-4B73-8581-A5D1E611FFB3}"/>
              </a:ext>
            </a:extLst>
          </p:cNvPr>
          <p:cNvGraphicFramePr>
            <a:graphicFrameLocks noGrp="1"/>
          </p:cNvGraphicFramePr>
          <p:nvPr>
            <p:extLst>
              <p:ext uri="{D42A27DB-BD31-4B8C-83A1-F6EECF244321}">
                <p14:modId xmlns:p14="http://schemas.microsoft.com/office/powerpoint/2010/main" val="231749349"/>
              </p:ext>
            </p:extLst>
          </p:nvPr>
        </p:nvGraphicFramePr>
        <p:xfrm>
          <a:off x="838196" y="3975171"/>
          <a:ext cx="10515599" cy="1232229"/>
        </p:xfrm>
        <a:graphic>
          <a:graphicData uri="http://schemas.openxmlformats.org/drawingml/2006/table">
            <a:tbl>
              <a:tblPr firstRow="1" firstCol="1" lastRow="1" lastCol="1" bandRow="1" bandCol="1"/>
              <a:tblGrid>
                <a:gridCol w="4158343">
                  <a:extLst>
                    <a:ext uri="{9D8B030D-6E8A-4147-A177-3AD203B41FA5}">
                      <a16:colId xmlns:a16="http://schemas.microsoft.com/office/drawing/2014/main" val="3617852243"/>
                    </a:ext>
                  </a:extLst>
                </a:gridCol>
                <a:gridCol w="6357256">
                  <a:extLst>
                    <a:ext uri="{9D8B030D-6E8A-4147-A177-3AD203B41FA5}">
                      <a16:colId xmlns:a16="http://schemas.microsoft.com/office/drawing/2014/main" val="4129305758"/>
                    </a:ext>
                  </a:extLst>
                </a:gridCol>
              </a:tblGrid>
              <a:tr h="459740">
                <a:tc gridSpan="2">
                  <a:txBody>
                    <a:bodyPr/>
                    <a:lstStyle/>
                    <a:p>
                      <a:pPr marL="4445" indent="34290">
                        <a:lnSpc>
                          <a:spcPct val="97000"/>
                        </a:lnSpc>
                        <a:spcBef>
                          <a:spcPts val="85"/>
                        </a:spcBef>
                        <a:spcAft>
                          <a:spcPts val="0"/>
                        </a:spcAft>
                      </a:pPr>
                      <a:r>
                        <a:rPr lang="fr-FR" sz="1000" dirty="0">
                          <a:effectLst/>
                          <a:latin typeface="Arial MT"/>
                          <a:ea typeface="Arial MT"/>
                          <a:cs typeface="Arial MT"/>
                        </a:rPr>
                        <a:t>Contenus</a:t>
                      </a:r>
                      <a:r>
                        <a:rPr lang="fr-FR" sz="1000" spc="-20" dirty="0">
                          <a:effectLst/>
                          <a:latin typeface="Arial MT"/>
                          <a:ea typeface="Arial MT"/>
                          <a:cs typeface="Arial MT"/>
                        </a:rPr>
                        <a:t> </a:t>
                      </a:r>
                      <a:r>
                        <a:rPr lang="fr-FR" sz="1000" dirty="0">
                          <a:effectLst/>
                          <a:latin typeface="Arial MT"/>
                          <a:ea typeface="Arial MT"/>
                          <a:cs typeface="Arial MT"/>
                        </a:rPr>
                        <a:t>:</a:t>
                      </a:r>
                      <a:r>
                        <a:rPr lang="fr-FR" sz="1000" spc="-25" dirty="0">
                          <a:effectLst/>
                          <a:latin typeface="Arial MT"/>
                          <a:ea typeface="Arial MT"/>
                          <a:cs typeface="Arial MT"/>
                        </a:rPr>
                        <a:t> </a:t>
                      </a:r>
                      <a:r>
                        <a:rPr lang="fr-FR" sz="1000" dirty="0">
                          <a:effectLst/>
                          <a:latin typeface="Arial MT"/>
                          <a:ea typeface="Arial MT"/>
                          <a:cs typeface="Arial MT"/>
                        </a:rPr>
                        <a:t>Acquisition</a:t>
                      </a:r>
                      <a:r>
                        <a:rPr lang="fr-FR" sz="1000" spc="-25" dirty="0">
                          <a:effectLst/>
                          <a:latin typeface="Arial MT"/>
                          <a:ea typeface="Arial MT"/>
                          <a:cs typeface="Arial MT"/>
                        </a:rPr>
                        <a:t> </a:t>
                      </a:r>
                      <a:r>
                        <a:rPr lang="fr-FR" sz="1000" dirty="0">
                          <a:effectLst/>
                          <a:latin typeface="Arial MT"/>
                          <a:ea typeface="Arial MT"/>
                          <a:cs typeface="Arial MT"/>
                        </a:rPr>
                        <a:t>de</a:t>
                      </a:r>
                      <a:r>
                        <a:rPr lang="fr-FR" sz="1000" spc="-25" dirty="0">
                          <a:effectLst/>
                          <a:latin typeface="Arial MT"/>
                          <a:ea typeface="Arial MT"/>
                          <a:cs typeface="Arial MT"/>
                        </a:rPr>
                        <a:t> </a:t>
                      </a:r>
                      <a:r>
                        <a:rPr lang="fr-FR" sz="1000" dirty="0">
                          <a:effectLst/>
                          <a:latin typeface="Arial MT"/>
                          <a:ea typeface="Arial MT"/>
                          <a:cs typeface="Arial MT"/>
                        </a:rPr>
                        <a:t>connaissances</a:t>
                      </a:r>
                      <a:r>
                        <a:rPr lang="fr-FR" sz="1000" spc="-20" dirty="0">
                          <a:effectLst/>
                          <a:latin typeface="Arial MT"/>
                          <a:ea typeface="Arial MT"/>
                          <a:cs typeface="Arial MT"/>
                        </a:rPr>
                        <a:t> </a:t>
                      </a:r>
                      <a:r>
                        <a:rPr lang="fr-FR" sz="1000" dirty="0">
                          <a:effectLst/>
                          <a:latin typeface="Arial MT"/>
                          <a:ea typeface="Arial MT"/>
                          <a:cs typeface="Arial MT"/>
                        </a:rPr>
                        <a:t>sur</a:t>
                      </a:r>
                      <a:r>
                        <a:rPr lang="fr-FR" sz="1000" spc="-20" dirty="0">
                          <a:effectLst/>
                          <a:latin typeface="Arial MT"/>
                          <a:ea typeface="Arial MT"/>
                          <a:cs typeface="Arial MT"/>
                        </a:rPr>
                        <a:t> </a:t>
                      </a:r>
                      <a:r>
                        <a:rPr lang="fr-FR" sz="1000" dirty="0">
                          <a:effectLst/>
                          <a:latin typeface="Arial MT"/>
                          <a:ea typeface="Arial MT"/>
                          <a:cs typeface="Arial MT"/>
                        </a:rPr>
                        <a:t>la</a:t>
                      </a:r>
                      <a:r>
                        <a:rPr lang="fr-FR" sz="1000" spc="-25" dirty="0">
                          <a:effectLst/>
                          <a:latin typeface="Arial MT"/>
                          <a:ea typeface="Arial MT"/>
                          <a:cs typeface="Arial MT"/>
                        </a:rPr>
                        <a:t> </a:t>
                      </a:r>
                      <a:r>
                        <a:rPr lang="fr-FR" sz="1000" dirty="0">
                          <a:effectLst/>
                          <a:latin typeface="Arial MT"/>
                          <a:ea typeface="Arial MT"/>
                          <a:cs typeface="Arial MT"/>
                        </a:rPr>
                        <a:t>voix.</a:t>
                      </a:r>
                      <a:r>
                        <a:rPr lang="fr-FR" sz="1000" spc="-20" dirty="0">
                          <a:effectLst/>
                          <a:latin typeface="Arial MT"/>
                          <a:ea typeface="Arial MT"/>
                          <a:cs typeface="Arial MT"/>
                        </a:rPr>
                        <a:t> </a:t>
                      </a:r>
                      <a:r>
                        <a:rPr lang="fr-FR" sz="1000" dirty="0">
                          <a:effectLst/>
                          <a:latin typeface="Arial MT"/>
                          <a:ea typeface="Arial MT"/>
                          <a:cs typeface="Arial MT"/>
                        </a:rPr>
                        <a:t>Pratique</a:t>
                      </a:r>
                      <a:r>
                        <a:rPr lang="fr-FR" sz="1000" spc="-30" dirty="0">
                          <a:effectLst/>
                          <a:latin typeface="Arial MT"/>
                          <a:ea typeface="Arial MT"/>
                          <a:cs typeface="Arial MT"/>
                        </a:rPr>
                        <a:t> </a:t>
                      </a:r>
                      <a:r>
                        <a:rPr lang="fr-FR" sz="1000" dirty="0">
                          <a:effectLst/>
                          <a:latin typeface="Arial MT"/>
                          <a:ea typeface="Arial MT"/>
                          <a:cs typeface="Arial MT"/>
                        </a:rPr>
                        <a:t>du</a:t>
                      </a:r>
                      <a:r>
                        <a:rPr lang="fr-FR" sz="1000" spc="-30" dirty="0">
                          <a:effectLst/>
                          <a:latin typeface="Arial MT"/>
                          <a:ea typeface="Arial MT"/>
                          <a:cs typeface="Arial MT"/>
                        </a:rPr>
                        <a:t> </a:t>
                      </a:r>
                      <a:r>
                        <a:rPr lang="fr-FR" sz="1000" dirty="0">
                          <a:effectLst/>
                          <a:latin typeface="Arial MT"/>
                          <a:ea typeface="Arial MT"/>
                          <a:cs typeface="Arial MT"/>
                        </a:rPr>
                        <a:t>chant</a:t>
                      </a:r>
                      <a:r>
                        <a:rPr lang="fr-FR" sz="1000" spc="-25" dirty="0">
                          <a:effectLst/>
                          <a:latin typeface="Arial MT"/>
                          <a:ea typeface="Arial MT"/>
                          <a:cs typeface="Arial MT"/>
                        </a:rPr>
                        <a:t> </a:t>
                      </a:r>
                      <a:r>
                        <a:rPr lang="fr-FR" sz="1000" dirty="0">
                          <a:effectLst/>
                          <a:latin typeface="Arial MT"/>
                          <a:ea typeface="Arial MT"/>
                          <a:cs typeface="Arial MT"/>
                        </a:rPr>
                        <a:t>choral</a:t>
                      </a:r>
                      <a:r>
                        <a:rPr lang="fr-FR" sz="1000" spc="-30" dirty="0">
                          <a:effectLst/>
                          <a:latin typeface="Arial MT"/>
                          <a:ea typeface="Arial MT"/>
                          <a:cs typeface="Arial MT"/>
                        </a:rPr>
                        <a:t> </a:t>
                      </a:r>
                      <a:r>
                        <a:rPr lang="fr-FR" sz="1000" dirty="0">
                          <a:effectLst/>
                          <a:latin typeface="Arial MT"/>
                          <a:ea typeface="Arial MT"/>
                          <a:cs typeface="Arial MT"/>
                        </a:rPr>
                        <a:t>a</a:t>
                      </a:r>
                      <a:r>
                        <a:rPr lang="fr-FR" sz="1000" spc="-25" dirty="0">
                          <a:effectLst/>
                          <a:latin typeface="Arial MT"/>
                          <a:ea typeface="Arial MT"/>
                          <a:cs typeface="Arial MT"/>
                        </a:rPr>
                        <a:t> </a:t>
                      </a:r>
                      <a:r>
                        <a:rPr lang="fr-FR" sz="1000" dirty="0">
                          <a:effectLst/>
                          <a:latin typeface="Arial MT"/>
                          <a:ea typeface="Arial MT"/>
                          <a:cs typeface="Arial MT"/>
                        </a:rPr>
                        <a:t>travers</a:t>
                      </a:r>
                      <a:r>
                        <a:rPr lang="fr-FR" sz="1000" spc="-20" dirty="0">
                          <a:effectLst/>
                          <a:latin typeface="Arial MT"/>
                          <a:ea typeface="Arial MT"/>
                          <a:cs typeface="Arial MT"/>
                        </a:rPr>
                        <a:t> </a:t>
                      </a:r>
                      <a:r>
                        <a:rPr lang="fr-FR" sz="1000" dirty="0">
                          <a:effectLst/>
                          <a:latin typeface="Arial MT"/>
                          <a:ea typeface="Arial MT"/>
                          <a:cs typeface="Arial MT"/>
                        </a:rPr>
                        <a:t>un</a:t>
                      </a:r>
                      <a:r>
                        <a:rPr lang="fr-FR" sz="1000" spc="-25" dirty="0">
                          <a:effectLst/>
                          <a:latin typeface="Arial MT"/>
                          <a:ea typeface="Arial MT"/>
                          <a:cs typeface="Arial MT"/>
                        </a:rPr>
                        <a:t> </a:t>
                      </a:r>
                      <a:r>
                        <a:rPr lang="fr-FR" sz="1000" dirty="0">
                          <a:effectLst/>
                          <a:latin typeface="Arial MT"/>
                          <a:ea typeface="Arial MT"/>
                          <a:cs typeface="Arial MT"/>
                        </a:rPr>
                        <a:t>répertoire</a:t>
                      </a:r>
                      <a:r>
                        <a:rPr lang="fr-FR" sz="1000" spc="-25" dirty="0">
                          <a:effectLst/>
                          <a:latin typeface="Arial MT"/>
                          <a:ea typeface="Arial MT"/>
                          <a:cs typeface="Arial MT"/>
                        </a:rPr>
                        <a:t> </a:t>
                      </a:r>
                      <a:r>
                        <a:rPr lang="fr-FR" sz="1000" dirty="0">
                          <a:effectLst/>
                          <a:latin typeface="Arial MT"/>
                          <a:ea typeface="Arial MT"/>
                          <a:cs typeface="Arial MT"/>
                        </a:rPr>
                        <a:t>dédie</a:t>
                      </a:r>
                      <a:r>
                        <a:rPr lang="fr-FR" sz="1000" spc="-25" dirty="0">
                          <a:effectLst/>
                          <a:latin typeface="Arial MT"/>
                          <a:ea typeface="Arial MT"/>
                          <a:cs typeface="Arial MT"/>
                        </a:rPr>
                        <a:t> </a:t>
                      </a:r>
                      <a:r>
                        <a:rPr lang="fr-FR" sz="1000" dirty="0">
                          <a:effectLst/>
                          <a:latin typeface="Arial MT"/>
                          <a:ea typeface="Arial MT"/>
                          <a:cs typeface="Arial MT"/>
                        </a:rPr>
                        <a:t>aux</a:t>
                      </a:r>
                      <a:r>
                        <a:rPr lang="fr-FR" sz="1000" spc="-260" dirty="0">
                          <a:effectLst/>
                          <a:latin typeface="Arial MT"/>
                          <a:ea typeface="Arial MT"/>
                          <a:cs typeface="Arial MT"/>
                        </a:rPr>
                        <a:t> </a:t>
                      </a:r>
                      <a:r>
                        <a:rPr lang="fr-FR" sz="1000" dirty="0">
                          <a:effectLst/>
                          <a:latin typeface="Arial MT"/>
                          <a:ea typeface="Arial MT"/>
                          <a:cs typeface="Arial MT"/>
                        </a:rPr>
                        <a:t>enfants des écoles : repères pour le choix d un chant. Repérage des difficultés d un chant. Expérimentation de</a:t>
                      </a:r>
                      <a:r>
                        <a:rPr lang="fr-FR" sz="1000" spc="5" dirty="0">
                          <a:effectLst/>
                          <a:latin typeface="Arial MT"/>
                          <a:ea typeface="Arial MT"/>
                          <a:cs typeface="Arial MT"/>
                        </a:rPr>
                        <a:t> </a:t>
                      </a:r>
                      <a:r>
                        <a:rPr lang="fr-FR" sz="1000" dirty="0">
                          <a:effectLst/>
                          <a:latin typeface="Arial MT"/>
                          <a:ea typeface="Arial MT"/>
                          <a:cs typeface="Arial MT"/>
                        </a:rPr>
                        <a:t>techniques</a:t>
                      </a:r>
                      <a:r>
                        <a:rPr lang="fr-FR" sz="1000" spc="-5" dirty="0">
                          <a:effectLst/>
                          <a:latin typeface="Arial MT"/>
                          <a:ea typeface="Arial MT"/>
                          <a:cs typeface="Arial MT"/>
                        </a:rPr>
                        <a:t> </a:t>
                      </a:r>
                      <a:r>
                        <a:rPr lang="fr-FR" sz="1000" dirty="0">
                          <a:effectLst/>
                          <a:latin typeface="Arial MT"/>
                          <a:ea typeface="Arial MT"/>
                          <a:cs typeface="Arial MT"/>
                        </a:rPr>
                        <a:t>d</a:t>
                      </a:r>
                      <a:r>
                        <a:rPr lang="fr-FR" sz="1000" spc="-10" dirty="0">
                          <a:effectLst/>
                          <a:latin typeface="Arial MT"/>
                          <a:ea typeface="Arial MT"/>
                          <a:cs typeface="Arial MT"/>
                        </a:rPr>
                        <a:t> </a:t>
                      </a:r>
                      <a:r>
                        <a:rPr lang="fr-FR" sz="1000" dirty="0">
                          <a:effectLst/>
                          <a:latin typeface="Arial MT"/>
                          <a:ea typeface="Arial MT"/>
                          <a:cs typeface="Arial MT"/>
                        </a:rPr>
                        <a:t>apprentissage</a:t>
                      </a:r>
                      <a:r>
                        <a:rPr lang="fr-FR" sz="1000" spc="-5" dirty="0">
                          <a:effectLst/>
                          <a:latin typeface="Arial MT"/>
                          <a:ea typeface="Arial MT"/>
                          <a:cs typeface="Arial MT"/>
                        </a:rPr>
                        <a:t> </a:t>
                      </a:r>
                      <a:r>
                        <a:rPr lang="fr-FR" sz="1000" dirty="0">
                          <a:effectLst/>
                          <a:latin typeface="Arial MT"/>
                          <a:ea typeface="Arial MT"/>
                          <a:cs typeface="Arial MT"/>
                        </a:rPr>
                        <a:t>et</a:t>
                      </a:r>
                      <a:r>
                        <a:rPr lang="fr-FR" sz="1000" spc="-5" dirty="0">
                          <a:effectLst/>
                          <a:latin typeface="Arial MT"/>
                          <a:ea typeface="Arial MT"/>
                          <a:cs typeface="Arial MT"/>
                        </a:rPr>
                        <a:t> </a:t>
                      </a:r>
                      <a:r>
                        <a:rPr lang="fr-FR" sz="1000" dirty="0">
                          <a:effectLst/>
                          <a:latin typeface="Arial MT"/>
                          <a:ea typeface="Arial MT"/>
                          <a:cs typeface="Arial MT"/>
                        </a:rPr>
                        <a:t>d</a:t>
                      </a:r>
                      <a:r>
                        <a:rPr lang="fr-FR" sz="1000" spc="-15" dirty="0">
                          <a:effectLst/>
                          <a:latin typeface="Arial MT"/>
                          <a:ea typeface="Arial MT"/>
                          <a:cs typeface="Arial MT"/>
                        </a:rPr>
                        <a:t> </a:t>
                      </a:r>
                      <a:r>
                        <a:rPr lang="fr-FR" sz="1000" dirty="0">
                          <a:effectLst/>
                          <a:latin typeface="Arial MT"/>
                          <a:ea typeface="Arial MT"/>
                          <a:cs typeface="Arial MT"/>
                        </a:rPr>
                        <a:t>outils de</a:t>
                      </a:r>
                      <a:r>
                        <a:rPr lang="fr-FR" sz="1000" spc="-5" dirty="0">
                          <a:effectLst/>
                          <a:latin typeface="Arial MT"/>
                          <a:ea typeface="Arial MT"/>
                          <a:cs typeface="Arial MT"/>
                        </a:rPr>
                        <a:t> de transmission orale. Explorations vocales, jeux vocaux et corporels. Travail de l’interprétation, des nuances, des intentions expressives.</a:t>
                      </a:r>
                      <a:endParaRPr lang="fr-FR" sz="1100" dirty="0">
                        <a:effectLst/>
                        <a:latin typeface="Arial MT"/>
                        <a:ea typeface="Arial MT"/>
                        <a:cs typeface="Arial MT"/>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tcPr>
                </a:tc>
                <a:tc hMerge="1">
                  <a:txBody>
                    <a:bodyPr/>
                    <a:lstStyle/>
                    <a:p>
                      <a:endParaRPr lang="fr-FR"/>
                    </a:p>
                  </a:txBody>
                  <a:tcPr>
                    <a:lnL w="12700" cap="flat" cmpd="sng" algn="ctr">
                      <a:solidFill>
                        <a:srgbClr val="000000"/>
                      </a:solidFill>
                      <a:prstDash val="solid"/>
                      <a:round/>
                      <a:headEnd type="none" w="med" len="med"/>
                      <a:tailEnd type="none" w="med" len="med"/>
                    </a:lnL>
                  </a:tcPr>
                </a:tc>
                <a:extLst>
                  <a:ext uri="{0D108BD9-81ED-4DB2-BD59-A6C34878D82A}">
                    <a16:rowId xmlns:a16="http://schemas.microsoft.com/office/drawing/2014/main" val="1989512038"/>
                  </a:ext>
                </a:extLst>
              </a:tr>
              <a:tr h="355634">
                <a:tc gridSpan="2">
                  <a:txBody>
                    <a:bodyPr/>
                    <a:lstStyle/>
                    <a:p>
                      <a:pPr marL="4445" marR="107315" indent="34290">
                        <a:lnSpc>
                          <a:spcPct val="97000"/>
                        </a:lnSpc>
                        <a:spcBef>
                          <a:spcPts val="155"/>
                        </a:spcBef>
                        <a:spcAft>
                          <a:spcPts val="0"/>
                        </a:spcAft>
                      </a:pPr>
                      <a:r>
                        <a:rPr lang="fr-FR" sz="1000" dirty="0">
                          <a:effectLst/>
                          <a:latin typeface="Arial MT"/>
                          <a:ea typeface="Arial MT"/>
                          <a:cs typeface="Arial MT"/>
                        </a:rPr>
                        <a:t>Observations : Ce module contient 2 parties : 3 h en présentiel pour le chant choral et la direction et 3 h en</a:t>
                      </a:r>
                      <a:r>
                        <a:rPr lang="fr-FR" sz="1000" spc="5" dirty="0">
                          <a:effectLst/>
                          <a:latin typeface="Arial MT"/>
                          <a:ea typeface="Arial MT"/>
                          <a:cs typeface="Arial MT"/>
                        </a:rPr>
                        <a:t> </a:t>
                      </a:r>
                      <a:r>
                        <a:rPr lang="fr-FR" sz="1000" dirty="0">
                          <a:effectLst/>
                          <a:latin typeface="Arial MT"/>
                          <a:ea typeface="Arial MT"/>
                          <a:cs typeface="Arial MT"/>
                        </a:rPr>
                        <a:t>distanciel</a:t>
                      </a:r>
                      <a:r>
                        <a:rPr lang="fr-FR" sz="1000" spc="-35" dirty="0">
                          <a:effectLst/>
                          <a:latin typeface="Arial MT"/>
                          <a:ea typeface="Arial MT"/>
                          <a:cs typeface="Arial MT"/>
                        </a:rPr>
                        <a:t> </a:t>
                      </a:r>
                      <a:r>
                        <a:rPr lang="fr-FR" sz="1000" dirty="0">
                          <a:effectLst/>
                          <a:latin typeface="Arial MT"/>
                          <a:ea typeface="Arial MT"/>
                          <a:cs typeface="Arial MT"/>
                        </a:rPr>
                        <a:t>pour</a:t>
                      </a:r>
                      <a:r>
                        <a:rPr lang="fr-FR" sz="1000" spc="-20" dirty="0">
                          <a:effectLst/>
                          <a:latin typeface="Arial MT"/>
                          <a:ea typeface="Arial MT"/>
                          <a:cs typeface="Arial MT"/>
                        </a:rPr>
                        <a:t> </a:t>
                      </a:r>
                      <a:r>
                        <a:rPr lang="fr-FR" sz="1000" dirty="0">
                          <a:effectLst/>
                          <a:latin typeface="Arial MT"/>
                          <a:ea typeface="Arial MT"/>
                          <a:cs typeface="Arial MT"/>
                        </a:rPr>
                        <a:t>une</a:t>
                      </a:r>
                      <a:r>
                        <a:rPr lang="fr-FR" sz="1000" spc="-30" dirty="0">
                          <a:effectLst/>
                          <a:latin typeface="Arial MT"/>
                          <a:ea typeface="Arial MT"/>
                          <a:cs typeface="Arial MT"/>
                        </a:rPr>
                        <a:t> </a:t>
                      </a:r>
                      <a:r>
                        <a:rPr lang="fr-FR" sz="1000" dirty="0">
                          <a:effectLst/>
                          <a:latin typeface="Arial MT"/>
                          <a:ea typeface="Arial MT"/>
                          <a:cs typeface="Arial MT"/>
                        </a:rPr>
                        <a:t>formation</a:t>
                      </a:r>
                      <a:r>
                        <a:rPr lang="fr-FR" sz="1000" spc="-20" dirty="0">
                          <a:effectLst/>
                          <a:latin typeface="Arial MT"/>
                          <a:ea typeface="Arial MT"/>
                          <a:cs typeface="Arial MT"/>
                        </a:rPr>
                        <a:t> </a:t>
                      </a:r>
                      <a:r>
                        <a:rPr lang="fr-FR" sz="1000" dirty="0">
                          <a:effectLst/>
                          <a:latin typeface="Arial MT"/>
                          <a:ea typeface="Arial MT"/>
                          <a:cs typeface="Arial MT"/>
                        </a:rPr>
                        <a:t>Magistère</a:t>
                      </a:r>
                      <a:r>
                        <a:rPr lang="fr-FR" sz="1000" spc="-30" dirty="0">
                          <a:effectLst/>
                          <a:latin typeface="Arial MT"/>
                          <a:ea typeface="Arial MT"/>
                          <a:cs typeface="Arial MT"/>
                        </a:rPr>
                        <a:t> </a:t>
                      </a:r>
                      <a:r>
                        <a:rPr lang="fr-FR" sz="1000" dirty="0">
                          <a:effectLst/>
                          <a:latin typeface="Arial MT"/>
                          <a:ea typeface="Arial MT"/>
                          <a:cs typeface="Arial MT"/>
                        </a:rPr>
                        <a:t>sur</a:t>
                      </a:r>
                      <a:r>
                        <a:rPr lang="fr-FR" sz="1000" spc="-20" dirty="0">
                          <a:effectLst/>
                          <a:latin typeface="Arial MT"/>
                          <a:ea typeface="Arial MT"/>
                          <a:cs typeface="Arial MT"/>
                        </a:rPr>
                        <a:t> </a:t>
                      </a:r>
                      <a:r>
                        <a:rPr lang="fr-FR" sz="1000" dirty="0">
                          <a:effectLst/>
                          <a:latin typeface="Arial MT"/>
                          <a:ea typeface="Arial MT"/>
                          <a:cs typeface="Arial MT"/>
                        </a:rPr>
                        <a:t>la</a:t>
                      </a:r>
                      <a:r>
                        <a:rPr lang="fr-FR" sz="1000" spc="-20" dirty="0">
                          <a:effectLst/>
                          <a:latin typeface="Arial MT"/>
                          <a:ea typeface="Arial MT"/>
                          <a:cs typeface="Arial MT"/>
                        </a:rPr>
                        <a:t> </a:t>
                      </a:r>
                      <a:r>
                        <a:rPr lang="fr-FR" sz="1000" dirty="0">
                          <a:effectLst/>
                          <a:latin typeface="Arial MT"/>
                          <a:ea typeface="Arial MT"/>
                          <a:cs typeface="Arial MT"/>
                        </a:rPr>
                        <a:t>physiologie</a:t>
                      </a:r>
                      <a:r>
                        <a:rPr lang="fr-FR" sz="1000" spc="-30" dirty="0">
                          <a:effectLst/>
                          <a:latin typeface="Arial MT"/>
                          <a:ea typeface="Arial MT"/>
                          <a:cs typeface="Arial MT"/>
                        </a:rPr>
                        <a:t> </a:t>
                      </a:r>
                      <a:r>
                        <a:rPr lang="fr-FR" sz="1000" dirty="0">
                          <a:effectLst/>
                          <a:latin typeface="Arial MT"/>
                          <a:ea typeface="Arial MT"/>
                          <a:cs typeface="Arial MT"/>
                        </a:rPr>
                        <a:t>de</a:t>
                      </a:r>
                      <a:r>
                        <a:rPr lang="fr-FR" sz="1000" spc="-30" dirty="0">
                          <a:effectLst/>
                          <a:latin typeface="Arial MT"/>
                          <a:ea typeface="Arial MT"/>
                          <a:cs typeface="Arial MT"/>
                        </a:rPr>
                        <a:t> </a:t>
                      </a:r>
                      <a:r>
                        <a:rPr lang="fr-FR" sz="1000" dirty="0">
                          <a:effectLst/>
                          <a:latin typeface="Arial MT"/>
                          <a:ea typeface="Arial MT"/>
                          <a:cs typeface="Arial MT"/>
                        </a:rPr>
                        <a:t>la</a:t>
                      </a:r>
                      <a:r>
                        <a:rPr lang="fr-FR" sz="1000" spc="-25" dirty="0">
                          <a:effectLst/>
                          <a:latin typeface="Arial MT"/>
                          <a:ea typeface="Arial MT"/>
                          <a:cs typeface="Arial MT"/>
                        </a:rPr>
                        <a:t> </a:t>
                      </a:r>
                      <a:r>
                        <a:rPr lang="fr-FR" sz="1000" dirty="0">
                          <a:effectLst/>
                          <a:latin typeface="Arial MT"/>
                          <a:ea typeface="Arial MT"/>
                          <a:cs typeface="Arial MT"/>
                        </a:rPr>
                        <a:t>voix</a:t>
                      </a:r>
                      <a:r>
                        <a:rPr lang="fr-FR" sz="1000" spc="-20" dirty="0">
                          <a:effectLst/>
                          <a:latin typeface="Arial MT"/>
                          <a:ea typeface="Arial MT"/>
                          <a:cs typeface="Arial MT"/>
                        </a:rPr>
                        <a:t> </a:t>
                      </a:r>
                      <a:r>
                        <a:rPr lang="fr-FR" sz="1000" dirty="0">
                          <a:effectLst/>
                          <a:latin typeface="Arial MT"/>
                          <a:ea typeface="Arial MT"/>
                          <a:cs typeface="Arial MT"/>
                        </a:rPr>
                        <a:t>et</a:t>
                      </a:r>
                      <a:r>
                        <a:rPr lang="fr-FR" sz="1000" spc="-30" dirty="0">
                          <a:effectLst/>
                          <a:latin typeface="Arial MT"/>
                          <a:ea typeface="Arial MT"/>
                          <a:cs typeface="Arial MT"/>
                        </a:rPr>
                        <a:t> </a:t>
                      </a:r>
                      <a:r>
                        <a:rPr lang="fr-FR" sz="1000" dirty="0">
                          <a:effectLst/>
                          <a:latin typeface="Arial MT"/>
                          <a:ea typeface="Arial MT"/>
                          <a:cs typeface="Arial MT"/>
                        </a:rPr>
                        <a:t>un</a:t>
                      </a:r>
                      <a:r>
                        <a:rPr lang="fr-FR" sz="1000" spc="-25" dirty="0">
                          <a:effectLst/>
                          <a:latin typeface="Arial MT"/>
                          <a:ea typeface="Arial MT"/>
                          <a:cs typeface="Arial MT"/>
                        </a:rPr>
                        <a:t> </a:t>
                      </a:r>
                      <a:r>
                        <a:rPr lang="fr-FR" sz="1000" dirty="0">
                          <a:effectLst/>
                          <a:latin typeface="Arial MT"/>
                          <a:ea typeface="Arial MT"/>
                          <a:cs typeface="Arial MT"/>
                        </a:rPr>
                        <a:t>travail</a:t>
                      </a:r>
                      <a:r>
                        <a:rPr lang="fr-FR" sz="1000" spc="-30" dirty="0">
                          <a:effectLst/>
                          <a:latin typeface="Arial MT"/>
                          <a:ea typeface="Arial MT"/>
                          <a:cs typeface="Arial MT"/>
                        </a:rPr>
                        <a:t> </a:t>
                      </a:r>
                      <a:r>
                        <a:rPr lang="fr-FR" sz="1000" dirty="0">
                          <a:effectLst/>
                          <a:latin typeface="Arial MT"/>
                          <a:ea typeface="Arial MT"/>
                          <a:cs typeface="Arial MT"/>
                        </a:rPr>
                        <a:t>personnel</a:t>
                      </a:r>
                      <a:r>
                        <a:rPr lang="fr-FR" sz="1000" spc="-35" dirty="0">
                          <a:effectLst/>
                          <a:latin typeface="Arial MT"/>
                          <a:ea typeface="Arial MT"/>
                          <a:cs typeface="Arial MT"/>
                        </a:rPr>
                        <a:t> </a:t>
                      </a:r>
                      <a:r>
                        <a:rPr lang="fr-FR" sz="1000" dirty="0">
                          <a:effectLst/>
                          <a:latin typeface="Arial MT"/>
                          <a:ea typeface="Arial MT"/>
                          <a:cs typeface="Arial MT"/>
                        </a:rPr>
                        <a:t>d</a:t>
                      </a:r>
                      <a:r>
                        <a:rPr lang="fr-FR" sz="1000" spc="-25" dirty="0">
                          <a:effectLst/>
                          <a:latin typeface="Arial MT"/>
                          <a:ea typeface="Arial MT"/>
                          <a:cs typeface="Arial MT"/>
                        </a:rPr>
                        <a:t> </a:t>
                      </a:r>
                      <a:r>
                        <a:rPr lang="fr-FR" sz="1000" dirty="0">
                          <a:effectLst/>
                          <a:latin typeface="Arial MT"/>
                          <a:ea typeface="Arial MT"/>
                          <a:cs typeface="Arial MT"/>
                        </a:rPr>
                        <a:t>expérimentation avec</a:t>
                      </a:r>
                      <a:r>
                        <a:rPr lang="fr-FR" sz="1000" spc="-5" dirty="0">
                          <a:effectLst/>
                          <a:latin typeface="Arial MT"/>
                          <a:ea typeface="Arial MT"/>
                          <a:cs typeface="Arial MT"/>
                        </a:rPr>
                        <a:t> </a:t>
                      </a:r>
                      <a:r>
                        <a:rPr lang="fr-FR" sz="1000" dirty="0">
                          <a:effectLst/>
                          <a:latin typeface="Arial MT"/>
                          <a:ea typeface="Arial MT"/>
                          <a:cs typeface="Arial MT"/>
                        </a:rPr>
                        <a:t>sa</a:t>
                      </a:r>
                      <a:r>
                        <a:rPr lang="fr-FR" sz="1000" spc="-5" dirty="0">
                          <a:effectLst/>
                          <a:latin typeface="Arial MT"/>
                          <a:ea typeface="Arial MT"/>
                          <a:cs typeface="Arial MT"/>
                        </a:rPr>
                        <a:t> </a:t>
                      </a:r>
                      <a:r>
                        <a:rPr lang="fr-FR" sz="1000" dirty="0">
                          <a:effectLst/>
                          <a:latin typeface="Arial MT"/>
                          <a:ea typeface="Arial MT"/>
                          <a:cs typeface="Arial MT"/>
                        </a:rPr>
                        <a:t>classe.</a:t>
                      </a:r>
                      <a:endParaRPr lang="fr-FR" sz="1100" dirty="0">
                        <a:effectLst/>
                        <a:latin typeface="Arial MT"/>
                        <a:ea typeface="Arial MT"/>
                        <a:cs typeface="Arial M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tcPr>
                </a:tc>
                <a:tc hMerge="1">
                  <a:txBody>
                    <a:bodyPr/>
                    <a:lstStyle/>
                    <a:p>
                      <a:endParaRPr lang="fr-FR"/>
                    </a:p>
                  </a:txBody>
                  <a:tcPr>
                    <a:lnL w="12700" cap="flat" cmpd="sng" algn="ctr">
                      <a:solidFill>
                        <a:srgbClr val="000000"/>
                      </a:solidFill>
                      <a:prstDash val="solid"/>
                      <a:round/>
                      <a:headEnd type="none" w="med" len="med"/>
                      <a:tailEnd type="none" w="med" len="med"/>
                    </a:lnL>
                  </a:tcPr>
                </a:tc>
                <a:extLst>
                  <a:ext uri="{0D108BD9-81ED-4DB2-BD59-A6C34878D82A}">
                    <a16:rowId xmlns:a16="http://schemas.microsoft.com/office/drawing/2014/main" val="734368578"/>
                  </a:ext>
                </a:extLst>
              </a:tr>
              <a:tr h="180000">
                <a:tc>
                  <a:txBody>
                    <a:bodyPr/>
                    <a:lstStyle/>
                    <a:p>
                      <a:pPr marL="38735">
                        <a:spcBef>
                          <a:spcPts val="140"/>
                        </a:spcBef>
                      </a:pPr>
                      <a:r>
                        <a:rPr lang="fr-FR" sz="1000" dirty="0">
                          <a:effectLst/>
                          <a:latin typeface="Arial MT"/>
                          <a:ea typeface="Arial MT"/>
                          <a:cs typeface="Arial MT"/>
                        </a:rPr>
                        <a:t>Durée</a:t>
                      </a:r>
                      <a:r>
                        <a:rPr lang="fr-FR" sz="1000" spc="-15" dirty="0">
                          <a:effectLst/>
                          <a:latin typeface="Arial MT"/>
                          <a:ea typeface="Arial MT"/>
                          <a:cs typeface="Arial MT"/>
                        </a:rPr>
                        <a:t> </a:t>
                      </a:r>
                      <a:r>
                        <a:rPr lang="fr-FR" sz="1000" dirty="0">
                          <a:effectLst/>
                          <a:latin typeface="Arial MT"/>
                          <a:ea typeface="Arial MT"/>
                          <a:cs typeface="Arial MT"/>
                        </a:rPr>
                        <a:t>:</a:t>
                      </a:r>
                      <a:r>
                        <a:rPr lang="fr-FR" sz="1000" spc="-15" dirty="0">
                          <a:effectLst/>
                          <a:latin typeface="Arial MT"/>
                          <a:ea typeface="Arial MT"/>
                          <a:cs typeface="Arial MT"/>
                        </a:rPr>
                        <a:t> </a:t>
                      </a:r>
                      <a:r>
                        <a:rPr lang="fr-FR" sz="1000" dirty="0">
                          <a:effectLst/>
                          <a:latin typeface="Arial MT"/>
                          <a:ea typeface="Arial MT"/>
                          <a:cs typeface="Arial MT"/>
                        </a:rPr>
                        <a:t>6</a:t>
                      </a:r>
                      <a:r>
                        <a:rPr lang="fr-FR" sz="1000" spc="-10" dirty="0">
                          <a:effectLst/>
                          <a:latin typeface="Arial MT"/>
                          <a:ea typeface="Arial MT"/>
                          <a:cs typeface="Arial MT"/>
                        </a:rPr>
                        <a:t> </a:t>
                      </a:r>
                      <a:r>
                        <a:rPr lang="fr-FR" sz="1000" dirty="0">
                          <a:effectLst/>
                          <a:latin typeface="Arial MT"/>
                          <a:ea typeface="Arial MT"/>
                          <a:cs typeface="Arial MT"/>
                        </a:rPr>
                        <a:t>heures</a:t>
                      </a:r>
                      <a:r>
                        <a:rPr lang="fr-FR" sz="1000" dirty="0">
                          <a:effectLst/>
                          <a:latin typeface="Times New Roman" panose="02020603050405020304" pitchFamily="18" charset="0"/>
                        </a:rPr>
                        <a:t> </a:t>
                      </a:r>
                      <a:endParaRPr lang="fr-FR" sz="1100" dirty="0">
                        <a:effectLst/>
                        <a:latin typeface="Arial MT"/>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tcPr>
                </a:tc>
                <a:tc>
                  <a:txBody>
                    <a:bodyPr/>
                    <a:lstStyle/>
                    <a:p>
                      <a:pPr marL="40640">
                        <a:spcBef>
                          <a:spcPts val="135"/>
                        </a:spcBef>
                        <a:spcAft>
                          <a:spcPts val="0"/>
                        </a:spcAft>
                      </a:pPr>
                      <a:r>
                        <a:rPr lang="fr-FR" sz="1000" dirty="0">
                          <a:effectLst/>
                          <a:latin typeface="Arial MT"/>
                          <a:ea typeface="Arial MT"/>
                          <a:cs typeface="Arial MT"/>
                        </a:rPr>
                        <a:t>Lieu</a:t>
                      </a:r>
                      <a:r>
                        <a:rPr lang="fr-FR" sz="1000" spc="-15" dirty="0">
                          <a:effectLst/>
                          <a:latin typeface="Arial MT"/>
                          <a:ea typeface="Arial MT"/>
                          <a:cs typeface="Arial MT"/>
                        </a:rPr>
                        <a:t> </a:t>
                      </a:r>
                      <a:r>
                        <a:rPr lang="fr-FR" sz="1000" dirty="0">
                          <a:effectLst/>
                          <a:latin typeface="Arial MT"/>
                          <a:ea typeface="Arial MT"/>
                          <a:cs typeface="Arial MT"/>
                        </a:rPr>
                        <a:t>:</a:t>
                      </a:r>
                      <a:r>
                        <a:rPr lang="fr-FR" sz="1000" spc="-20" dirty="0">
                          <a:effectLst/>
                          <a:latin typeface="Arial MT"/>
                          <a:ea typeface="Arial MT"/>
                          <a:cs typeface="Arial MT"/>
                        </a:rPr>
                        <a:t> </a:t>
                      </a:r>
                      <a:r>
                        <a:rPr lang="fr-FR" sz="1000" dirty="0">
                          <a:effectLst/>
                          <a:latin typeface="Arial MT"/>
                          <a:ea typeface="Arial MT"/>
                          <a:cs typeface="Arial MT"/>
                        </a:rPr>
                        <a:t>A</a:t>
                      </a:r>
                      <a:r>
                        <a:rPr lang="fr-FR" sz="1000" spc="-20" dirty="0">
                          <a:effectLst/>
                          <a:latin typeface="Arial MT"/>
                          <a:ea typeface="Arial MT"/>
                          <a:cs typeface="Arial MT"/>
                        </a:rPr>
                        <a:t> </a:t>
                      </a:r>
                      <a:r>
                        <a:rPr lang="fr-FR" sz="1000" dirty="0">
                          <a:effectLst/>
                          <a:latin typeface="Arial MT"/>
                          <a:ea typeface="Arial MT"/>
                          <a:cs typeface="Arial MT"/>
                        </a:rPr>
                        <a:t>définir</a:t>
                      </a:r>
                      <a:endParaRPr lang="fr-FR" sz="1100" dirty="0">
                        <a:effectLst/>
                        <a:latin typeface="Arial MT"/>
                        <a:ea typeface="Arial MT"/>
                        <a:cs typeface="Arial MT"/>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dbl" algn="ctr">
                      <a:solidFill>
                        <a:srgbClr val="000000"/>
                      </a:solidFill>
                      <a:prstDash val="solid"/>
                      <a:round/>
                      <a:headEnd type="none" w="med" len="med"/>
                      <a:tailEnd type="none" w="med" len="med"/>
                    </a:lnB>
                  </a:tcPr>
                </a:tc>
                <a:extLst>
                  <a:ext uri="{0D108BD9-81ED-4DB2-BD59-A6C34878D82A}">
                    <a16:rowId xmlns:a16="http://schemas.microsoft.com/office/drawing/2014/main" val="1916106244"/>
                  </a:ext>
                </a:extLst>
              </a:tr>
              <a:tr h="236855">
                <a:tc gridSpan="2">
                  <a:txBody>
                    <a:bodyPr/>
                    <a:lstStyle/>
                    <a:p>
                      <a:pPr marL="4445">
                        <a:spcBef>
                          <a:spcPts val="190"/>
                        </a:spcBef>
                        <a:spcAft>
                          <a:spcPts val="0"/>
                        </a:spcAft>
                      </a:pPr>
                      <a:r>
                        <a:rPr lang="fr-FR" sz="1100" b="1" dirty="0">
                          <a:solidFill>
                            <a:srgbClr val="000000"/>
                          </a:solidFill>
                          <a:effectLst/>
                          <a:latin typeface="Arial" panose="020B0604020202020204" pitchFamily="34" charset="0"/>
                          <a:ea typeface="Arial MT"/>
                          <a:cs typeface="Arial MT"/>
                        </a:rPr>
                        <a:t>Module</a:t>
                      </a:r>
                      <a:r>
                        <a:rPr lang="fr-FR" sz="1100" b="1" spc="20" dirty="0">
                          <a:solidFill>
                            <a:srgbClr val="000000"/>
                          </a:solidFill>
                          <a:effectLst/>
                          <a:latin typeface="Arial" panose="020B0604020202020204" pitchFamily="34" charset="0"/>
                          <a:ea typeface="Arial MT"/>
                          <a:cs typeface="Arial MT"/>
                        </a:rPr>
                        <a:t> </a:t>
                      </a:r>
                      <a:r>
                        <a:rPr lang="fr-FR" sz="1100" b="1" dirty="0">
                          <a:solidFill>
                            <a:srgbClr val="000000"/>
                          </a:solidFill>
                          <a:effectLst/>
                          <a:latin typeface="Arial" panose="020B0604020202020204" pitchFamily="34" charset="0"/>
                          <a:ea typeface="Arial MT"/>
                          <a:cs typeface="Arial MT"/>
                        </a:rPr>
                        <a:t>:</a:t>
                      </a:r>
                      <a:r>
                        <a:rPr lang="fr-FR" sz="1100" b="1" spc="5" dirty="0">
                          <a:solidFill>
                            <a:srgbClr val="000000"/>
                          </a:solidFill>
                          <a:effectLst/>
                          <a:latin typeface="Arial" panose="020B0604020202020204" pitchFamily="34" charset="0"/>
                          <a:ea typeface="Arial MT"/>
                          <a:cs typeface="Arial MT"/>
                        </a:rPr>
                        <a:t> </a:t>
                      </a:r>
                      <a:r>
                        <a:rPr lang="fr-FR" sz="1100" b="1" dirty="0">
                          <a:solidFill>
                            <a:srgbClr val="000000"/>
                          </a:solidFill>
                          <a:effectLst/>
                          <a:latin typeface="Arial" panose="020B0604020202020204" pitchFamily="34" charset="0"/>
                          <a:ea typeface="Arial MT"/>
                          <a:cs typeface="Arial MT"/>
                        </a:rPr>
                        <a:t>Chanter</a:t>
                      </a:r>
                      <a:r>
                        <a:rPr lang="fr-FR" sz="1100" b="1" spc="10" dirty="0">
                          <a:solidFill>
                            <a:srgbClr val="000000"/>
                          </a:solidFill>
                          <a:effectLst/>
                          <a:latin typeface="Arial" panose="020B0604020202020204" pitchFamily="34" charset="0"/>
                          <a:ea typeface="Arial MT"/>
                          <a:cs typeface="Arial MT"/>
                        </a:rPr>
                        <a:t> </a:t>
                      </a:r>
                      <a:r>
                        <a:rPr lang="fr-FR" sz="1100" b="1" dirty="0">
                          <a:solidFill>
                            <a:srgbClr val="000000"/>
                          </a:solidFill>
                          <a:effectLst/>
                          <a:latin typeface="Arial" panose="020B0604020202020204" pitchFamily="34" charset="0"/>
                          <a:ea typeface="Arial MT"/>
                          <a:cs typeface="Arial MT"/>
                        </a:rPr>
                        <a:t>a l</a:t>
                      </a:r>
                      <a:r>
                        <a:rPr lang="fr-FR" sz="1100" b="1" spc="10" dirty="0">
                          <a:solidFill>
                            <a:srgbClr val="000000"/>
                          </a:solidFill>
                          <a:effectLst/>
                          <a:latin typeface="Arial" panose="020B0604020202020204" pitchFamily="34" charset="0"/>
                          <a:ea typeface="Arial MT"/>
                          <a:cs typeface="Arial MT"/>
                        </a:rPr>
                        <a:t>’é</a:t>
                      </a:r>
                      <a:r>
                        <a:rPr lang="fr-FR" sz="1100" b="1" dirty="0">
                          <a:solidFill>
                            <a:srgbClr val="000000"/>
                          </a:solidFill>
                          <a:effectLst/>
                          <a:latin typeface="Arial" panose="020B0604020202020204" pitchFamily="34" charset="0"/>
                          <a:ea typeface="Arial MT"/>
                          <a:cs typeface="Arial MT"/>
                        </a:rPr>
                        <a:t>cole</a:t>
                      </a:r>
                      <a:r>
                        <a:rPr lang="fr-FR" sz="1100" b="1" spc="5" dirty="0">
                          <a:solidFill>
                            <a:srgbClr val="000000"/>
                          </a:solidFill>
                          <a:effectLst/>
                          <a:latin typeface="Arial" panose="020B0604020202020204" pitchFamily="34" charset="0"/>
                          <a:ea typeface="Arial MT"/>
                          <a:cs typeface="Arial MT"/>
                        </a:rPr>
                        <a:t> </a:t>
                      </a:r>
                      <a:r>
                        <a:rPr lang="fr-FR" sz="1100" b="1" dirty="0">
                          <a:solidFill>
                            <a:srgbClr val="000000"/>
                          </a:solidFill>
                          <a:effectLst/>
                          <a:latin typeface="Arial" panose="020B0604020202020204" pitchFamily="34" charset="0"/>
                          <a:ea typeface="Arial MT"/>
                          <a:cs typeface="Arial MT"/>
                        </a:rPr>
                        <a:t>et</a:t>
                      </a:r>
                      <a:r>
                        <a:rPr lang="fr-FR" sz="1100" b="1" spc="10" dirty="0">
                          <a:solidFill>
                            <a:srgbClr val="000000"/>
                          </a:solidFill>
                          <a:effectLst/>
                          <a:latin typeface="Arial" panose="020B0604020202020204" pitchFamily="34" charset="0"/>
                          <a:ea typeface="Arial MT"/>
                          <a:cs typeface="Arial MT"/>
                        </a:rPr>
                        <a:t> </a:t>
                      </a:r>
                      <a:r>
                        <a:rPr lang="fr-FR" sz="1100" b="1" dirty="0">
                          <a:solidFill>
                            <a:srgbClr val="000000"/>
                          </a:solidFill>
                          <a:effectLst/>
                          <a:latin typeface="Arial" panose="020B0604020202020204" pitchFamily="34" charset="0"/>
                          <a:ea typeface="Arial MT"/>
                          <a:cs typeface="Arial MT"/>
                        </a:rPr>
                        <a:t>en</a:t>
                      </a:r>
                      <a:r>
                        <a:rPr lang="fr-FR" sz="1100" b="1" spc="5" dirty="0">
                          <a:solidFill>
                            <a:srgbClr val="000000"/>
                          </a:solidFill>
                          <a:effectLst/>
                          <a:latin typeface="Arial" panose="020B0604020202020204" pitchFamily="34" charset="0"/>
                          <a:ea typeface="Arial MT"/>
                          <a:cs typeface="Arial MT"/>
                        </a:rPr>
                        <a:t> </a:t>
                      </a:r>
                      <a:r>
                        <a:rPr lang="fr-FR" sz="1100" b="1" dirty="0">
                          <a:solidFill>
                            <a:srgbClr val="000000"/>
                          </a:solidFill>
                          <a:effectLst/>
                          <a:latin typeface="Arial" panose="020B0604020202020204" pitchFamily="34" charset="0"/>
                          <a:ea typeface="Arial MT"/>
                          <a:cs typeface="Arial MT"/>
                        </a:rPr>
                        <a:t>chœur</a:t>
                      </a:r>
                      <a:r>
                        <a:rPr lang="fr-FR" sz="1100" b="1" spc="10" dirty="0">
                          <a:solidFill>
                            <a:srgbClr val="000000"/>
                          </a:solidFill>
                          <a:effectLst/>
                          <a:latin typeface="Arial" panose="020B0604020202020204" pitchFamily="34" charset="0"/>
                          <a:ea typeface="Arial MT"/>
                          <a:cs typeface="Arial MT"/>
                        </a:rPr>
                        <a:t> </a:t>
                      </a:r>
                      <a:r>
                        <a:rPr lang="fr-FR" sz="1100" b="1" dirty="0">
                          <a:solidFill>
                            <a:srgbClr val="000000"/>
                          </a:solidFill>
                          <a:effectLst/>
                          <a:latin typeface="Arial" panose="020B0604020202020204" pitchFamily="34" charset="0"/>
                          <a:ea typeface="Arial MT"/>
                          <a:cs typeface="Arial MT"/>
                        </a:rPr>
                        <a:t>niveau</a:t>
                      </a:r>
                      <a:r>
                        <a:rPr lang="fr-FR" sz="1100" b="1" spc="5" dirty="0">
                          <a:solidFill>
                            <a:srgbClr val="000000"/>
                          </a:solidFill>
                          <a:effectLst/>
                          <a:latin typeface="Arial" panose="020B0604020202020204" pitchFamily="34" charset="0"/>
                          <a:ea typeface="Arial MT"/>
                          <a:cs typeface="Arial MT"/>
                        </a:rPr>
                        <a:t> </a:t>
                      </a:r>
                      <a:r>
                        <a:rPr lang="fr-FR" sz="1100" b="1" dirty="0">
                          <a:solidFill>
                            <a:srgbClr val="000000"/>
                          </a:solidFill>
                          <a:effectLst/>
                          <a:latin typeface="Arial" panose="020B0604020202020204" pitchFamily="34" charset="0"/>
                          <a:ea typeface="Arial MT"/>
                          <a:cs typeface="Arial MT"/>
                        </a:rPr>
                        <a:t>3</a:t>
                      </a:r>
                      <a:endParaRPr lang="fr-FR" sz="1100" dirty="0">
                        <a:effectLst/>
                        <a:latin typeface="Arial MT"/>
                        <a:ea typeface="Arial MT"/>
                        <a:cs typeface="Arial MT"/>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3F3"/>
                    </a:solidFill>
                  </a:tcPr>
                </a:tc>
                <a:tc hMerge="1">
                  <a:txBody>
                    <a:bodyPr/>
                    <a:lstStyle/>
                    <a:p>
                      <a:endParaRPr lang="fr-FR"/>
                    </a:p>
                  </a:txBody>
                  <a:tcPr>
                    <a:lnL w="12700" cap="flat" cmpd="sng" algn="ctr">
                      <a:solidFill>
                        <a:srgbClr val="000000"/>
                      </a:solidFill>
                      <a:prstDash val="solid"/>
                      <a:round/>
                      <a:headEnd type="none" w="med" len="med"/>
                      <a:tailEnd type="none" w="med" len="med"/>
                    </a:lnL>
                    <a:lnT w="12700" cap="flat" cmpd="dbl" algn="ctr">
                      <a:solidFill>
                        <a:srgbClr val="000000"/>
                      </a:solidFill>
                      <a:prstDash val="solid"/>
                      <a:round/>
                      <a:headEnd type="none" w="med" len="med"/>
                      <a:tailEnd type="none" w="med" len="med"/>
                    </a:lnT>
                  </a:tcPr>
                </a:tc>
                <a:extLst>
                  <a:ext uri="{0D108BD9-81ED-4DB2-BD59-A6C34878D82A}">
                    <a16:rowId xmlns:a16="http://schemas.microsoft.com/office/drawing/2014/main" val="3552242036"/>
                  </a:ext>
                </a:extLst>
              </a:tr>
            </a:tbl>
          </a:graphicData>
        </a:graphic>
      </p:graphicFrame>
      <p:graphicFrame>
        <p:nvGraphicFramePr>
          <p:cNvPr id="6" name="Tableau 5">
            <a:extLst>
              <a:ext uri="{FF2B5EF4-FFF2-40B4-BE49-F238E27FC236}">
                <a16:creationId xmlns:a16="http://schemas.microsoft.com/office/drawing/2014/main" id="{0E2C4E40-D5AE-4877-9E77-49DB33B470DA}"/>
              </a:ext>
            </a:extLst>
          </p:cNvPr>
          <p:cNvGraphicFramePr>
            <a:graphicFrameLocks noGrp="1"/>
          </p:cNvGraphicFramePr>
          <p:nvPr>
            <p:extLst>
              <p:ext uri="{D42A27DB-BD31-4B8C-83A1-F6EECF244321}">
                <p14:modId xmlns:p14="http://schemas.microsoft.com/office/powerpoint/2010/main" val="4288570708"/>
              </p:ext>
            </p:extLst>
          </p:nvPr>
        </p:nvGraphicFramePr>
        <p:xfrm>
          <a:off x="838195" y="5207400"/>
          <a:ext cx="10515598" cy="1120526"/>
        </p:xfrm>
        <a:graphic>
          <a:graphicData uri="http://schemas.openxmlformats.org/drawingml/2006/table">
            <a:tbl>
              <a:tblPr firstRow="1" firstCol="1" lastRow="1" lastCol="1" bandRow="1" bandCol="1"/>
              <a:tblGrid>
                <a:gridCol w="4158342">
                  <a:extLst>
                    <a:ext uri="{9D8B030D-6E8A-4147-A177-3AD203B41FA5}">
                      <a16:colId xmlns:a16="http://schemas.microsoft.com/office/drawing/2014/main" val="3987953657"/>
                    </a:ext>
                  </a:extLst>
                </a:gridCol>
                <a:gridCol w="6357256">
                  <a:extLst>
                    <a:ext uri="{9D8B030D-6E8A-4147-A177-3AD203B41FA5}">
                      <a16:colId xmlns:a16="http://schemas.microsoft.com/office/drawing/2014/main" val="1691243985"/>
                    </a:ext>
                  </a:extLst>
                </a:gridCol>
              </a:tblGrid>
              <a:tr h="600891">
                <a:tc gridSpan="2">
                  <a:txBody>
                    <a:bodyPr/>
                    <a:lstStyle/>
                    <a:p>
                      <a:pPr marL="4445" indent="34290">
                        <a:lnSpc>
                          <a:spcPct val="97000"/>
                        </a:lnSpc>
                        <a:spcBef>
                          <a:spcPts val="90"/>
                        </a:spcBef>
                        <a:spcAft>
                          <a:spcPts val="0"/>
                        </a:spcAft>
                      </a:pPr>
                      <a:r>
                        <a:rPr lang="fr-FR" sz="1000" dirty="0">
                          <a:effectLst/>
                          <a:latin typeface="Arial MT"/>
                          <a:ea typeface="Arial MT"/>
                          <a:cs typeface="Arial MT"/>
                        </a:rPr>
                        <a:t>Contenus</a:t>
                      </a:r>
                      <a:r>
                        <a:rPr lang="fr-FR" sz="1000" spc="-20" dirty="0">
                          <a:effectLst/>
                          <a:latin typeface="Arial MT"/>
                          <a:ea typeface="Arial MT"/>
                          <a:cs typeface="Arial MT"/>
                        </a:rPr>
                        <a:t> </a:t>
                      </a:r>
                      <a:r>
                        <a:rPr lang="fr-FR" sz="1000" dirty="0">
                          <a:effectLst/>
                          <a:latin typeface="Arial MT"/>
                          <a:ea typeface="Arial MT"/>
                          <a:cs typeface="Arial MT"/>
                        </a:rPr>
                        <a:t>:</a:t>
                      </a:r>
                      <a:r>
                        <a:rPr lang="fr-FR" sz="1000" spc="-25" dirty="0">
                          <a:effectLst/>
                          <a:latin typeface="Arial MT"/>
                          <a:ea typeface="Arial MT"/>
                          <a:cs typeface="Arial MT"/>
                        </a:rPr>
                        <a:t> </a:t>
                      </a:r>
                      <a:r>
                        <a:rPr lang="fr-FR" sz="1000" dirty="0">
                          <a:effectLst/>
                          <a:latin typeface="Arial MT"/>
                          <a:ea typeface="Arial MT"/>
                          <a:cs typeface="Arial MT"/>
                        </a:rPr>
                        <a:t>Acquisition</a:t>
                      </a:r>
                      <a:r>
                        <a:rPr lang="fr-FR" sz="1000" spc="-25" dirty="0">
                          <a:effectLst/>
                          <a:latin typeface="Arial MT"/>
                          <a:ea typeface="Arial MT"/>
                          <a:cs typeface="Arial MT"/>
                        </a:rPr>
                        <a:t> </a:t>
                      </a:r>
                      <a:r>
                        <a:rPr lang="fr-FR" sz="1000" dirty="0">
                          <a:effectLst/>
                          <a:latin typeface="Arial MT"/>
                          <a:ea typeface="Arial MT"/>
                          <a:cs typeface="Arial MT"/>
                        </a:rPr>
                        <a:t>de</a:t>
                      </a:r>
                      <a:r>
                        <a:rPr lang="fr-FR" sz="1000" spc="-25" dirty="0">
                          <a:effectLst/>
                          <a:latin typeface="Arial MT"/>
                          <a:ea typeface="Arial MT"/>
                          <a:cs typeface="Arial MT"/>
                        </a:rPr>
                        <a:t> </a:t>
                      </a:r>
                      <a:r>
                        <a:rPr lang="fr-FR" sz="1000" dirty="0">
                          <a:effectLst/>
                          <a:latin typeface="Arial MT"/>
                          <a:ea typeface="Arial MT"/>
                          <a:cs typeface="Arial MT"/>
                        </a:rPr>
                        <a:t>connaissances</a:t>
                      </a:r>
                      <a:r>
                        <a:rPr lang="fr-FR" sz="1000" spc="-20" dirty="0">
                          <a:effectLst/>
                          <a:latin typeface="Arial MT"/>
                          <a:ea typeface="Arial MT"/>
                          <a:cs typeface="Arial MT"/>
                        </a:rPr>
                        <a:t> </a:t>
                      </a:r>
                      <a:r>
                        <a:rPr lang="fr-FR" sz="1000" dirty="0">
                          <a:effectLst/>
                          <a:latin typeface="Arial MT"/>
                          <a:ea typeface="Arial MT"/>
                          <a:cs typeface="Arial MT"/>
                        </a:rPr>
                        <a:t>sur</a:t>
                      </a:r>
                      <a:r>
                        <a:rPr lang="fr-FR" sz="1000" spc="-20" dirty="0">
                          <a:effectLst/>
                          <a:latin typeface="Arial MT"/>
                          <a:ea typeface="Arial MT"/>
                          <a:cs typeface="Arial MT"/>
                        </a:rPr>
                        <a:t> </a:t>
                      </a:r>
                      <a:r>
                        <a:rPr lang="fr-FR" sz="1000" dirty="0">
                          <a:effectLst/>
                          <a:latin typeface="Arial MT"/>
                          <a:ea typeface="Arial MT"/>
                          <a:cs typeface="Arial MT"/>
                        </a:rPr>
                        <a:t>la</a:t>
                      </a:r>
                      <a:r>
                        <a:rPr lang="fr-FR" sz="1000" spc="-25" dirty="0">
                          <a:effectLst/>
                          <a:latin typeface="Arial MT"/>
                          <a:ea typeface="Arial MT"/>
                          <a:cs typeface="Arial MT"/>
                        </a:rPr>
                        <a:t> </a:t>
                      </a:r>
                      <a:r>
                        <a:rPr lang="fr-FR" sz="1000" dirty="0">
                          <a:effectLst/>
                          <a:latin typeface="Arial MT"/>
                          <a:ea typeface="Arial MT"/>
                          <a:cs typeface="Arial MT"/>
                        </a:rPr>
                        <a:t>voix.</a:t>
                      </a:r>
                      <a:r>
                        <a:rPr lang="fr-FR" sz="1000" spc="-20" dirty="0">
                          <a:effectLst/>
                          <a:latin typeface="Arial MT"/>
                          <a:ea typeface="Arial MT"/>
                          <a:cs typeface="Arial MT"/>
                        </a:rPr>
                        <a:t> </a:t>
                      </a:r>
                      <a:r>
                        <a:rPr lang="fr-FR" sz="1000" dirty="0">
                          <a:effectLst/>
                          <a:latin typeface="Arial MT"/>
                          <a:ea typeface="Arial MT"/>
                          <a:cs typeface="Arial MT"/>
                        </a:rPr>
                        <a:t>Pratique</a:t>
                      </a:r>
                      <a:r>
                        <a:rPr lang="fr-FR" sz="1000" spc="-30" dirty="0">
                          <a:effectLst/>
                          <a:latin typeface="Arial MT"/>
                          <a:ea typeface="Arial MT"/>
                          <a:cs typeface="Arial MT"/>
                        </a:rPr>
                        <a:t> </a:t>
                      </a:r>
                      <a:r>
                        <a:rPr lang="fr-FR" sz="1000" dirty="0">
                          <a:effectLst/>
                          <a:latin typeface="Arial MT"/>
                          <a:ea typeface="Arial MT"/>
                          <a:cs typeface="Arial MT"/>
                        </a:rPr>
                        <a:t>du</a:t>
                      </a:r>
                      <a:r>
                        <a:rPr lang="fr-FR" sz="1000" spc="-30" dirty="0">
                          <a:effectLst/>
                          <a:latin typeface="Arial MT"/>
                          <a:ea typeface="Arial MT"/>
                          <a:cs typeface="Arial MT"/>
                        </a:rPr>
                        <a:t> </a:t>
                      </a:r>
                      <a:r>
                        <a:rPr lang="fr-FR" sz="1000" dirty="0">
                          <a:effectLst/>
                          <a:latin typeface="Arial MT"/>
                          <a:ea typeface="Arial MT"/>
                          <a:cs typeface="Arial MT"/>
                        </a:rPr>
                        <a:t>chant</a:t>
                      </a:r>
                      <a:r>
                        <a:rPr lang="fr-FR" sz="1000" spc="-25" dirty="0">
                          <a:effectLst/>
                          <a:latin typeface="Arial MT"/>
                          <a:ea typeface="Arial MT"/>
                          <a:cs typeface="Arial MT"/>
                        </a:rPr>
                        <a:t> </a:t>
                      </a:r>
                      <a:r>
                        <a:rPr lang="fr-FR" sz="1000" dirty="0">
                          <a:effectLst/>
                          <a:latin typeface="Arial MT"/>
                          <a:ea typeface="Arial MT"/>
                          <a:cs typeface="Arial MT"/>
                        </a:rPr>
                        <a:t>choral</a:t>
                      </a:r>
                      <a:r>
                        <a:rPr lang="fr-FR" sz="1000" spc="-30" dirty="0">
                          <a:effectLst/>
                          <a:latin typeface="Arial MT"/>
                          <a:ea typeface="Arial MT"/>
                          <a:cs typeface="Arial MT"/>
                        </a:rPr>
                        <a:t> </a:t>
                      </a:r>
                      <a:r>
                        <a:rPr lang="fr-FR" sz="1000" dirty="0">
                          <a:effectLst/>
                          <a:latin typeface="Arial MT"/>
                          <a:ea typeface="Arial MT"/>
                          <a:cs typeface="Arial MT"/>
                        </a:rPr>
                        <a:t>a</a:t>
                      </a:r>
                      <a:r>
                        <a:rPr lang="fr-FR" sz="1000" spc="-25" dirty="0">
                          <a:effectLst/>
                          <a:latin typeface="Arial MT"/>
                          <a:ea typeface="Arial MT"/>
                          <a:cs typeface="Arial MT"/>
                        </a:rPr>
                        <a:t> </a:t>
                      </a:r>
                      <a:r>
                        <a:rPr lang="fr-FR" sz="1000" dirty="0">
                          <a:effectLst/>
                          <a:latin typeface="Arial MT"/>
                          <a:ea typeface="Arial MT"/>
                          <a:cs typeface="Arial MT"/>
                        </a:rPr>
                        <a:t>travers</a:t>
                      </a:r>
                      <a:r>
                        <a:rPr lang="fr-FR" sz="1000" spc="-20" dirty="0">
                          <a:effectLst/>
                          <a:latin typeface="Arial MT"/>
                          <a:ea typeface="Arial MT"/>
                          <a:cs typeface="Arial MT"/>
                        </a:rPr>
                        <a:t> </a:t>
                      </a:r>
                      <a:r>
                        <a:rPr lang="fr-FR" sz="1000" dirty="0">
                          <a:effectLst/>
                          <a:latin typeface="Arial MT"/>
                          <a:ea typeface="Arial MT"/>
                          <a:cs typeface="Arial MT"/>
                        </a:rPr>
                        <a:t>un</a:t>
                      </a:r>
                      <a:r>
                        <a:rPr lang="fr-FR" sz="1000" spc="-25" dirty="0">
                          <a:effectLst/>
                          <a:latin typeface="Arial MT"/>
                          <a:ea typeface="Arial MT"/>
                          <a:cs typeface="Arial MT"/>
                        </a:rPr>
                        <a:t> </a:t>
                      </a:r>
                      <a:r>
                        <a:rPr lang="fr-FR" sz="1000" dirty="0">
                          <a:effectLst/>
                          <a:latin typeface="Arial MT"/>
                          <a:ea typeface="Arial MT"/>
                          <a:cs typeface="Arial MT"/>
                        </a:rPr>
                        <a:t>répertoire</a:t>
                      </a:r>
                      <a:r>
                        <a:rPr lang="fr-FR" sz="1000" spc="-25" dirty="0">
                          <a:effectLst/>
                          <a:latin typeface="Arial MT"/>
                          <a:ea typeface="Arial MT"/>
                          <a:cs typeface="Arial MT"/>
                        </a:rPr>
                        <a:t> </a:t>
                      </a:r>
                      <a:r>
                        <a:rPr lang="fr-FR" sz="1000" dirty="0">
                          <a:effectLst/>
                          <a:latin typeface="Arial MT"/>
                          <a:ea typeface="Arial MT"/>
                          <a:cs typeface="Arial MT"/>
                        </a:rPr>
                        <a:t>dédié</a:t>
                      </a:r>
                      <a:r>
                        <a:rPr lang="fr-FR" sz="1000" spc="-25" dirty="0">
                          <a:effectLst/>
                          <a:latin typeface="Arial MT"/>
                          <a:ea typeface="Arial MT"/>
                          <a:cs typeface="Arial MT"/>
                        </a:rPr>
                        <a:t> </a:t>
                      </a:r>
                      <a:r>
                        <a:rPr lang="fr-FR" sz="1000" dirty="0">
                          <a:effectLst/>
                          <a:latin typeface="Arial MT"/>
                          <a:ea typeface="Arial MT"/>
                          <a:cs typeface="Arial MT"/>
                        </a:rPr>
                        <a:t>aux</a:t>
                      </a:r>
                      <a:r>
                        <a:rPr lang="fr-FR" sz="1000" spc="-260" dirty="0">
                          <a:effectLst/>
                          <a:latin typeface="Arial MT"/>
                          <a:ea typeface="Arial MT"/>
                          <a:cs typeface="Arial MT"/>
                        </a:rPr>
                        <a:t>                   </a:t>
                      </a:r>
                      <a:r>
                        <a:rPr lang="fr-FR" sz="1000" dirty="0">
                          <a:effectLst/>
                          <a:latin typeface="Arial MT"/>
                          <a:ea typeface="Arial MT"/>
                          <a:cs typeface="Arial MT"/>
                        </a:rPr>
                        <a:t>enfants des écoles : repères pour le choix d un chant. Repérage des difficultés d un chant. Expérimentation de</a:t>
                      </a:r>
                      <a:r>
                        <a:rPr lang="fr-FR" sz="1000" spc="5" dirty="0">
                          <a:effectLst/>
                          <a:latin typeface="Arial MT"/>
                          <a:ea typeface="Arial MT"/>
                          <a:cs typeface="Arial MT"/>
                        </a:rPr>
                        <a:t> </a:t>
                      </a:r>
                      <a:r>
                        <a:rPr lang="fr-FR" sz="1000" dirty="0">
                          <a:effectLst/>
                          <a:latin typeface="Arial MT"/>
                          <a:ea typeface="Arial MT"/>
                          <a:cs typeface="Arial MT"/>
                        </a:rPr>
                        <a:t>techniques</a:t>
                      </a:r>
                      <a:r>
                        <a:rPr lang="fr-FR" sz="1000" spc="-5" dirty="0">
                          <a:effectLst/>
                          <a:latin typeface="Arial MT"/>
                          <a:ea typeface="Arial MT"/>
                          <a:cs typeface="Arial MT"/>
                        </a:rPr>
                        <a:t> </a:t>
                      </a:r>
                      <a:r>
                        <a:rPr lang="fr-FR" sz="1000" dirty="0">
                          <a:effectLst/>
                          <a:latin typeface="Arial MT"/>
                          <a:ea typeface="Arial MT"/>
                          <a:cs typeface="Arial MT"/>
                        </a:rPr>
                        <a:t>d</a:t>
                      </a:r>
                      <a:r>
                        <a:rPr lang="fr-FR" sz="1000" spc="-10" dirty="0">
                          <a:effectLst/>
                          <a:latin typeface="Arial MT"/>
                          <a:ea typeface="Arial MT"/>
                          <a:cs typeface="Arial MT"/>
                        </a:rPr>
                        <a:t> </a:t>
                      </a:r>
                      <a:r>
                        <a:rPr lang="fr-FR" sz="1000" dirty="0">
                          <a:effectLst/>
                          <a:latin typeface="Arial MT"/>
                          <a:ea typeface="Arial MT"/>
                          <a:cs typeface="Arial MT"/>
                        </a:rPr>
                        <a:t>apprentissage</a:t>
                      </a:r>
                      <a:r>
                        <a:rPr lang="fr-FR" sz="1000" spc="-5" dirty="0">
                          <a:effectLst/>
                          <a:latin typeface="Arial MT"/>
                          <a:ea typeface="Arial MT"/>
                          <a:cs typeface="Arial MT"/>
                        </a:rPr>
                        <a:t> </a:t>
                      </a:r>
                      <a:r>
                        <a:rPr lang="fr-FR" sz="1000" dirty="0">
                          <a:effectLst/>
                          <a:latin typeface="Arial MT"/>
                          <a:ea typeface="Arial MT"/>
                          <a:cs typeface="Arial MT"/>
                        </a:rPr>
                        <a:t>et</a:t>
                      </a:r>
                      <a:r>
                        <a:rPr lang="fr-FR" sz="1000" spc="-5" dirty="0">
                          <a:effectLst/>
                          <a:latin typeface="Arial MT"/>
                          <a:ea typeface="Arial MT"/>
                          <a:cs typeface="Arial MT"/>
                        </a:rPr>
                        <a:t> </a:t>
                      </a:r>
                      <a:r>
                        <a:rPr lang="fr-FR" sz="1000" dirty="0">
                          <a:effectLst/>
                          <a:latin typeface="Arial MT"/>
                          <a:ea typeface="Arial MT"/>
                          <a:cs typeface="Arial MT"/>
                        </a:rPr>
                        <a:t>d</a:t>
                      </a:r>
                      <a:r>
                        <a:rPr lang="fr-FR" sz="1000" spc="-15" dirty="0">
                          <a:effectLst/>
                          <a:latin typeface="Arial MT"/>
                          <a:ea typeface="Arial MT"/>
                          <a:cs typeface="Arial MT"/>
                        </a:rPr>
                        <a:t> </a:t>
                      </a:r>
                      <a:r>
                        <a:rPr lang="fr-FR" sz="1000" dirty="0">
                          <a:effectLst/>
                          <a:latin typeface="Arial MT"/>
                          <a:ea typeface="Arial MT"/>
                          <a:cs typeface="Arial MT"/>
                        </a:rPr>
                        <a:t>outils de transmission orale. Explorations vocales, jeux vocaux et corporels. Travail de l’interprétation, des nuances, de l’engagement physique des chanteurs. Direction de chœur.</a:t>
                      </a:r>
                      <a:endParaRPr lang="fr-FR" sz="1100" dirty="0">
                        <a:effectLst/>
                        <a:latin typeface="Arial MT"/>
                        <a:ea typeface="Arial MT"/>
                        <a:cs typeface="Arial M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tcPr>
                </a:tc>
                <a:tc hMerge="1">
                  <a:txBody>
                    <a:bodyPr/>
                    <a:lstStyle/>
                    <a:p>
                      <a:endParaRPr lang="fr-FR"/>
                    </a:p>
                  </a:txBody>
                  <a:tcPr>
                    <a:lnL w="12700" cap="flat" cmpd="sng" algn="ctr">
                      <a:solidFill>
                        <a:srgbClr val="000000"/>
                      </a:solidFill>
                      <a:prstDash val="solid"/>
                      <a:round/>
                      <a:headEnd type="none" w="med" len="med"/>
                      <a:tailEnd type="none" w="med" len="med"/>
                    </a:lnL>
                  </a:tcPr>
                </a:tc>
                <a:extLst>
                  <a:ext uri="{0D108BD9-81ED-4DB2-BD59-A6C34878D82A}">
                    <a16:rowId xmlns:a16="http://schemas.microsoft.com/office/drawing/2014/main" val="641996353"/>
                  </a:ext>
                </a:extLst>
              </a:tr>
              <a:tr h="339635">
                <a:tc gridSpan="2">
                  <a:txBody>
                    <a:bodyPr/>
                    <a:lstStyle/>
                    <a:p>
                      <a:pPr marL="4445" marR="107315" indent="34290">
                        <a:lnSpc>
                          <a:spcPct val="97000"/>
                        </a:lnSpc>
                        <a:spcBef>
                          <a:spcPts val="155"/>
                        </a:spcBef>
                        <a:spcAft>
                          <a:spcPts val="0"/>
                        </a:spcAft>
                      </a:pPr>
                      <a:r>
                        <a:rPr lang="fr-FR" sz="1000" dirty="0">
                          <a:effectLst/>
                          <a:latin typeface="Arial MT"/>
                          <a:ea typeface="Arial MT"/>
                          <a:cs typeface="Arial MT"/>
                        </a:rPr>
                        <a:t>Observations : Ce module contient 2 parties : 3 h en présentiel pour le chant choral et la direction et 3 h en</a:t>
                      </a:r>
                      <a:r>
                        <a:rPr lang="fr-FR" sz="1000" spc="5" dirty="0">
                          <a:effectLst/>
                          <a:latin typeface="Arial MT"/>
                          <a:ea typeface="Arial MT"/>
                          <a:cs typeface="Arial MT"/>
                        </a:rPr>
                        <a:t> </a:t>
                      </a:r>
                      <a:r>
                        <a:rPr lang="fr-FR" sz="1000" dirty="0">
                          <a:effectLst/>
                          <a:latin typeface="Arial MT"/>
                          <a:ea typeface="Arial MT"/>
                          <a:cs typeface="Arial MT"/>
                        </a:rPr>
                        <a:t>distanciel</a:t>
                      </a:r>
                      <a:r>
                        <a:rPr lang="fr-FR" sz="1000" spc="-35" dirty="0">
                          <a:effectLst/>
                          <a:latin typeface="Arial MT"/>
                          <a:ea typeface="Arial MT"/>
                          <a:cs typeface="Arial MT"/>
                        </a:rPr>
                        <a:t> </a:t>
                      </a:r>
                      <a:r>
                        <a:rPr lang="fr-FR" sz="1000" dirty="0">
                          <a:effectLst/>
                          <a:latin typeface="Arial MT"/>
                          <a:ea typeface="Arial MT"/>
                          <a:cs typeface="Arial MT"/>
                        </a:rPr>
                        <a:t>pour</a:t>
                      </a:r>
                      <a:r>
                        <a:rPr lang="fr-FR" sz="1000" spc="-20" dirty="0">
                          <a:effectLst/>
                          <a:latin typeface="Arial MT"/>
                          <a:ea typeface="Arial MT"/>
                          <a:cs typeface="Arial MT"/>
                        </a:rPr>
                        <a:t> </a:t>
                      </a:r>
                      <a:r>
                        <a:rPr lang="fr-FR" sz="1000" dirty="0">
                          <a:effectLst/>
                          <a:latin typeface="Arial MT"/>
                          <a:ea typeface="Arial MT"/>
                          <a:cs typeface="Arial MT"/>
                        </a:rPr>
                        <a:t>une</a:t>
                      </a:r>
                      <a:r>
                        <a:rPr lang="fr-FR" sz="1000" spc="-30" dirty="0">
                          <a:effectLst/>
                          <a:latin typeface="Arial MT"/>
                          <a:ea typeface="Arial MT"/>
                          <a:cs typeface="Arial MT"/>
                        </a:rPr>
                        <a:t> </a:t>
                      </a:r>
                      <a:r>
                        <a:rPr lang="fr-FR" sz="1000" dirty="0">
                          <a:effectLst/>
                          <a:latin typeface="Arial MT"/>
                          <a:ea typeface="Arial MT"/>
                          <a:cs typeface="Arial MT"/>
                        </a:rPr>
                        <a:t>formation</a:t>
                      </a:r>
                      <a:r>
                        <a:rPr lang="fr-FR" sz="1000" spc="-20" dirty="0">
                          <a:effectLst/>
                          <a:latin typeface="Arial MT"/>
                          <a:ea typeface="Arial MT"/>
                          <a:cs typeface="Arial MT"/>
                        </a:rPr>
                        <a:t> </a:t>
                      </a:r>
                      <a:r>
                        <a:rPr lang="fr-FR" sz="1000" dirty="0">
                          <a:effectLst/>
                          <a:latin typeface="Arial MT"/>
                          <a:ea typeface="Arial MT"/>
                          <a:cs typeface="Arial MT"/>
                        </a:rPr>
                        <a:t>Magistère</a:t>
                      </a:r>
                      <a:r>
                        <a:rPr lang="fr-FR" sz="1000" spc="-30" dirty="0">
                          <a:effectLst/>
                          <a:latin typeface="Arial MT"/>
                          <a:ea typeface="Arial MT"/>
                          <a:cs typeface="Arial MT"/>
                        </a:rPr>
                        <a:t> </a:t>
                      </a:r>
                      <a:r>
                        <a:rPr lang="fr-FR" sz="1000" dirty="0">
                          <a:effectLst/>
                          <a:latin typeface="Arial MT"/>
                          <a:ea typeface="Arial MT"/>
                          <a:cs typeface="Arial MT"/>
                        </a:rPr>
                        <a:t>sur</a:t>
                      </a:r>
                      <a:r>
                        <a:rPr lang="fr-FR" sz="1000" spc="-20" dirty="0">
                          <a:effectLst/>
                          <a:latin typeface="Arial MT"/>
                          <a:ea typeface="Arial MT"/>
                          <a:cs typeface="Arial MT"/>
                        </a:rPr>
                        <a:t> </a:t>
                      </a:r>
                      <a:r>
                        <a:rPr lang="fr-FR" sz="1000" dirty="0">
                          <a:effectLst/>
                          <a:latin typeface="Arial MT"/>
                          <a:ea typeface="Arial MT"/>
                          <a:cs typeface="Arial MT"/>
                        </a:rPr>
                        <a:t>la</a:t>
                      </a:r>
                      <a:r>
                        <a:rPr lang="fr-FR" sz="1000" spc="-20" dirty="0">
                          <a:effectLst/>
                          <a:latin typeface="Arial MT"/>
                          <a:ea typeface="Arial MT"/>
                          <a:cs typeface="Arial MT"/>
                        </a:rPr>
                        <a:t> </a:t>
                      </a:r>
                      <a:r>
                        <a:rPr lang="fr-FR" sz="1000" dirty="0">
                          <a:effectLst/>
                          <a:latin typeface="Arial MT"/>
                          <a:ea typeface="Arial MT"/>
                          <a:cs typeface="Arial MT"/>
                        </a:rPr>
                        <a:t>physiologie</a:t>
                      </a:r>
                      <a:r>
                        <a:rPr lang="fr-FR" sz="1000" spc="-30" dirty="0">
                          <a:effectLst/>
                          <a:latin typeface="Arial MT"/>
                          <a:ea typeface="Arial MT"/>
                          <a:cs typeface="Arial MT"/>
                        </a:rPr>
                        <a:t> </a:t>
                      </a:r>
                      <a:r>
                        <a:rPr lang="fr-FR" sz="1000" dirty="0">
                          <a:effectLst/>
                          <a:latin typeface="Arial MT"/>
                          <a:ea typeface="Arial MT"/>
                          <a:cs typeface="Arial MT"/>
                        </a:rPr>
                        <a:t>de</a:t>
                      </a:r>
                      <a:r>
                        <a:rPr lang="fr-FR" sz="1000" spc="-30" dirty="0">
                          <a:effectLst/>
                          <a:latin typeface="Arial MT"/>
                          <a:ea typeface="Arial MT"/>
                          <a:cs typeface="Arial MT"/>
                        </a:rPr>
                        <a:t> </a:t>
                      </a:r>
                      <a:r>
                        <a:rPr lang="fr-FR" sz="1000" dirty="0">
                          <a:effectLst/>
                          <a:latin typeface="Arial MT"/>
                          <a:ea typeface="Arial MT"/>
                          <a:cs typeface="Arial MT"/>
                        </a:rPr>
                        <a:t>la</a:t>
                      </a:r>
                      <a:r>
                        <a:rPr lang="fr-FR" sz="1000" spc="-25" dirty="0">
                          <a:effectLst/>
                          <a:latin typeface="Arial MT"/>
                          <a:ea typeface="Arial MT"/>
                          <a:cs typeface="Arial MT"/>
                        </a:rPr>
                        <a:t> </a:t>
                      </a:r>
                      <a:r>
                        <a:rPr lang="fr-FR" sz="1000" dirty="0">
                          <a:effectLst/>
                          <a:latin typeface="Arial MT"/>
                          <a:ea typeface="Arial MT"/>
                          <a:cs typeface="Arial MT"/>
                        </a:rPr>
                        <a:t>voix</a:t>
                      </a:r>
                      <a:r>
                        <a:rPr lang="fr-FR" sz="1000" spc="-20" dirty="0">
                          <a:effectLst/>
                          <a:latin typeface="Arial MT"/>
                          <a:ea typeface="Arial MT"/>
                          <a:cs typeface="Arial MT"/>
                        </a:rPr>
                        <a:t> </a:t>
                      </a:r>
                      <a:r>
                        <a:rPr lang="fr-FR" sz="1000" dirty="0">
                          <a:effectLst/>
                          <a:latin typeface="Arial MT"/>
                          <a:ea typeface="Arial MT"/>
                          <a:cs typeface="Arial MT"/>
                        </a:rPr>
                        <a:t>et</a:t>
                      </a:r>
                      <a:r>
                        <a:rPr lang="fr-FR" sz="1000" spc="-30" dirty="0">
                          <a:effectLst/>
                          <a:latin typeface="Arial MT"/>
                          <a:ea typeface="Arial MT"/>
                          <a:cs typeface="Arial MT"/>
                        </a:rPr>
                        <a:t> </a:t>
                      </a:r>
                      <a:r>
                        <a:rPr lang="fr-FR" sz="1000" dirty="0">
                          <a:effectLst/>
                          <a:latin typeface="Arial MT"/>
                          <a:ea typeface="Arial MT"/>
                          <a:cs typeface="Arial MT"/>
                        </a:rPr>
                        <a:t>un</a:t>
                      </a:r>
                      <a:r>
                        <a:rPr lang="fr-FR" sz="1000" spc="-25" dirty="0">
                          <a:effectLst/>
                          <a:latin typeface="Arial MT"/>
                          <a:ea typeface="Arial MT"/>
                          <a:cs typeface="Arial MT"/>
                        </a:rPr>
                        <a:t> </a:t>
                      </a:r>
                      <a:r>
                        <a:rPr lang="fr-FR" sz="1000" dirty="0">
                          <a:effectLst/>
                          <a:latin typeface="Arial MT"/>
                          <a:ea typeface="Arial MT"/>
                          <a:cs typeface="Arial MT"/>
                        </a:rPr>
                        <a:t>travail</a:t>
                      </a:r>
                      <a:r>
                        <a:rPr lang="fr-FR" sz="1000" spc="-30" dirty="0">
                          <a:effectLst/>
                          <a:latin typeface="Arial MT"/>
                          <a:ea typeface="Arial MT"/>
                          <a:cs typeface="Arial MT"/>
                        </a:rPr>
                        <a:t> </a:t>
                      </a:r>
                      <a:r>
                        <a:rPr lang="fr-FR" sz="1000" dirty="0">
                          <a:effectLst/>
                          <a:latin typeface="Arial MT"/>
                          <a:ea typeface="Arial MT"/>
                          <a:cs typeface="Arial MT"/>
                        </a:rPr>
                        <a:t>personnel</a:t>
                      </a:r>
                      <a:r>
                        <a:rPr lang="fr-FR" sz="1000" spc="-35" dirty="0">
                          <a:effectLst/>
                          <a:latin typeface="Arial MT"/>
                          <a:ea typeface="Arial MT"/>
                          <a:cs typeface="Arial MT"/>
                        </a:rPr>
                        <a:t> </a:t>
                      </a:r>
                      <a:r>
                        <a:rPr lang="fr-FR" sz="1000" dirty="0">
                          <a:effectLst/>
                          <a:latin typeface="Arial MT"/>
                          <a:ea typeface="Arial MT"/>
                          <a:cs typeface="Arial MT"/>
                        </a:rPr>
                        <a:t>d</a:t>
                      </a:r>
                      <a:r>
                        <a:rPr lang="fr-FR" sz="1000" spc="-25" dirty="0">
                          <a:effectLst/>
                          <a:latin typeface="Arial MT"/>
                          <a:ea typeface="Arial MT"/>
                          <a:cs typeface="Arial MT"/>
                        </a:rPr>
                        <a:t> </a:t>
                      </a:r>
                      <a:r>
                        <a:rPr lang="fr-FR" sz="1000" dirty="0">
                          <a:effectLst/>
                          <a:latin typeface="Arial MT"/>
                          <a:ea typeface="Arial MT"/>
                          <a:cs typeface="Arial MT"/>
                        </a:rPr>
                        <a:t>expérimentation </a:t>
                      </a:r>
                      <a:r>
                        <a:rPr lang="fr-FR" sz="1000" spc="-260" dirty="0">
                          <a:effectLst/>
                          <a:latin typeface="Arial MT"/>
                          <a:ea typeface="Arial MT"/>
                          <a:cs typeface="Arial MT"/>
                        </a:rPr>
                        <a:t> </a:t>
                      </a:r>
                      <a:r>
                        <a:rPr lang="fr-FR" sz="1000" dirty="0">
                          <a:effectLst/>
                          <a:latin typeface="Arial MT"/>
                          <a:ea typeface="Arial MT"/>
                          <a:cs typeface="Arial MT"/>
                        </a:rPr>
                        <a:t>avec</a:t>
                      </a:r>
                      <a:r>
                        <a:rPr lang="fr-FR" sz="1000" spc="-5" dirty="0">
                          <a:effectLst/>
                          <a:latin typeface="Arial MT"/>
                          <a:ea typeface="Arial MT"/>
                          <a:cs typeface="Arial MT"/>
                        </a:rPr>
                        <a:t> </a:t>
                      </a:r>
                      <a:r>
                        <a:rPr lang="fr-FR" sz="1000" dirty="0">
                          <a:effectLst/>
                          <a:latin typeface="Arial MT"/>
                          <a:ea typeface="Arial MT"/>
                          <a:cs typeface="Arial MT"/>
                        </a:rPr>
                        <a:t>sa</a:t>
                      </a:r>
                      <a:r>
                        <a:rPr lang="fr-FR" sz="1000" spc="-5" dirty="0">
                          <a:effectLst/>
                          <a:latin typeface="Arial MT"/>
                          <a:ea typeface="Arial MT"/>
                          <a:cs typeface="Arial MT"/>
                        </a:rPr>
                        <a:t> </a:t>
                      </a:r>
                      <a:r>
                        <a:rPr lang="fr-FR" sz="1000" dirty="0">
                          <a:effectLst/>
                          <a:latin typeface="Arial MT"/>
                          <a:ea typeface="Arial MT"/>
                          <a:cs typeface="Arial MT"/>
                        </a:rPr>
                        <a:t>classe.</a:t>
                      </a:r>
                      <a:endParaRPr lang="fr-FR" sz="1100" dirty="0">
                        <a:effectLst/>
                        <a:latin typeface="Arial MT"/>
                        <a:ea typeface="Arial MT"/>
                        <a:cs typeface="Arial MT"/>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tcPr>
                </a:tc>
                <a:tc hMerge="1">
                  <a:txBody>
                    <a:bodyPr/>
                    <a:lstStyle/>
                    <a:p>
                      <a:endParaRPr lang="fr-FR"/>
                    </a:p>
                  </a:txBody>
                  <a:tcPr>
                    <a:lnL w="12700" cap="flat" cmpd="sng" algn="ctr">
                      <a:solidFill>
                        <a:srgbClr val="000000"/>
                      </a:solidFill>
                      <a:prstDash val="solid"/>
                      <a:round/>
                      <a:headEnd type="none" w="med" len="med"/>
                      <a:tailEnd type="none" w="med" len="med"/>
                    </a:lnL>
                  </a:tcPr>
                </a:tc>
                <a:extLst>
                  <a:ext uri="{0D108BD9-81ED-4DB2-BD59-A6C34878D82A}">
                    <a16:rowId xmlns:a16="http://schemas.microsoft.com/office/drawing/2014/main" val="2586181254"/>
                  </a:ext>
                </a:extLst>
              </a:tr>
              <a:tr h="180000">
                <a:tc>
                  <a:txBody>
                    <a:bodyPr/>
                    <a:lstStyle/>
                    <a:p>
                      <a:pPr marL="38735">
                        <a:spcBef>
                          <a:spcPts val="140"/>
                        </a:spcBef>
                      </a:pPr>
                      <a:r>
                        <a:rPr lang="fr-FR" sz="1000" dirty="0">
                          <a:effectLst/>
                          <a:latin typeface="Arial MT"/>
                          <a:ea typeface="Arial MT"/>
                          <a:cs typeface="Arial MT"/>
                        </a:rPr>
                        <a:t>Durée</a:t>
                      </a:r>
                      <a:r>
                        <a:rPr lang="fr-FR" sz="1000" spc="-15" dirty="0">
                          <a:effectLst/>
                          <a:latin typeface="Arial MT"/>
                          <a:ea typeface="Arial MT"/>
                          <a:cs typeface="Arial MT"/>
                        </a:rPr>
                        <a:t> </a:t>
                      </a:r>
                      <a:r>
                        <a:rPr lang="fr-FR" sz="1000" dirty="0">
                          <a:effectLst/>
                          <a:latin typeface="Arial MT"/>
                          <a:ea typeface="Arial MT"/>
                          <a:cs typeface="Arial MT"/>
                        </a:rPr>
                        <a:t>:</a:t>
                      </a:r>
                      <a:r>
                        <a:rPr lang="fr-FR" sz="1000" spc="-15" dirty="0">
                          <a:effectLst/>
                          <a:latin typeface="Arial MT"/>
                          <a:ea typeface="Arial MT"/>
                          <a:cs typeface="Arial MT"/>
                        </a:rPr>
                        <a:t> </a:t>
                      </a:r>
                      <a:r>
                        <a:rPr lang="fr-FR" sz="1000" dirty="0">
                          <a:effectLst/>
                          <a:latin typeface="Arial MT"/>
                          <a:ea typeface="Arial MT"/>
                          <a:cs typeface="Arial MT"/>
                        </a:rPr>
                        <a:t>6</a:t>
                      </a:r>
                      <a:r>
                        <a:rPr lang="fr-FR" sz="1000" spc="-10" dirty="0">
                          <a:effectLst/>
                          <a:latin typeface="Arial MT"/>
                          <a:ea typeface="Arial MT"/>
                          <a:cs typeface="Arial MT"/>
                        </a:rPr>
                        <a:t> </a:t>
                      </a:r>
                      <a:r>
                        <a:rPr lang="fr-FR" sz="1000" dirty="0">
                          <a:effectLst/>
                          <a:latin typeface="Arial MT"/>
                          <a:ea typeface="Arial MT"/>
                          <a:cs typeface="Arial MT"/>
                        </a:rPr>
                        <a:t>heures</a:t>
                      </a:r>
                      <a:endParaRPr lang="fr-FR" sz="1100" dirty="0">
                        <a:effectLst/>
                        <a:latin typeface="Arial MT"/>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0640">
                        <a:spcBef>
                          <a:spcPts val="135"/>
                        </a:spcBef>
                        <a:spcAft>
                          <a:spcPts val="0"/>
                        </a:spcAft>
                      </a:pPr>
                      <a:r>
                        <a:rPr lang="fr-FR" sz="1000" dirty="0">
                          <a:effectLst/>
                          <a:latin typeface="Arial MT"/>
                          <a:ea typeface="Arial MT"/>
                          <a:cs typeface="Arial MT"/>
                        </a:rPr>
                        <a:t>Lieu</a:t>
                      </a:r>
                      <a:r>
                        <a:rPr lang="fr-FR" sz="1000" spc="-15" dirty="0">
                          <a:effectLst/>
                          <a:latin typeface="Arial MT"/>
                          <a:ea typeface="Arial MT"/>
                          <a:cs typeface="Arial MT"/>
                        </a:rPr>
                        <a:t> </a:t>
                      </a:r>
                      <a:r>
                        <a:rPr lang="fr-FR" sz="1000" dirty="0">
                          <a:effectLst/>
                          <a:latin typeface="Arial MT"/>
                          <a:ea typeface="Arial MT"/>
                          <a:cs typeface="Arial MT"/>
                        </a:rPr>
                        <a:t>:</a:t>
                      </a:r>
                      <a:r>
                        <a:rPr lang="fr-FR" sz="1000" spc="-20" dirty="0">
                          <a:effectLst/>
                          <a:latin typeface="Arial MT"/>
                          <a:ea typeface="Arial MT"/>
                          <a:cs typeface="Arial MT"/>
                        </a:rPr>
                        <a:t> </a:t>
                      </a:r>
                      <a:r>
                        <a:rPr lang="fr-FR" sz="1000" dirty="0">
                          <a:effectLst/>
                          <a:latin typeface="Arial MT"/>
                          <a:ea typeface="Arial MT"/>
                          <a:cs typeface="Arial MT"/>
                        </a:rPr>
                        <a:t>A</a:t>
                      </a:r>
                      <a:r>
                        <a:rPr lang="fr-FR" sz="1000" spc="-20" dirty="0">
                          <a:effectLst/>
                          <a:latin typeface="Arial MT"/>
                          <a:ea typeface="Arial MT"/>
                          <a:cs typeface="Arial MT"/>
                        </a:rPr>
                        <a:t> </a:t>
                      </a:r>
                      <a:r>
                        <a:rPr lang="fr-FR" sz="1000" dirty="0">
                          <a:effectLst/>
                          <a:latin typeface="Arial MT"/>
                          <a:ea typeface="Arial MT"/>
                          <a:cs typeface="Arial MT"/>
                        </a:rPr>
                        <a:t>définir</a:t>
                      </a:r>
                      <a:endParaRPr lang="fr-FR" sz="1100" dirty="0">
                        <a:effectLst/>
                        <a:latin typeface="Arial MT"/>
                        <a:ea typeface="Arial MT"/>
                        <a:cs typeface="Arial MT"/>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40888583"/>
                  </a:ext>
                </a:extLst>
              </a:tr>
            </a:tbl>
          </a:graphicData>
        </a:graphic>
      </p:graphicFrame>
      <p:sp>
        <p:nvSpPr>
          <p:cNvPr id="7" name="ZoneTexte 6">
            <a:extLst>
              <a:ext uri="{FF2B5EF4-FFF2-40B4-BE49-F238E27FC236}">
                <a16:creationId xmlns:a16="http://schemas.microsoft.com/office/drawing/2014/main" id="{77CB825B-79FA-4D74-9982-66F802CD8326}"/>
              </a:ext>
            </a:extLst>
          </p:cNvPr>
          <p:cNvSpPr txBox="1"/>
          <p:nvPr/>
        </p:nvSpPr>
        <p:spPr>
          <a:xfrm>
            <a:off x="4854744" y="167119"/>
            <a:ext cx="2482511" cy="307777"/>
          </a:xfrm>
          <a:prstGeom prst="rect">
            <a:avLst/>
          </a:prstGeom>
          <a:noFill/>
        </p:spPr>
        <p:txBody>
          <a:bodyPr wrap="square" rtlCol="0">
            <a:spAutoFit/>
          </a:bodyPr>
          <a:lstStyle/>
          <a:p>
            <a:r>
              <a:rPr lang="fr-FR" sz="1400" dirty="0"/>
              <a:t>DISPOSITIFS du PAF 2022-2023</a:t>
            </a:r>
          </a:p>
        </p:txBody>
      </p:sp>
    </p:spTree>
    <p:extLst>
      <p:ext uri="{BB962C8B-B14F-4D97-AF65-F5344CB8AC3E}">
        <p14:creationId xmlns:p14="http://schemas.microsoft.com/office/powerpoint/2010/main" val="201174800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a:extLst>
              <a:ext uri="{FF2B5EF4-FFF2-40B4-BE49-F238E27FC236}">
                <a16:creationId xmlns:a16="http://schemas.microsoft.com/office/drawing/2014/main" id="{D0CB1BCF-38C4-482C-B717-92C221A78FAC}"/>
              </a:ext>
            </a:extLst>
          </p:cNvPr>
          <p:cNvSpPr>
            <a:spLocks noGrp="1"/>
          </p:cNvSpPr>
          <p:nvPr>
            <p:ph type="sldNum" sz="quarter" idx="12"/>
          </p:nvPr>
        </p:nvSpPr>
        <p:spPr/>
        <p:txBody>
          <a:bodyPr/>
          <a:lstStyle/>
          <a:p>
            <a:fld id="{B09499B9-A54A-48B6-A9F5-EC93DEB5225B}" type="slidenum">
              <a:rPr lang="fr-FR" smtClean="0"/>
              <a:t>26</a:t>
            </a:fld>
            <a:endParaRPr lang="fr-FR" dirty="0"/>
          </a:p>
        </p:txBody>
      </p:sp>
      <p:graphicFrame>
        <p:nvGraphicFramePr>
          <p:cNvPr id="3" name="Tableau 2">
            <a:extLst>
              <a:ext uri="{FF2B5EF4-FFF2-40B4-BE49-F238E27FC236}">
                <a16:creationId xmlns:a16="http://schemas.microsoft.com/office/drawing/2014/main" id="{B89047D2-1B22-4D3A-9EDA-E1155FA46AF7}"/>
              </a:ext>
            </a:extLst>
          </p:cNvPr>
          <p:cNvGraphicFramePr>
            <a:graphicFrameLocks noGrp="1"/>
          </p:cNvGraphicFramePr>
          <p:nvPr>
            <p:extLst>
              <p:ext uri="{D42A27DB-BD31-4B8C-83A1-F6EECF244321}">
                <p14:modId xmlns:p14="http://schemas.microsoft.com/office/powerpoint/2010/main" val="3724177626"/>
              </p:ext>
            </p:extLst>
          </p:nvPr>
        </p:nvGraphicFramePr>
        <p:xfrm>
          <a:off x="896450" y="803887"/>
          <a:ext cx="10457350" cy="2023110"/>
        </p:xfrm>
        <a:graphic>
          <a:graphicData uri="http://schemas.openxmlformats.org/drawingml/2006/table">
            <a:tbl>
              <a:tblPr firstRow="1" firstCol="1" lastRow="1" lastCol="1" bandRow="1" bandCol="1"/>
              <a:tblGrid>
                <a:gridCol w="5170424">
                  <a:extLst>
                    <a:ext uri="{9D8B030D-6E8A-4147-A177-3AD203B41FA5}">
                      <a16:colId xmlns:a16="http://schemas.microsoft.com/office/drawing/2014/main" val="2803855530"/>
                    </a:ext>
                  </a:extLst>
                </a:gridCol>
                <a:gridCol w="5286926">
                  <a:extLst>
                    <a:ext uri="{9D8B030D-6E8A-4147-A177-3AD203B41FA5}">
                      <a16:colId xmlns:a16="http://schemas.microsoft.com/office/drawing/2014/main" val="2283797962"/>
                    </a:ext>
                  </a:extLst>
                </a:gridCol>
              </a:tblGrid>
              <a:tr h="219710">
                <a:tc gridSpan="2">
                  <a:txBody>
                    <a:bodyPr/>
                    <a:lstStyle/>
                    <a:p>
                      <a:pPr marL="43180">
                        <a:spcBef>
                          <a:spcPts val="95"/>
                        </a:spcBef>
                        <a:spcAft>
                          <a:spcPts val="0"/>
                        </a:spcAft>
                      </a:pPr>
                      <a:r>
                        <a:rPr lang="fr-FR" sz="1100" b="1" dirty="0">
                          <a:solidFill>
                            <a:schemeClr val="bg1"/>
                          </a:solidFill>
                          <a:effectLst/>
                          <a:latin typeface="Arial" panose="020B0604020202020204" pitchFamily="34" charset="0"/>
                          <a:ea typeface="Arial MT"/>
                          <a:cs typeface="Arial MT"/>
                        </a:rPr>
                        <a:t>Dispositif</a:t>
                      </a:r>
                      <a:r>
                        <a:rPr lang="fr-FR" sz="1100" b="1" spc="15" dirty="0">
                          <a:solidFill>
                            <a:schemeClr val="bg1"/>
                          </a:solidFill>
                          <a:effectLst/>
                          <a:latin typeface="Arial" panose="020B0604020202020204" pitchFamily="34" charset="0"/>
                          <a:ea typeface="Arial MT"/>
                          <a:cs typeface="Arial MT"/>
                        </a:rPr>
                        <a:t> </a:t>
                      </a:r>
                      <a:r>
                        <a:rPr lang="fr-FR" sz="1100" b="1" dirty="0">
                          <a:solidFill>
                            <a:schemeClr val="bg1"/>
                          </a:solidFill>
                          <a:effectLst/>
                          <a:latin typeface="Arial" panose="020B0604020202020204" pitchFamily="34" charset="0"/>
                          <a:ea typeface="Arial MT"/>
                          <a:cs typeface="Arial MT"/>
                        </a:rPr>
                        <a:t>:</a:t>
                      </a:r>
                      <a:r>
                        <a:rPr lang="fr-FR" sz="1100" b="1" spc="15" dirty="0">
                          <a:solidFill>
                            <a:schemeClr val="bg1"/>
                          </a:solidFill>
                          <a:effectLst/>
                          <a:latin typeface="Arial" panose="020B0604020202020204" pitchFamily="34" charset="0"/>
                          <a:ea typeface="Arial MT"/>
                          <a:cs typeface="Arial MT"/>
                        </a:rPr>
                        <a:t> </a:t>
                      </a:r>
                      <a:r>
                        <a:rPr lang="fr-FR" sz="1100" b="1" dirty="0">
                          <a:solidFill>
                            <a:schemeClr val="bg1"/>
                          </a:solidFill>
                          <a:effectLst/>
                          <a:latin typeface="Arial" panose="020B0604020202020204" pitchFamily="34" charset="0"/>
                          <a:ea typeface="Arial MT"/>
                          <a:cs typeface="Arial MT"/>
                        </a:rPr>
                        <a:t>DN30</a:t>
                      </a:r>
                      <a:r>
                        <a:rPr lang="fr-FR" sz="1100" b="1" spc="5" dirty="0">
                          <a:solidFill>
                            <a:schemeClr val="bg1"/>
                          </a:solidFill>
                          <a:effectLst/>
                          <a:latin typeface="Arial" panose="020B0604020202020204" pitchFamily="34" charset="0"/>
                          <a:ea typeface="Arial MT"/>
                          <a:cs typeface="Arial MT"/>
                        </a:rPr>
                        <a:t> </a:t>
                      </a:r>
                      <a:r>
                        <a:rPr lang="fr-FR" sz="1100" b="1" dirty="0">
                          <a:solidFill>
                            <a:schemeClr val="bg1"/>
                          </a:solidFill>
                          <a:effectLst/>
                          <a:latin typeface="Arial" panose="020B0604020202020204" pitchFamily="34" charset="0"/>
                          <a:ea typeface="Arial MT"/>
                          <a:cs typeface="Arial MT"/>
                        </a:rPr>
                        <a:t>-</a:t>
                      </a:r>
                      <a:r>
                        <a:rPr lang="fr-FR" sz="1100" b="1" spc="10" dirty="0">
                          <a:solidFill>
                            <a:schemeClr val="bg1"/>
                          </a:solidFill>
                          <a:effectLst/>
                          <a:latin typeface="Arial" panose="020B0604020202020204" pitchFamily="34" charset="0"/>
                          <a:ea typeface="Arial MT"/>
                          <a:cs typeface="Arial MT"/>
                        </a:rPr>
                        <a:t> </a:t>
                      </a:r>
                      <a:r>
                        <a:rPr lang="fr-FR" sz="1100" b="1" dirty="0">
                          <a:solidFill>
                            <a:schemeClr val="bg1"/>
                          </a:solidFill>
                          <a:effectLst/>
                          <a:latin typeface="Arial" panose="020B0604020202020204" pitchFamily="34" charset="0"/>
                          <a:ea typeface="Arial MT"/>
                          <a:cs typeface="Arial MT"/>
                        </a:rPr>
                        <a:t>Réunion</a:t>
                      </a:r>
                      <a:r>
                        <a:rPr lang="fr-FR" sz="1100" b="1" spc="10" dirty="0">
                          <a:solidFill>
                            <a:schemeClr val="bg1"/>
                          </a:solidFill>
                          <a:effectLst/>
                          <a:latin typeface="Arial" panose="020B0604020202020204" pitchFamily="34" charset="0"/>
                          <a:ea typeface="Arial MT"/>
                          <a:cs typeface="Arial MT"/>
                        </a:rPr>
                        <a:t> </a:t>
                      </a:r>
                      <a:r>
                        <a:rPr lang="fr-FR" sz="1100" b="1" dirty="0">
                          <a:solidFill>
                            <a:schemeClr val="bg1"/>
                          </a:solidFill>
                          <a:effectLst/>
                          <a:latin typeface="Arial" panose="020B0604020202020204" pitchFamily="34" charset="0"/>
                          <a:ea typeface="Arial MT"/>
                          <a:cs typeface="Arial MT"/>
                        </a:rPr>
                        <a:t>des</a:t>
                      </a:r>
                      <a:r>
                        <a:rPr lang="fr-FR" sz="1100" b="1" spc="10" dirty="0">
                          <a:solidFill>
                            <a:schemeClr val="bg1"/>
                          </a:solidFill>
                          <a:effectLst/>
                          <a:latin typeface="Arial" panose="020B0604020202020204" pitchFamily="34" charset="0"/>
                          <a:ea typeface="Arial MT"/>
                          <a:cs typeface="Arial MT"/>
                        </a:rPr>
                        <a:t> </a:t>
                      </a:r>
                      <a:r>
                        <a:rPr lang="fr-FR" sz="1100" b="1" dirty="0">
                          <a:solidFill>
                            <a:schemeClr val="bg1"/>
                          </a:solidFill>
                          <a:effectLst/>
                          <a:latin typeface="Arial" panose="020B0604020202020204" pitchFamily="34" charset="0"/>
                          <a:ea typeface="Arial MT"/>
                          <a:cs typeface="Arial MT"/>
                        </a:rPr>
                        <a:t>directeurs</a:t>
                      </a:r>
                      <a:r>
                        <a:rPr lang="fr-FR" sz="1100" b="1" spc="10" dirty="0">
                          <a:solidFill>
                            <a:schemeClr val="bg1"/>
                          </a:solidFill>
                          <a:effectLst/>
                          <a:latin typeface="Arial" panose="020B0604020202020204" pitchFamily="34" charset="0"/>
                          <a:ea typeface="Arial MT"/>
                          <a:cs typeface="Arial MT"/>
                        </a:rPr>
                        <a:t> </a:t>
                      </a:r>
                      <a:r>
                        <a:rPr lang="fr-FR" sz="1100" b="1" dirty="0">
                          <a:solidFill>
                            <a:schemeClr val="bg1"/>
                          </a:solidFill>
                          <a:effectLst/>
                          <a:latin typeface="Arial" panose="020B0604020202020204" pitchFamily="34" charset="0"/>
                          <a:ea typeface="Arial MT"/>
                          <a:cs typeface="Arial MT"/>
                        </a:rPr>
                        <a:t>-</a:t>
                      </a:r>
                      <a:r>
                        <a:rPr lang="fr-FR" sz="1100" b="1" spc="10" dirty="0">
                          <a:solidFill>
                            <a:schemeClr val="bg1"/>
                          </a:solidFill>
                          <a:effectLst/>
                          <a:latin typeface="Arial" panose="020B0604020202020204" pitchFamily="34" charset="0"/>
                          <a:ea typeface="Arial MT"/>
                          <a:cs typeface="Arial MT"/>
                        </a:rPr>
                        <a:t> </a:t>
                      </a:r>
                      <a:r>
                        <a:rPr lang="fr-FR" sz="1100" b="1" dirty="0">
                          <a:solidFill>
                            <a:schemeClr val="bg1"/>
                          </a:solidFill>
                          <a:effectLst/>
                          <a:latin typeface="Arial" panose="020B0604020202020204" pitchFamily="34" charset="0"/>
                          <a:ea typeface="Arial MT"/>
                          <a:cs typeface="Arial MT"/>
                        </a:rPr>
                        <a:t>Dole</a:t>
                      </a:r>
                      <a:r>
                        <a:rPr lang="fr-FR" sz="1100" b="1" spc="5" dirty="0">
                          <a:solidFill>
                            <a:schemeClr val="bg1"/>
                          </a:solidFill>
                          <a:effectLst/>
                          <a:latin typeface="Arial" panose="020B0604020202020204" pitchFamily="34" charset="0"/>
                          <a:ea typeface="Arial MT"/>
                          <a:cs typeface="Arial MT"/>
                        </a:rPr>
                        <a:t> Nord</a:t>
                      </a:r>
                      <a:endParaRPr lang="fr-FR" sz="1100" dirty="0">
                        <a:solidFill>
                          <a:schemeClr val="bg1"/>
                        </a:solidFill>
                        <a:effectLst/>
                        <a:latin typeface="Arial MT"/>
                        <a:ea typeface="Arial MT"/>
                        <a:cs typeface="Arial M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solidFill>
                      <a:srgbClr val="587FCB"/>
                    </a:solidFill>
                  </a:tcPr>
                </a:tc>
                <a:tc hMerge="1">
                  <a:txBody>
                    <a:bodyPr/>
                    <a:lstStyle/>
                    <a:p>
                      <a:endParaRPr lang="fr-FR"/>
                    </a:p>
                  </a:txBody>
                  <a:tcPr/>
                </a:tc>
                <a:extLst>
                  <a:ext uri="{0D108BD9-81ED-4DB2-BD59-A6C34878D82A}">
                    <a16:rowId xmlns:a16="http://schemas.microsoft.com/office/drawing/2014/main" val="3755556089"/>
                  </a:ext>
                </a:extLst>
              </a:tr>
              <a:tr h="265430">
                <a:tc>
                  <a:txBody>
                    <a:bodyPr/>
                    <a:lstStyle/>
                    <a:p>
                      <a:pPr marL="38735">
                        <a:spcBef>
                          <a:spcPts val="265"/>
                        </a:spcBef>
                      </a:pPr>
                      <a:r>
                        <a:rPr lang="fr-FR" sz="1000" b="1" dirty="0">
                          <a:effectLst/>
                          <a:latin typeface="Arial" panose="020B0604020202020204" pitchFamily="34" charset="0"/>
                          <a:ea typeface="Arial MT"/>
                          <a:cs typeface="Arial MT"/>
                        </a:rPr>
                        <a:t>Identifiant</a:t>
                      </a:r>
                      <a:r>
                        <a:rPr lang="fr-FR" sz="1000" b="1" spc="-20" dirty="0">
                          <a:effectLst/>
                          <a:latin typeface="Arial" panose="020B0604020202020204" pitchFamily="34" charset="0"/>
                          <a:ea typeface="Arial MT"/>
                          <a:cs typeface="Arial MT"/>
                        </a:rPr>
                        <a:t> </a:t>
                      </a:r>
                      <a:r>
                        <a:rPr lang="fr-FR" sz="1000" b="1" dirty="0">
                          <a:effectLst/>
                          <a:latin typeface="Arial" panose="020B0604020202020204" pitchFamily="34" charset="0"/>
                          <a:ea typeface="Arial MT"/>
                          <a:cs typeface="Arial MT"/>
                        </a:rPr>
                        <a:t>:</a:t>
                      </a:r>
                      <a:r>
                        <a:rPr lang="fr-FR" sz="1000" b="1" spc="-25" dirty="0">
                          <a:effectLst/>
                          <a:latin typeface="Arial" panose="020B0604020202020204" pitchFamily="34" charset="0"/>
                          <a:ea typeface="Arial MT"/>
                          <a:cs typeface="Arial MT"/>
                        </a:rPr>
                        <a:t> </a:t>
                      </a:r>
                      <a:r>
                        <a:rPr lang="fr-FR" sz="1000" b="1" dirty="0">
                          <a:effectLst/>
                          <a:latin typeface="Arial" panose="020B0604020202020204" pitchFamily="34" charset="0"/>
                          <a:ea typeface="Arial MT"/>
                          <a:cs typeface="Arial MT"/>
                        </a:rPr>
                        <a:t>22D0391043</a:t>
                      </a:r>
                      <a:endParaRPr lang="fr-FR" sz="1100" dirty="0">
                        <a:effectLst/>
                        <a:latin typeface="Arial MT"/>
                        <a:ea typeface="Arial MT"/>
                        <a:cs typeface="Arial M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tcPr>
                </a:tc>
                <a:tc>
                  <a:txBody>
                    <a:bodyPr/>
                    <a:lstStyle/>
                    <a:p>
                      <a:pPr marL="40005">
                        <a:spcBef>
                          <a:spcPts val="235"/>
                        </a:spcBef>
                        <a:spcAft>
                          <a:spcPts val="0"/>
                        </a:spcAft>
                      </a:pPr>
                      <a:r>
                        <a:rPr lang="fr-FR" sz="1000" dirty="0">
                          <a:effectLst/>
                          <a:latin typeface="Arial MT"/>
                        </a:rPr>
                        <a:t>Inscription</a:t>
                      </a:r>
                      <a:r>
                        <a:rPr lang="fr-FR" sz="1000" spc="-30" dirty="0">
                          <a:effectLst/>
                          <a:latin typeface="Arial MT"/>
                        </a:rPr>
                        <a:t> </a:t>
                      </a:r>
                      <a:r>
                        <a:rPr lang="fr-FR" sz="1000" dirty="0">
                          <a:effectLst/>
                          <a:latin typeface="Arial MT"/>
                        </a:rPr>
                        <a:t>:</a:t>
                      </a:r>
                      <a:r>
                        <a:rPr lang="fr-FR" sz="1000" spc="-30" dirty="0">
                          <a:effectLst/>
                          <a:latin typeface="Arial MT"/>
                        </a:rPr>
                        <a:t> </a:t>
                      </a:r>
                      <a:r>
                        <a:rPr lang="fr-FR" sz="1000" dirty="0">
                          <a:effectLst/>
                          <a:latin typeface="Arial MT"/>
                        </a:rPr>
                        <a:t>Public</a:t>
                      </a:r>
                      <a:r>
                        <a:rPr lang="fr-FR" sz="1000" spc="-20" dirty="0">
                          <a:effectLst/>
                          <a:latin typeface="Arial MT"/>
                        </a:rPr>
                        <a:t> </a:t>
                      </a:r>
                      <a:r>
                        <a:rPr lang="fr-FR" sz="1000" dirty="0">
                          <a:effectLst/>
                          <a:latin typeface="Arial MT"/>
                        </a:rPr>
                        <a:t>désigné,</a:t>
                      </a:r>
                      <a:r>
                        <a:rPr lang="fr-FR" sz="1000" spc="-25" dirty="0">
                          <a:effectLst/>
                          <a:latin typeface="Arial MT"/>
                        </a:rPr>
                        <a:t> </a:t>
                      </a:r>
                      <a:r>
                        <a:rPr lang="fr-FR" sz="1000" dirty="0">
                          <a:effectLst/>
                          <a:latin typeface="Arial MT"/>
                        </a:rPr>
                        <a:t>ne</a:t>
                      </a:r>
                      <a:r>
                        <a:rPr lang="fr-FR" sz="1000" spc="-30" dirty="0">
                          <a:effectLst/>
                          <a:latin typeface="Arial MT"/>
                        </a:rPr>
                        <a:t> </a:t>
                      </a:r>
                      <a:r>
                        <a:rPr lang="fr-FR" sz="1000" dirty="0">
                          <a:effectLst/>
                          <a:latin typeface="Arial MT"/>
                        </a:rPr>
                        <a:t>pas</a:t>
                      </a:r>
                      <a:r>
                        <a:rPr lang="fr-FR" sz="1000" spc="-20" dirty="0">
                          <a:effectLst/>
                          <a:latin typeface="Arial MT"/>
                        </a:rPr>
                        <a:t> </a:t>
                      </a:r>
                      <a:r>
                        <a:rPr lang="fr-FR" sz="1000" dirty="0">
                          <a:effectLst/>
                          <a:latin typeface="Arial MT"/>
                        </a:rPr>
                        <a:t>s'inscrire</a:t>
                      </a:r>
                      <a:endParaRPr lang="fr-FR" sz="1100" dirty="0">
                        <a:effectLst/>
                        <a:latin typeface="Arial M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22207883"/>
                  </a:ext>
                </a:extLst>
              </a:tr>
              <a:tr h="302260">
                <a:tc gridSpan="2">
                  <a:txBody>
                    <a:bodyPr/>
                    <a:lstStyle/>
                    <a:p>
                      <a:pPr marL="4445" marR="184785" indent="34290">
                        <a:lnSpc>
                          <a:spcPts val="1130"/>
                        </a:lnSpc>
                        <a:spcBef>
                          <a:spcPts val="20"/>
                        </a:spcBef>
                        <a:spcAft>
                          <a:spcPts val="0"/>
                        </a:spcAft>
                      </a:pPr>
                      <a:r>
                        <a:rPr lang="fr-FR" sz="1000" dirty="0">
                          <a:effectLst/>
                          <a:latin typeface="Arial MT"/>
                          <a:ea typeface="Arial MT"/>
                          <a:cs typeface="Arial MT"/>
                        </a:rPr>
                        <a:t>Objectifs</a:t>
                      </a:r>
                      <a:r>
                        <a:rPr lang="fr-FR" sz="1000" spc="-25" dirty="0">
                          <a:effectLst/>
                          <a:latin typeface="Arial MT"/>
                          <a:ea typeface="Arial MT"/>
                          <a:cs typeface="Arial MT"/>
                        </a:rPr>
                        <a:t> </a:t>
                      </a:r>
                      <a:r>
                        <a:rPr lang="fr-FR" sz="1000" dirty="0">
                          <a:effectLst/>
                          <a:latin typeface="Arial MT"/>
                          <a:ea typeface="Arial MT"/>
                          <a:cs typeface="Arial MT"/>
                        </a:rPr>
                        <a:t>généraux</a:t>
                      </a:r>
                      <a:r>
                        <a:rPr lang="fr-FR" sz="1000" spc="-20" dirty="0">
                          <a:effectLst/>
                          <a:latin typeface="Arial MT"/>
                          <a:ea typeface="Arial MT"/>
                          <a:cs typeface="Arial MT"/>
                        </a:rPr>
                        <a:t> </a:t>
                      </a:r>
                      <a:r>
                        <a:rPr lang="fr-FR" sz="1000" dirty="0">
                          <a:effectLst/>
                          <a:latin typeface="Arial MT"/>
                          <a:ea typeface="Arial MT"/>
                          <a:cs typeface="Arial MT"/>
                        </a:rPr>
                        <a:t>:</a:t>
                      </a:r>
                      <a:r>
                        <a:rPr lang="fr-FR" sz="1000" spc="-35" dirty="0">
                          <a:effectLst/>
                          <a:latin typeface="Arial MT"/>
                          <a:ea typeface="Arial MT"/>
                          <a:cs typeface="Arial MT"/>
                        </a:rPr>
                        <a:t> </a:t>
                      </a:r>
                      <a:r>
                        <a:rPr lang="fr-FR" sz="1000" dirty="0">
                          <a:effectLst/>
                          <a:latin typeface="Arial MT"/>
                          <a:ea typeface="Arial MT"/>
                          <a:cs typeface="Arial MT"/>
                        </a:rPr>
                        <a:t>Accompagner</a:t>
                      </a:r>
                      <a:r>
                        <a:rPr lang="fr-FR" sz="1000" spc="-20" dirty="0">
                          <a:effectLst/>
                          <a:latin typeface="Arial MT"/>
                          <a:ea typeface="Arial MT"/>
                          <a:cs typeface="Arial MT"/>
                        </a:rPr>
                        <a:t> </a:t>
                      </a:r>
                      <a:r>
                        <a:rPr lang="fr-FR" sz="1000" dirty="0">
                          <a:effectLst/>
                          <a:latin typeface="Arial MT"/>
                          <a:ea typeface="Arial MT"/>
                          <a:cs typeface="Arial MT"/>
                        </a:rPr>
                        <a:t>les</a:t>
                      </a:r>
                      <a:r>
                        <a:rPr lang="fr-FR" sz="1000" spc="-25" dirty="0">
                          <a:effectLst/>
                          <a:latin typeface="Arial MT"/>
                          <a:ea typeface="Arial MT"/>
                          <a:cs typeface="Arial MT"/>
                        </a:rPr>
                        <a:t> </a:t>
                      </a:r>
                      <a:r>
                        <a:rPr lang="fr-FR" sz="1000" dirty="0">
                          <a:effectLst/>
                          <a:latin typeface="Arial MT"/>
                          <a:ea typeface="Arial MT"/>
                          <a:cs typeface="Arial MT"/>
                        </a:rPr>
                        <a:t>directeurs</a:t>
                      </a:r>
                      <a:r>
                        <a:rPr lang="fr-FR" sz="1000" spc="-15" dirty="0">
                          <a:effectLst/>
                          <a:latin typeface="Arial MT"/>
                          <a:ea typeface="Arial MT"/>
                          <a:cs typeface="Arial MT"/>
                        </a:rPr>
                        <a:t> </a:t>
                      </a:r>
                      <a:r>
                        <a:rPr lang="fr-FR" sz="1000" dirty="0">
                          <a:effectLst/>
                          <a:latin typeface="Arial MT"/>
                          <a:ea typeface="Arial MT"/>
                          <a:cs typeface="Arial MT"/>
                        </a:rPr>
                        <a:t>dans</a:t>
                      </a:r>
                      <a:r>
                        <a:rPr lang="fr-FR" sz="1000" spc="-20" dirty="0">
                          <a:effectLst/>
                          <a:latin typeface="Arial MT"/>
                          <a:ea typeface="Arial MT"/>
                          <a:cs typeface="Arial MT"/>
                        </a:rPr>
                        <a:t> </a:t>
                      </a:r>
                      <a:r>
                        <a:rPr lang="fr-FR" sz="1000" dirty="0">
                          <a:effectLst/>
                          <a:latin typeface="Arial MT"/>
                          <a:ea typeface="Arial MT"/>
                          <a:cs typeface="Arial MT"/>
                        </a:rPr>
                        <a:t>leur</a:t>
                      </a:r>
                      <a:r>
                        <a:rPr lang="fr-FR" sz="1000" spc="-20" dirty="0">
                          <a:effectLst/>
                          <a:latin typeface="Arial MT"/>
                          <a:ea typeface="Arial MT"/>
                          <a:cs typeface="Arial MT"/>
                        </a:rPr>
                        <a:t> </a:t>
                      </a:r>
                      <a:r>
                        <a:rPr lang="fr-FR" sz="1000" dirty="0">
                          <a:effectLst/>
                          <a:latin typeface="Arial MT"/>
                          <a:ea typeface="Arial MT"/>
                          <a:cs typeface="Arial MT"/>
                        </a:rPr>
                        <a:t>fonction</a:t>
                      </a:r>
                      <a:r>
                        <a:rPr lang="fr-FR" sz="1000" spc="-30" dirty="0">
                          <a:effectLst/>
                          <a:latin typeface="Arial MT"/>
                          <a:ea typeface="Arial MT"/>
                          <a:cs typeface="Arial MT"/>
                        </a:rPr>
                        <a:t> </a:t>
                      </a:r>
                      <a:r>
                        <a:rPr lang="fr-FR" sz="1000" dirty="0">
                          <a:effectLst/>
                          <a:latin typeface="Arial MT"/>
                          <a:ea typeface="Arial MT"/>
                          <a:cs typeface="Arial MT"/>
                        </a:rPr>
                        <a:t>et</a:t>
                      </a:r>
                      <a:r>
                        <a:rPr lang="fr-FR" sz="1000" spc="-35" dirty="0">
                          <a:effectLst/>
                          <a:latin typeface="Arial MT"/>
                          <a:ea typeface="Arial MT"/>
                          <a:cs typeface="Arial MT"/>
                        </a:rPr>
                        <a:t> </a:t>
                      </a:r>
                      <a:r>
                        <a:rPr lang="fr-FR" sz="1000" dirty="0">
                          <a:effectLst/>
                          <a:latin typeface="Arial MT"/>
                          <a:ea typeface="Arial MT"/>
                          <a:cs typeface="Arial MT"/>
                        </a:rPr>
                        <a:t>relayer</a:t>
                      </a:r>
                      <a:r>
                        <a:rPr lang="fr-FR" sz="1000" spc="-15" dirty="0">
                          <a:effectLst/>
                          <a:latin typeface="Arial MT"/>
                          <a:ea typeface="Arial MT"/>
                          <a:cs typeface="Arial MT"/>
                        </a:rPr>
                        <a:t> </a:t>
                      </a:r>
                      <a:r>
                        <a:rPr lang="fr-FR" sz="1000" dirty="0">
                          <a:effectLst/>
                          <a:latin typeface="Arial MT"/>
                          <a:ea typeface="Arial MT"/>
                          <a:cs typeface="Arial MT"/>
                        </a:rPr>
                        <a:t>les</a:t>
                      </a:r>
                      <a:r>
                        <a:rPr lang="fr-FR" sz="1000" spc="-25" dirty="0">
                          <a:effectLst/>
                          <a:latin typeface="Arial MT"/>
                          <a:ea typeface="Arial MT"/>
                          <a:cs typeface="Arial MT"/>
                        </a:rPr>
                        <a:t> </a:t>
                      </a:r>
                      <a:r>
                        <a:rPr lang="fr-FR" sz="1000" dirty="0">
                          <a:effectLst/>
                          <a:latin typeface="Arial MT"/>
                          <a:ea typeface="Arial MT"/>
                          <a:cs typeface="Arial MT"/>
                        </a:rPr>
                        <a:t>éléments</a:t>
                      </a:r>
                      <a:r>
                        <a:rPr lang="fr-FR" sz="1000" spc="-20" dirty="0">
                          <a:effectLst/>
                          <a:latin typeface="Arial MT"/>
                          <a:ea typeface="Arial MT"/>
                          <a:cs typeface="Arial MT"/>
                        </a:rPr>
                        <a:t> </a:t>
                      </a:r>
                      <a:r>
                        <a:rPr lang="fr-FR" sz="1000" dirty="0">
                          <a:effectLst/>
                          <a:latin typeface="Arial MT"/>
                          <a:ea typeface="Arial MT"/>
                          <a:cs typeface="Arial MT"/>
                        </a:rPr>
                        <a:t>de</a:t>
                      </a:r>
                      <a:r>
                        <a:rPr lang="fr-FR" sz="1000" spc="-25" dirty="0">
                          <a:effectLst/>
                          <a:latin typeface="Arial MT"/>
                          <a:ea typeface="Arial MT"/>
                          <a:cs typeface="Arial MT"/>
                        </a:rPr>
                        <a:t> </a:t>
                      </a:r>
                      <a:r>
                        <a:rPr lang="fr-FR" sz="1000" dirty="0">
                          <a:effectLst/>
                          <a:latin typeface="Arial MT"/>
                          <a:ea typeface="Arial MT"/>
                          <a:cs typeface="Arial MT"/>
                        </a:rPr>
                        <a:t>politique</a:t>
                      </a:r>
                      <a:r>
                        <a:rPr lang="fr-FR" sz="1000" spc="-265" dirty="0">
                          <a:effectLst/>
                          <a:latin typeface="Arial MT"/>
                          <a:ea typeface="Arial MT"/>
                          <a:cs typeface="Arial MT"/>
                        </a:rPr>
                        <a:t> </a:t>
                      </a:r>
                      <a:r>
                        <a:rPr lang="fr-FR" sz="1000" dirty="0">
                          <a:effectLst/>
                          <a:latin typeface="Arial MT"/>
                          <a:ea typeface="Arial MT"/>
                          <a:cs typeface="Arial MT"/>
                        </a:rPr>
                        <a:t>éducative</a:t>
                      </a:r>
                      <a:r>
                        <a:rPr lang="fr-FR" sz="1000" spc="-10" dirty="0">
                          <a:effectLst/>
                          <a:latin typeface="Arial MT"/>
                          <a:ea typeface="Arial MT"/>
                          <a:cs typeface="Arial MT"/>
                        </a:rPr>
                        <a:t> </a:t>
                      </a:r>
                      <a:r>
                        <a:rPr lang="fr-FR" sz="1000" dirty="0">
                          <a:effectLst/>
                          <a:latin typeface="Arial MT"/>
                          <a:ea typeface="Arial MT"/>
                          <a:cs typeface="Arial MT"/>
                        </a:rPr>
                        <a:t>actuelle.</a:t>
                      </a:r>
                      <a:endParaRPr lang="fr-FR" sz="1100" dirty="0">
                        <a:effectLst/>
                        <a:latin typeface="Arial MT"/>
                        <a:ea typeface="Arial MT"/>
                        <a:cs typeface="Arial M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tcPr>
                </a:tc>
                <a:tc hMerge="1">
                  <a:txBody>
                    <a:bodyPr/>
                    <a:lstStyle/>
                    <a:p>
                      <a:endParaRPr lang="fr-FR"/>
                    </a:p>
                  </a:txBody>
                  <a:tcPr/>
                </a:tc>
                <a:extLst>
                  <a:ext uri="{0D108BD9-81ED-4DB2-BD59-A6C34878D82A}">
                    <a16:rowId xmlns:a16="http://schemas.microsoft.com/office/drawing/2014/main" val="411218496"/>
                  </a:ext>
                </a:extLst>
              </a:tr>
              <a:tr h="264160">
                <a:tc>
                  <a:txBody>
                    <a:bodyPr/>
                    <a:lstStyle/>
                    <a:p>
                      <a:pPr marL="38735">
                        <a:spcBef>
                          <a:spcPts val="225"/>
                        </a:spcBef>
                      </a:pPr>
                      <a:r>
                        <a:rPr lang="fr-FR" sz="1000" dirty="0">
                          <a:effectLst/>
                          <a:latin typeface="Arial MT"/>
                          <a:ea typeface="Arial MT"/>
                          <a:cs typeface="Arial MT"/>
                        </a:rPr>
                        <a:t>Responsable</a:t>
                      </a:r>
                      <a:r>
                        <a:rPr lang="fr-FR" sz="1000" spc="-20" dirty="0">
                          <a:effectLst/>
                          <a:latin typeface="Arial MT"/>
                          <a:ea typeface="Arial MT"/>
                          <a:cs typeface="Arial MT"/>
                        </a:rPr>
                        <a:t> </a:t>
                      </a:r>
                      <a:r>
                        <a:rPr lang="fr-FR" sz="1000" dirty="0">
                          <a:effectLst/>
                          <a:latin typeface="Arial MT"/>
                          <a:ea typeface="Arial MT"/>
                          <a:cs typeface="Arial MT"/>
                        </a:rPr>
                        <a:t>:</a:t>
                      </a:r>
                      <a:r>
                        <a:rPr lang="fr-FR" sz="1000" spc="-25" dirty="0">
                          <a:effectLst/>
                          <a:latin typeface="Arial MT"/>
                          <a:ea typeface="Arial MT"/>
                          <a:cs typeface="Arial MT"/>
                        </a:rPr>
                        <a:t> </a:t>
                      </a:r>
                      <a:r>
                        <a:rPr lang="fr-FR" sz="1000" dirty="0">
                          <a:effectLst/>
                          <a:latin typeface="Arial MT"/>
                          <a:ea typeface="Arial MT"/>
                          <a:cs typeface="Arial MT"/>
                        </a:rPr>
                        <a:t>IEN</a:t>
                      </a:r>
                      <a:r>
                        <a:rPr lang="fr-FR" sz="1000" spc="-20" dirty="0">
                          <a:effectLst/>
                          <a:latin typeface="Arial MT"/>
                          <a:ea typeface="Arial MT"/>
                          <a:cs typeface="Arial MT"/>
                        </a:rPr>
                        <a:t> </a:t>
                      </a:r>
                      <a:r>
                        <a:rPr lang="fr-FR" sz="1000" dirty="0">
                          <a:effectLst/>
                          <a:latin typeface="Arial MT"/>
                          <a:ea typeface="Arial MT"/>
                          <a:cs typeface="Arial MT"/>
                        </a:rPr>
                        <a:t>de</a:t>
                      </a:r>
                      <a:r>
                        <a:rPr lang="fr-FR" sz="1000" spc="-20" dirty="0">
                          <a:effectLst/>
                          <a:latin typeface="Arial MT"/>
                          <a:ea typeface="Arial MT"/>
                          <a:cs typeface="Arial MT"/>
                        </a:rPr>
                        <a:t> </a:t>
                      </a:r>
                      <a:r>
                        <a:rPr lang="fr-FR" sz="1000" dirty="0">
                          <a:effectLst/>
                          <a:latin typeface="Arial MT"/>
                          <a:ea typeface="Arial MT"/>
                          <a:cs typeface="Arial MT"/>
                        </a:rPr>
                        <a:t>la</a:t>
                      </a:r>
                      <a:r>
                        <a:rPr lang="fr-FR" sz="1000" spc="-20" dirty="0">
                          <a:effectLst/>
                          <a:latin typeface="Arial MT"/>
                          <a:ea typeface="Arial MT"/>
                          <a:cs typeface="Arial MT"/>
                        </a:rPr>
                        <a:t> </a:t>
                      </a:r>
                      <a:r>
                        <a:rPr lang="fr-FR" sz="1000" dirty="0">
                          <a:effectLst/>
                          <a:latin typeface="Arial MT"/>
                          <a:ea typeface="Arial MT"/>
                          <a:cs typeface="Arial MT"/>
                        </a:rPr>
                        <a:t>circonscription</a:t>
                      </a:r>
                      <a:endParaRPr lang="fr-FR" sz="1100" dirty="0">
                        <a:effectLst/>
                        <a:latin typeface="Arial MT"/>
                        <a:ea typeface="Arial MT"/>
                        <a:cs typeface="Arial M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tcPr>
                </a:tc>
                <a:tc>
                  <a:txBody>
                    <a:bodyPr/>
                    <a:lstStyle/>
                    <a:p>
                      <a:pPr marL="38735"/>
                      <a:r>
                        <a:rPr lang="fr-FR" sz="1000" dirty="0">
                          <a:effectLst/>
                          <a:latin typeface="Times New Roman" panose="02020603050405020304" pitchFamily="18" charset="0"/>
                          <a:ea typeface="Arial MT"/>
                          <a:cs typeface="Arial MT"/>
                        </a:rPr>
                        <a:t> </a:t>
                      </a:r>
                      <a:r>
                        <a:rPr lang="fr-FR" sz="1000" dirty="0">
                          <a:effectLst/>
                          <a:latin typeface="Arial MT"/>
                        </a:rPr>
                        <a:t>Nb</a:t>
                      </a:r>
                      <a:r>
                        <a:rPr lang="fr-FR" sz="1000" spc="-20" dirty="0">
                          <a:effectLst/>
                          <a:latin typeface="Arial MT"/>
                        </a:rPr>
                        <a:t> </a:t>
                      </a:r>
                      <a:r>
                        <a:rPr lang="fr-FR" sz="1000" dirty="0">
                          <a:effectLst/>
                          <a:latin typeface="Arial MT"/>
                        </a:rPr>
                        <a:t>de</a:t>
                      </a:r>
                      <a:r>
                        <a:rPr lang="fr-FR" sz="1000" spc="-10" dirty="0">
                          <a:effectLst/>
                          <a:latin typeface="Arial MT"/>
                        </a:rPr>
                        <a:t> </a:t>
                      </a:r>
                      <a:r>
                        <a:rPr lang="fr-FR" sz="1000" dirty="0">
                          <a:effectLst/>
                          <a:latin typeface="Arial MT"/>
                        </a:rPr>
                        <a:t>places</a:t>
                      </a:r>
                      <a:r>
                        <a:rPr lang="fr-FR" sz="1000" spc="-10" dirty="0">
                          <a:effectLst/>
                          <a:latin typeface="Arial MT"/>
                        </a:rPr>
                        <a:t> </a:t>
                      </a:r>
                      <a:r>
                        <a:rPr lang="fr-FR" sz="1000" dirty="0">
                          <a:effectLst/>
                          <a:latin typeface="Arial MT"/>
                        </a:rPr>
                        <a:t>:</a:t>
                      </a:r>
                      <a:r>
                        <a:rPr lang="fr-FR" sz="1000" spc="-15" dirty="0">
                          <a:effectLst/>
                          <a:latin typeface="Arial MT"/>
                        </a:rPr>
                        <a:t> </a:t>
                      </a:r>
                      <a:r>
                        <a:rPr lang="fr-FR" sz="1000" dirty="0">
                          <a:effectLst/>
                          <a:latin typeface="Arial MT"/>
                        </a:rPr>
                        <a:t>40</a:t>
                      </a:r>
                      <a:endParaRPr lang="fr-FR" sz="1100" dirty="0">
                        <a:effectLst/>
                        <a:latin typeface="Arial M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32361908"/>
                  </a:ext>
                </a:extLst>
              </a:tr>
              <a:tr h="229870">
                <a:tc gridSpan="2">
                  <a:txBody>
                    <a:bodyPr/>
                    <a:lstStyle/>
                    <a:p>
                      <a:pPr marL="4445">
                        <a:spcBef>
                          <a:spcPts val="45"/>
                        </a:spcBef>
                        <a:spcAft>
                          <a:spcPts val="0"/>
                        </a:spcAft>
                      </a:pPr>
                      <a:r>
                        <a:rPr lang="fr-FR" sz="1000" dirty="0">
                          <a:effectLst/>
                          <a:latin typeface="Arial MT"/>
                          <a:ea typeface="Arial MT"/>
                          <a:cs typeface="Arial MT"/>
                        </a:rPr>
                        <a:t>Public</a:t>
                      </a:r>
                      <a:r>
                        <a:rPr lang="fr-FR" sz="1000" spc="-20" dirty="0">
                          <a:effectLst/>
                          <a:latin typeface="Arial MT"/>
                          <a:ea typeface="Arial MT"/>
                          <a:cs typeface="Arial MT"/>
                        </a:rPr>
                        <a:t> </a:t>
                      </a:r>
                      <a:r>
                        <a:rPr lang="fr-FR" sz="1000" dirty="0">
                          <a:effectLst/>
                          <a:latin typeface="Arial MT"/>
                          <a:ea typeface="Arial MT"/>
                          <a:cs typeface="Arial MT"/>
                        </a:rPr>
                        <a:t>:</a:t>
                      </a:r>
                      <a:r>
                        <a:rPr lang="fr-FR" sz="1000" spc="-25" dirty="0">
                          <a:effectLst/>
                          <a:latin typeface="Arial MT"/>
                          <a:ea typeface="Arial MT"/>
                          <a:cs typeface="Arial MT"/>
                        </a:rPr>
                        <a:t> </a:t>
                      </a:r>
                      <a:r>
                        <a:rPr lang="fr-FR" sz="1000" dirty="0">
                          <a:effectLst/>
                          <a:latin typeface="Arial MT"/>
                          <a:ea typeface="Arial MT"/>
                          <a:cs typeface="Arial MT"/>
                        </a:rPr>
                        <a:t>Directeurs</a:t>
                      </a:r>
                      <a:r>
                        <a:rPr lang="fr-FR" sz="1000" spc="-20" dirty="0">
                          <a:effectLst/>
                          <a:latin typeface="Arial MT"/>
                          <a:ea typeface="Arial MT"/>
                          <a:cs typeface="Arial MT"/>
                        </a:rPr>
                        <a:t> </a:t>
                      </a:r>
                      <a:r>
                        <a:rPr lang="fr-FR" sz="1000" dirty="0">
                          <a:effectLst/>
                          <a:latin typeface="Arial MT"/>
                          <a:ea typeface="Arial MT"/>
                          <a:cs typeface="Arial MT"/>
                        </a:rPr>
                        <a:t>et</a:t>
                      </a:r>
                      <a:r>
                        <a:rPr lang="fr-FR" sz="1000" spc="-30" dirty="0">
                          <a:effectLst/>
                          <a:latin typeface="Arial MT"/>
                          <a:ea typeface="Arial MT"/>
                          <a:cs typeface="Arial MT"/>
                        </a:rPr>
                        <a:t> </a:t>
                      </a:r>
                      <a:r>
                        <a:rPr lang="fr-FR" sz="1000" dirty="0">
                          <a:effectLst/>
                          <a:latin typeface="Arial MT"/>
                          <a:ea typeface="Arial MT"/>
                          <a:cs typeface="Arial MT"/>
                        </a:rPr>
                        <a:t>chargés</a:t>
                      </a:r>
                      <a:r>
                        <a:rPr lang="fr-FR" sz="1000" spc="-15" dirty="0">
                          <a:effectLst/>
                          <a:latin typeface="Arial MT"/>
                          <a:ea typeface="Arial MT"/>
                          <a:cs typeface="Arial MT"/>
                        </a:rPr>
                        <a:t> </a:t>
                      </a:r>
                      <a:r>
                        <a:rPr lang="fr-FR" sz="1000" dirty="0">
                          <a:effectLst/>
                          <a:latin typeface="Arial MT"/>
                          <a:ea typeface="Arial MT"/>
                          <a:cs typeface="Arial MT"/>
                        </a:rPr>
                        <a:t>d'école</a:t>
                      </a:r>
                      <a:endParaRPr lang="fr-FR" sz="1100" dirty="0">
                        <a:effectLst/>
                        <a:latin typeface="Arial MT"/>
                        <a:ea typeface="Arial MT"/>
                        <a:cs typeface="Arial M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tcPr>
                </a:tc>
                <a:tc hMerge="1">
                  <a:txBody>
                    <a:bodyPr/>
                    <a:lstStyle/>
                    <a:p>
                      <a:endParaRPr lang="fr-FR"/>
                    </a:p>
                  </a:txBody>
                  <a:tcPr/>
                </a:tc>
                <a:extLst>
                  <a:ext uri="{0D108BD9-81ED-4DB2-BD59-A6C34878D82A}">
                    <a16:rowId xmlns:a16="http://schemas.microsoft.com/office/drawing/2014/main" val="497129049"/>
                  </a:ext>
                </a:extLst>
              </a:tr>
              <a:tr h="247650">
                <a:tc gridSpan="2">
                  <a:txBody>
                    <a:bodyPr/>
                    <a:lstStyle/>
                    <a:p>
                      <a:pPr marL="43815">
                        <a:spcBef>
                          <a:spcPts val="140"/>
                        </a:spcBef>
                        <a:spcAft>
                          <a:spcPts val="0"/>
                        </a:spcAft>
                      </a:pPr>
                      <a:r>
                        <a:rPr lang="fr-FR" sz="1000" dirty="0">
                          <a:effectLst/>
                          <a:latin typeface="Arial MT"/>
                          <a:ea typeface="Arial MT"/>
                          <a:cs typeface="Arial MT"/>
                        </a:rPr>
                        <a:t>Prérequis</a:t>
                      </a:r>
                      <a:r>
                        <a:rPr lang="fr-FR" sz="1000" spc="-20" dirty="0">
                          <a:effectLst/>
                          <a:latin typeface="Arial MT"/>
                          <a:ea typeface="Arial MT"/>
                          <a:cs typeface="Arial MT"/>
                        </a:rPr>
                        <a:t> </a:t>
                      </a:r>
                      <a:r>
                        <a:rPr lang="fr-FR" sz="1000" dirty="0">
                          <a:effectLst/>
                          <a:latin typeface="Arial MT"/>
                          <a:ea typeface="Arial MT"/>
                          <a:cs typeface="Arial MT"/>
                        </a:rPr>
                        <a:t>:</a:t>
                      </a:r>
                      <a:r>
                        <a:rPr lang="fr-FR" sz="1000" spc="-25" dirty="0">
                          <a:effectLst/>
                          <a:latin typeface="Arial MT"/>
                          <a:ea typeface="Arial MT"/>
                          <a:cs typeface="Arial MT"/>
                        </a:rPr>
                        <a:t> </a:t>
                      </a:r>
                      <a:r>
                        <a:rPr lang="fr-FR" sz="1000" dirty="0">
                          <a:effectLst/>
                          <a:latin typeface="Arial MT"/>
                          <a:ea typeface="Arial MT"/>
                          <a:cs typeface="Arial MT"/>
                        </a:rPr>
                        <a:t>Être</a:t>
                      </a:r>
                      <a:r>
                        <a:rPr lang="fr-FR" sz="1000" spc="-25" dirty="0">
                          <a:effectLst/>
                          <a:latin typeface="Arial MT"/>
                          <a:ea typeface="Arial MT"/>
                          <a:cs typeface="Arial MT"/>
                        </a:rPr>
                        <a:t> </a:t>
                      </a:r>
                      <a:r>
                        <a:rPr lang="fr-FR" sz="1000" dirty="0">
                          <a:effectLst/>
                          <a:latin typeface="Arial MT"/>
                          <a:ea typeface="Arial MT"/>
                          <a:cs typeface="Arial MT"/>
                        </a:rPr>
                        <a:t>directeurs</a:t>
                      </a:r>
                      <a:r>
                        <a:rPr lang="fr-FR" sz="1000" spc="-15" dirty="0">
                          <a:effectLst/>
                          <a:latin typeface="Arial MT"/>
                          <a:ea typeface="Arial MT"/>
                          <a:cs typeface="Arial MT"/>
                        </a:rPr>
                        <a:t> </a:t>
                      </a:r>
                      <a:r>
                        <a:rPr lang="fr-FR" sz="1000" dirty="0">
                          <a:effectLst/>
                          <a:latin typeface="Arial MT"/>
                          <a:ea typeface="Arial MT"/>
                          <a:cs typeface="Arial MT"/>
                        </a:rPr>
                        <a:t>ou</a:t>
                      </a:r>
                      <a:r>
                        <a:rPr lang="fr-FR" sz="1000" spc="-25" dirty="0">
                          <a:effectLst/>
                          <a:latin typeface="Arial MT"/>
                          <a:ea typeface="Arial MT"/>
                          <a:cs typeface="Arial MT"/>
                        </a:rPr>
                        <a:t> </a:t>
                      </a:r>
                      <a:r>
                        <a:rPr lang="fr-FR" sz="1000" dirty="0">
                          <a:effectLst/>
                          <a:latin typeface="Arial MT"/>
                          <a:ea typeface="Arial MT"/>
                          <a:cs typeface="Arial MT"/>
                        </a:rPr>
                        <a:t>chargés</a:t>
                      </a:r>
                      <a:r>
                        <a:rPr lang="fr-FR" sz="1000" spc="-15" dirty="0">
                          <a:effectLst/>
                          <a:latin typeface="Arial MT"/>
                          <a:ea typeface="Arial MT"/>
                          <a:cs typeface="Arial MT"/>
                        </a:rPr>
                        <a:t> </a:t>
                      </a:r>
                      <a:r>
                        <a:rPr lang="fr-FR" sz="1000" dirty="0">
                          <a:effectLst/>
                          <a:latin typeface="Arial MT"/>
                          <a:ea typeface="Arial MT"/>
                          <a:cs typeface="Arial MT"/>
                        </a:rPr>
                        <a:t>d'école.</a:t>
                      </a:r>
                      <a:endParaRPr lang="fr-FR" sz="1100" dirty="0">
                        <a:effectLst/>
                        <a:latin typeface="Arial MT"/>
                        <a:ea typeface="Arial MT"/>
                        <a:cs typeface="Arial M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tcPr>
                </a:tc>
                <a:tc hMerge="1">
                  <a:txBody>
                    <a:bodyPr/>
                    <a:lstStyle/>
                    <a:p>
                      <a:endParaRPr lang="fr-FR"/>
                    </a:p>
                  </a:txBody>
                  <a:tcPr/>
                </a:tc>
                <a:extLst>
                  <a:ext uri="{0D108BD9-81ED-4DB2-BD59-A6C34878D82A}">
                    <a16:rowId xmlns:a16="http://schemas.microsoft.com/office/drawing/2014/main" val="2502872966"/>
                  </a:ext>
                </a:extLst>
              </a:tr>
              <a:tr h="254635">
                <a:tc gridSpan="2">
                  <a:txBody>
                    <a:bodyPr/>
                    <a:lstStyle/>
                    <a:p>
                      <a:pPr marL="38735">
                        <a:spcBef>
                          <a:spcPts val="180"/>
                        </a:spcBef>
                      </a:pPr>
                      <a:r>
                        <a:rPr lang="fr-FR" sz="1000" dirty="0">
                          <a:effectLst/>
                          <a:latin typeface="Arial MT"/>
                          <a:ea typeface="Arial MT"/>
                          <a:cs typeface="Arial MT"/>
                        </a:rPr>
                        <a:t>Dates</a:t>
                      </a:r>
                      <a:r>
                        <a:rPr lang="fr-FR" sz="1000" spc="-15" dirty="0">
                          <a:effectLst/>
                          <a:latin typeface="Arial MT"/>
                          <a:ea typeface="Arial MT"/>
                          <a:cs typeface="Arial MT"/>
                        </a:rPr>
                        <a:t> </a:t>
                      </a:r>
                      <a:r>
                        <a:rPr lang="fr-FR" sz="1000" dirty="0">
                          <a:effectLst/>
                          <a:latin typeface="Arial MT"/>
                          <a:ea typeface="Arial MT"/>
                          <a:cs typeface="Arial MT"/>
                        </a:rPr>
                        <a:t>:</a:t>
                      </a:r>
                      <a:r>
                        <a:rPr lang="fr-FR" sz="1000" spc="-15" dirty="0">
                          <a:effectLst/>
                          <a:latin typeface="Arial MT"/>
                          <a:ea typeface="Arial MT"/>
                          <a:cs typeface="Arial MT"/>
                        </a:rPr>
                        <a:t> </a:t>
                      </a:r>
                      <a:r>
                        <a:rPr lang="fr-FR" sz="1000" dirty="0">
                          <a:effectLst/>
                          <a:latin typeface="Arial MT"/>
                          <a:ea typeface="Arial MT"/>
                          <a:cs typeface="Arial MT"/>
                        </a:rPr>
                        <a:t>A</a:t>
                      </a:r>
                      <a:r>
                        <a:rPr lang="fr-FR" sz="1000" spc="-20" dirty="0">
                          <a:effectLst/>
                          <a:latin typeface="Arial MT"/>
                          <a:ea typeface="Arial MT"/>
                          <a:cs typeface="Arial MT"/>
                        </a:rPr>
                        <a:t> </a:t>
                      </a:r>
                      <a:r>
                        <a:rPr lang="fr-FR" sz="1000" dirty="0">
                          <a:effectLst/>
                          <a:latin typeface="Arial MT"/>
                          <a:ea typeface="Arial MT"/>
                          <a:cs typeface="Arial MT"/>
                        </a:rPr>
                        <a:t>définir</a:t>
                      </a:r>
                      <a:endParaRPr lang="fr-FR" sz="1100" dirty="0">
                        <a:effectLst/>
                        <a:latin typeface="Arial MT"/>
                        <a:ea typeface="Arial MT"/>
                        <a:cs typeface="Arial M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tcPr>
                </a:tc>
                <a:tc hMerge="1">
                  <a:txBody>
                    <a:bodyPr/>
                    <a:lstStyle/>
                    <a:p>
                      <a:endParaRPr lang="fr-FR"/>
                    </a:p>
                  </a:txBody>
                  <a:tcPr/>
                </a:tc>
                <a:extLst>
                  <a:ext uri="{0D108BD9-81ED-4DB2-BD59-A6C34878D82A}">
                    <a16:rowId xmlns:a16="http://schemas.microsoft.com/office/drawing/2014/main" val="811106859"/>
                  </a:ext>
                </a:extLst>
              </a:tr>
              <a:tr h="239395">
                <a:tc gridSpan="2">
                  <a:txBody>
                    <a:bodyPr/>
                    <a:lstStyle/>
                    <a:p>
                      <a:pPr marL="4445">
                        <a:spcBef>
                          <a:spcPts val="220"/>
                        </a:spcBef>
                        <a:spcAft>
                          <a:spcPts val="0"/>
                        </a:spcAft>
                      </a:pPr>
                      <a:r>
                        <a:rPr lang="fr-FR" sz="1100" b="1" dirty="0">
                          <a:solidFill>
                            <a:srgbClr val="000000"/>
                          </a:solidFill>
                          <a:effectLst/>
                          <a:latin typeface="Arial" panose="020B0604020202020204" pitchFamily="34" charset="0"/>
                          <a:ea typeface="Arial MT"/>
                          <a:cs typeface="Arial MT"/>
                        </a:rPr>
                        <a:t>Module</a:t>
                      </a:r>
                      <a:r>
                        <a:rPr lang="fr-FR" sz="1100" b="1" spc="35" dirty="0">
                          <a:solidFill>
                            <a:srgbClr val="000000"/>
                          </a:solidFill>
                          <a:effectLst/>
                          <a:latin typeface="Arial" panose="020B0604020202020204" pitchFamily="34" charset="0"/>
                          <a:ea typeface="Arial MT"/>
                          <a:cs typeface="Arial MT"/>
                        </a:rPr>
                        <a:t> </a:t>
                      </a:r>
                      <a:r>
                        <a:rPr lang="fr-FR" sz="1100" b="1" dirty="0">
                          <a:solidFill>
                            <a:srgbClr val="000000"/>
                          </a:solidFill>
                          <a:effectLst/>
                          <a:latin typeface="Arial" panose="020B0604020202020204" pitchFamily="34" charset="0"/>
                          <a:ea typeface="Arial MT"/>
                          <a:cs typeface="Arial MT"/>
                        </a:rPr>
                        <a:t>:</a:t>
                      </a:r>
                      <a:r>
                        <a:rPr lang="fr-FR" sz="1100" b="1" spc="10" dirty="0">
                          <a:solidFill>
                            <a:srgbClr val="000000"/>
                          </a:solidFill>
                          <a:effectLst/>
                          <a:latin typeface="Arial" panose="020B0604020202020204" pitchFamily="34" charset="0"/>
                          <a:ea typeface="Arial MT"/>
                          <a:cs typeface="Arial MT"/>
                        </a:rPr>
                        <a:t> </a:t>
                      </a:r>
                      <a:r>
                        <a:rPr lang="fr-FR" sz="1100" b="1" dirty="0">
                          <a:solidFill>
                            <a:srgbClr val="000000"/>
                          </a:solidFill>
                          <a:effectLst/>
                          <a:latin typeface="Arial" panose="020B0604020202020204" pitchFamily="34" charset="0"/>
                          <a:ea typeface="Arial MT"/>
                          <a:cs typeface="Arial MT"/>
                        </a:rPr>
                        <a:t>Réunion</a:t>
                      </a:r>
                      <a:r>
                        <a:rPr lang="fr-FR" sz="1100" b="1" spc="15" dirty="0">
                          <a:solidFill>
                            <a:srgbClr val="000000"/>
                          </a:solidFill>
                          <a:effectLst/>
                          <a:latin typeface="Arial" panose="020B0604020202020204" pitchFamily="34" charset="0"/>
                          <a:ea typeface="Arial MT"/>
                          <a:cs typeface="Arial MT"/>
                        </a:rPr>
                        <a:t> </a:t>
                      </a:r>
                      <a:r>
                        <a:rPr lang="fr-FR" sz="1100" b="1" dirty="0">
                          <a:solidFill>
                            <a:srgbClr val="000000"/>
                          </a:solidFill>
                          <a:effectLst/>
                          <a:latin typeface="Arial" panose="020B0604020202020204" pitchFamily="34" charset="0"/>
                          <a:ea typeface="Arial MT"/>
                          <a:cs typeface="Arial MT"/>
                        </a:rPr>
                        <a:t>des</a:t>
                      </a:r>
                      <a:r>
                        <a:rPr lang="fr-FR" sz="1100" b="1" spc="10" dirty="0">
                          <a:solidFill>
                            <a:srgbClr val="000000"/>
                          </a:solidFill>
                          <a:effectLst/>
                          <a:latin typeface="Arial" panose="020B0604020202020204" pitchFamily="34" charset="0"/>
                          <a:ea typeface="Arial MT"/>
                          <a:cs typeface="Arial MT"/>
                        </a:rPr>
                        <a:t> </a:t>
                      </a:r>
                      <a:r>
                        <a:rPr lang="fr-FR" sz="1100" b="1" dirty="0">
                          <a:solidFill>
                            <a:srgbClr val="000000"/>
                          </a:solidFill>
                          <a:effectLst/>
                          <a:latin typeface="Arial" panose="020B0604020202020204" pitchFamily="34" charset="0"/>
                          <a:ea typeface="Arial MT"/>
                          <a:cs typeface="Arial MT"/>
                        </a:rPr>
                        <a:t>directeurs</a:t>
                      </a:r>
                      <a:endParaRPr lang="fr-FR" sz="1100" dirty="0">
                        <a:effectLst/>
                        <a:latin typeface="Arial MT"/>
                        <a:ea typeface="Arial MT"/>
                        <a:cs typeface="Arial M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3F3"/>
                    </a:solidFill>
                  </a:tcPr>
                </a:tc>
                <a:tc hMerge="1">
                  <a:txBody>
                    <a:bodyPr/>
                    <a:lstStyle/>
                    <a:p>
                      <a:endParaRPr lang="fr-FR"/>
                    </a:p>
                  </a:txBody>
                  <a:tcPr/>
                </a:tc>
                <a:extLst>
                  <a:ext uri="{0D108BD9-81ED-4DB2-BD59-A6C34878D82A}">
                    <a16:rowId xmlns:a16="http://schemas.microsoft.com/office/drawing/2014/main" val="2853980808"/>
                  </a:ext>
                </a:extLst>
              </a:tr>
            </a:tbl>
          </a:graphicData>
        </a:graphic>
      </p:graphicFrame>
      <p:graphicFrame>
        <p:nvGraphicFramePr>
          <p:cNvPr id="4" name="Tableau 3">
            <a:extLst>
              <a:ext uri="{FF2B5EF4-FFF2-40B4-BE49-F238E27FC236}">
                <a16:creationId xmlns:a16="http://schemas.microsoft.com/office/drawing/2014/main" id="{681CBC59-297C-483E-B08D-4D6480B708EC}"/>
              </a:ext>
            </a:extLst>
          </p:cNvPr>
          <p:cNvGraphicFramePr>
            <a:graphicFrameLocks noGrp="1"/>
          </p:cNvGraphicFramePr>
          <p:nvPr>
            <p:extLst>
              <p:ext uri="{D42A27DB-BD31-4B8C-83A1-F6EECF244321}">
                <p14:modId xmlns:p14="http://schemas.microsoft.com/office/powerpoint/2010/main" val="312480402"/>
              </p:ext>
            </p:extLst>
          </p:nvPr>
        </p:nvGraphicFramePr>
        <p:xfrm>
          <a:off x="896449" y="2826997"/>
          <a:ext cx="10457350" cy="707390"/>
        </p:xfrm>
        <a:graphic>
          <a:graphicData uri="http://schemas.openxmlformats.org/drawingml/2006/table">
            <a:tbl>
              <a:tblPr firstRow="1" firstCol="1" lastRow="1" lastCol="1" bandRow="1" bandCol="1"/>
              <a:tblGrid>
                <a:gridCol w="4135308">
                  <a:extLst>
                    <a:ext uri="{9D8B030D-6E8A-4147-A177-3AD203B41FA5}">
                      <a16:colId xmlns:a16="http://schemas.microsoft.com/office/drawing/2014/main" val="540758083"/>
                    </a:ext>
                  </a:extLst>
                </a:gridCol>
                <a:gridCol w="6322042">
                  <a:extLst>
                    <a:ext uri="{9D8B030D-6E8A-4147-A177-3AD203B41FA5}">
                      <a16:colId xmlns:a16="http://schemas.microsoft.com/office/drawing/2014/main" val="1999393725"/>
                    </a:ext>
                  </a:extLst>
                </a:gridCol>
              </a:tblGrid>
              <a:tr h="232410">
                <a:tc gridSpan="2">
                  <a:txBody>
                    <a:bodyPr/>
                    <a:lstStyle/>
                    <a:p>
                      <a:pPr marL="38735">
                        <a:spcBef>
                          <a:spcPts val="65"/>
                        </a:spcBef>
                      </a:pPr>
                      <a:r>
                        <a:rPr lang="fr-FR" sz="1000" dirty="0">
                          <a:effectLst/>
                          <a:latin typeface="Arial MT"/>
                          <a:ea typeface="Arial MT"/>
                          <a:cs typeface="Arial MT"/>
                        </a:rPr>
                        <a:t>Contenus</a:t>
                      </a:r>
                      <a:r>
                        <a:rPr lang="fr-FR" sz="1000" spc="-20" dirty="0">
                          <a:effectLst/>
                          <a:latin typeface="Arial MT"/>
                          <a:ea typeface="Arial MT"/>
                          <a:cs typeface="Arial MT"/>
                        </a:rPr>
                        <a:t> </a:t>
                      </a:r>
                      <a:r>
                        <a:rPr lang="fr-FR" sz="1000" dirty="0">
                          <a:effectLst/>
                          <a:latin typeface="Arial MT"/>
                          <a:ea typeface="Arial MT"/>
                          <a:cs typeface="Arial MT"/>
                        </a:rPr>
                        <a:t>:</a:t>
                      </a:r>
                      <a:r>
                        <a:rPr lang="fr-FR" sz="1000" spc="-20" dirty="0">
                          <a:effectLst/>
                          <a:latin typeface="Arial MT"/>
                          <a:ea typeface="Arial MT"/>
                          <a:cs typeface="Arial MT"/>
                        </a:rPr>
                        <a:t> </a:t>
                      </a:r>
                      <a:r>
                        <a:rPr lang="fr-FR" sz="1000" dirty="0">
                          <a:effectLst/>
                          <a:latin typeface="Arial MT"/>
                          <a:ea typeface="Arial MT"/>
                          <a:cs typeface="Arial MT"/>
                        </a:rPr>
                        <a:t>Informations</a:t>
                      </a:r>
                      <a:r>
                        <a:rPr lang="fr-FR" sz="1000" spc="-20" dirty="0">
                          <a:effectLst/>
                          <a:latin typeface="Arial MT"/>
                          <a:ea typeface="Arial MT"/>
                          <a:cs typeface="Arial MT"/>
                        </a:rPr>
                        <a:t> </a:t>
                      </a:r>
                      <a:r>
                        <a:rPr lang="fr-FR" sz="1000" dirty="0">
                          <a:effectLst/>
                          <a:latin typeface="Arial MT"/>
                          <a:ea typeface="Arial MT"/>
                          <a:cs typeface="Arial MT"/>
                        </a:rPr>
                        <a:t>et</a:t>
                      </a:r>
                      <a:r>
                        <a:rPr lang="fr-FR" sz="1000" spc="-30" dirty="0">
                          <a:effectLst/>
                          <a:latin typeface="Arial MT"/>
                          <a:ea typeface="Arial MT"/>
                          <a:cs typeface="Arial MT"/>
                        </a:rPr>
                        <a:t> </a:t>
                      </a:r>
                      <a:r>
                        <a:rPr lang="fr-FR" sz="1000" dirty="0">
                          <a:effectLst/>
                          <a:latin typeface="Arial MT"/>
                          <a:ea typeface="Arial MT"/>
                          <a:cs typeface="Arial MT"/>
                        </a:rPr>
                        <a:t>réflexion</a:t>
                      </a:r>
                      <a:r>
                        <a:rPr lang="fr-FR" sz="1000" spc="-25" dirty="0">
                          <a:effectLst/>
                          <a:latin typeface="Arial MT"/>
                          <a:ea typeface="Arial MT"/>
                          <a:cs typeface="Arial MT"/>
                        </a:rPr>
                        <a:t> </a:t>
                      </a:r>
                      <a:r>
                        <a:rPr lang="fr-FR" sz="1000" dirty="0">
                          <a:effectLst/>
                          <a:latin typeface="Arial MT"/>
                          <a:ea typeface="Arial MT"/>
                          <a:cs typeface="Arial MT"/>
                        </a:rPr>
                        <a:t>sur</a:t>
                      </a:r>
                      <a:r>
                        <a:rPr lang="fr-FR" sz="1000" spc="-15" dirty="0">
                          <a:effectLst/>
                          <a:latin typeface="Arial MT"/>
                          <a:ea typeface="Arial MT"/>
                          <a:cs typeface="Arial MT"/>
                        </a:rPr>
                        <a:t> </a:t>
                      </a:r>
                      <a:r>
                        <a:rPr lang="fr-FR" sz="1000" dirty="0">
                          <a:effectLst/>
                          <a:latin typeface="Arial MT"/>
                          <a:ea typeface="Arial MT"/>
                          <a:cs typeface="Arial MT"/>
                        </a:rPr>
                        <a:t>le</a:t>
                      </a:r>
                      <a:r>
                        <a:rPr lang="fr-FR" sz="1000" spc="-25" dirty="0">
                          <a:effectLst/>
                          <a:latin typeface="Arial MT"/>
                          <a:ea typeface="Arial MT"/>
                          <a:cs typeface="Arial MT"/>
                        </a:rPr>
                        <a:t> </a:t>
                      </a:r>
                      <a:r>
                        <a:rPr lang="fr-FR" sz="1000" dirty="0">
                          <a:effectLst/>
                          <a:latin typeface="Arial MT"/>
                          <a:ea typeface="Arial MT"/>
                          <a:cs typeface="Arial MT"/>
                        </a:rPr>
                        <a:t>pilotage</a:t>
                      </a:r>
                      <a:r>
                        <a:rPr lang="fr-FR" sz="1000" spc="-25" dirty="0">
                          <a:effectLst/>
                          <a:latin typeface="Arial MT"/>
                          <a:ea typeface="Arial MT"/>
                          <a:cs typeface="Arial MT"/>
                        </a:rPr>
                        <a:t> </a:t>
                      </a:r>
                      <a:r>
                        <a:rPr lang="fr-FR" sz="1000" dirty="0">
                          <a:effectLst/>
                          <a:latin typeface="Arial MT"/>
                          <a:ea typeface="Arial MT"/>
                          <a:cs typeface="Arial MT"/>
                        </a:rPr>
                        <a:t>des</a:t>
                      </a:r>
                      <a:r>
                        <a:rPr lang="fr-FR" sz="1000" spc="-15" dirty="0">
                          <a:effectLst/>
                          <a:latin typeface="Arial MT"/>
                          <a:ea typeface="Arial MT"/>
                          <a:cs typeface="Arial MT"/>
                        </a:rPr>
                        <a:t> </a:t>
                      </a:r>
                      <a:r>
                        <a:rPr lang="fr-FR" sz="1000" dirty="0">
                          <a:effectLst/>
                          <a:latin typeface="Arial MT"/>
                          <a:ea typeface="Arial MT"/>
                          <a:cs typeface="Arial MT"/>
                        </a:rPr>
                        <a:t>écoles.</a:t>
                      </a:r>
                      <a:endParaRPr lang="fr-FR" sz="1100" dirty="0">
                        <a:effectLst/>
                        <a:latin typeface="Arial MT"/>
                        <a:ea typeface="Arial MT"/>
                        <a:cs typeface="Arial M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tcPr>
                </a:tc>
                <a:tc hMerge="1">
                  <a:txBody>
                    <a:bodyPr/>
                    <a:lstStyle/>
                    <a:p>
                      <a:endParaRPr lang="fr-FR"/>
                    </a:p>
                  </a:txBody>
                  <a:tcPr>
                    <a:lnL w="12700" cap="flat" cmpd="sng" algn="ctr">
                      <a:solidFill>
                        <a:srgbClr val="000000"/>
                      </a:solidFill>
                      <a:prstDash val="solid"/>
                      <a:round/>
                      <a:headEnd type="none" w="med" len="med"/>
                      <a:tailEnd type="none" w="med" len="med"/>
                    </a:lnL>
                  </a:tcPr>
                </a:tc>
                <a:extLst>
                  <a:ext uri="{0D108BD9-81ED-4DB2-BD59-A6C34878D82A}">
                    <a16:rowId xmlns:a16="http://schemas.microsoft.com/office/drawing/2014/main" val="1265739228"/>
                  </a:ext>
                </a:extLst>
              </a:tr>
              <a:tr h="241935">
                <a:tc gridSpan="2">
                  <a:txBody>
                    <a:bodyPr/>
                    <a:lstStyle/>
                    <a:p>
                      <a:pPr marL="38735">
                        <a:spcBef>
                          <a:spcPts val="135"/>
                        </a:spcBef>
                      </a:pPr>
                      <a:r>
                        <a:rPr lang="fr-FR" sz="1000" dirty="0">
                          <a:effectLst/>
                          <a:latin typeface="Arial MT"/>
                          <a:ea typeface="Arial MT"/>
                          <a:cs typeface="Arial MT"/>
                        </a:rPr>
                        <a:t>Observations</a:t>
                      </a:r>
                      <a:r>
                        <a:rPr lang="fr-FR" sz="1000" spc="-20" dirty="0">
                          <a:effectLst/>
                          <a:latin typeface="Arial MT"/>
                          <a:ea typeface="Arial MT"/>
                          <a:cs typeface="Arial MT"/>
                        </a:rPr>
                        <a:t> </a:t>
                      </a:r>
                      <a:r>
                        <a:rPr lang="fr-FR" sz="1000" dirty="0">
                          <a:effectLst/>
                          <a:latin typeface="Arial MT"/>
                          <a:ea typeface="Arial MT"/>
                          <a:cs typeface="Arial MT"/>
                        </a:rPr>
                        <a:t>:</a:t>
                      </a:r>
                      <a:endParaRPr lang="fr-FR" sz="1100" dirty="0">
                        <a:effectLst/>
                        <a:latin typeface="Arial MT"/>
                        <a:ea typeface="Arial MT"/>
                        <a:cs typeface="Arial M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tcPr>
                </a:tc>
                <a:tc hMerge="1">
                  <a:txBody>
                    <a:bodyPr/>
                    <a:lstStyle/>
                    <a:p>
                      <a:endParaRPr lang="fr-FR"/>
                    </a:p>
                  </a:txBody>
                  <a:tcPr>
                    <a:lnL w="12700" cap="flat" cmpd="sng" algn="ctr">
                      <a:solidFill>
                        <a:srgbClr val="000000"/>
                      </a:solidFill>
                      <a:prstDash val="solid"/>
                      <a:round/>
                      <a:headEnd type="none" w="med" len="med"/>
                      <a:tailEnd type="none" w="med" len="med"/>
                    </a:lnL>
                  </a:tcPr>
                </a:tc>
                <a:extLst>
                  <a:ext uri="{0D108BD9-81ED-4DB2-BD59-A6C34878D82A}">
                    <a16:rowId xmlns:a16="http://schemas.microsoft.com/office/drawing/2014/main" val="1320375851"/>
                  </a:ext>
                </a:extLst>
              </a:tr>
              <a:tr h="233045">
                <a:tc>
                  <a:txBody>
                    <a:bodyPr/>
                    <a:lstStyle/>
                    <a:p>
                      <a:pPr marL="38735">
                        <a:spcBef>
                          <a:spcPts val="140"/>
                        </a:spcBef>
                      </a:pPr>
                      <a:r>
                        <a:rPr lang="fr-FR" sz="1000" dirty="0">
                          <a:effectLst/>
                          <a:latin typeface="Arial MT"/>
                          <a:ea typeface="Arial MT"/>
                          <a:cs typeface="Arial MT"/>
                        </a:rPr>
                        <a:t>Durée</a:t>
                      </a:r>
                      <a:r>
                        <a:rPr lang="fr-FR" sz="1000" spc="-15" dirty="0">
                          <a:effectLst/>
                          <a:latin typeface="Arial MT"/>
                          <a:ea typeface="Arial MT"/>
                          <a:cs typeface="Arial MT"/>
                        </a:rPr>
                        <a:t> </a:t>
                      </a:r>
                      <a:r>
                        <a:rPr lang="fr-FR" sz="1000" dirty="0">
                          <a:effectLst/>
                          <a:latin typeface="Arial MT"/>
                          <a:ea typeface="Arial MT"/>
                          <a:cs typeface="Arial MT"/>
                        </a:rPr>
                        <a:t>:</a:t>
                      </a:r>
                      <a:r>
                        <a:rPr lang="fr-FR" sz="1000" spc="-15" dirty="0">
                          <a:effectLst/>
                          <a:latin typeface="Arial MT"/>
                          <a:ea typeface="Arial MT"/>
                          <a:cs typeface="Arial MT"/>
                        </a:rPr>
                        <a:t> </a:t>
                      </a:r>
                      <a:r>
                        <a:rPr lang="fr-FR" sz="1000" dirty="0">
                          <a:effectLst/>
                          <a:latin typeface="Arial MT"/>
                          <a:ea typeface="Arial MT"/>
                          <a:cs typeface="Arial MT"/>
                        </a:rPr>
                        <a:t>3</a:t>
                      </a:r>
                      <a:r>
                        <a:rPr lang="fr-FR" sz="1000" spc="-10" dirty="0">
                          <a:effectLst/>
                          <a:latin typeface="Arial MT"/>
                          <a:ea typeface="Arial MT"/>
                          <a:cs typeface="Arial MT"/>
                        </a:rPr>
                        <a:t> </a:t>
                      </a:r>
                      <a:r>
                        <a:rPr lang="fr-FR" sz="1000" dirty="0">
                          <a:effectLst/>
                          <a:latin typeface="Arial MT"/>
                          <a:ea typeface="Arial MT"/>
                          <a:cs typeface="Arial MT"/>
                        </a:rPr>
                        <a:t>heures</a:t>
                      </a:r>
                      <a:r>
                        <a:rPr lang="fr-FR" sz="1000" dirty="0">
                          <a:effectLst/>
                          <a:latin typeface="Times New Roman" panose="02020603050405020304" pitchFamily="18" charset="0"/>
                        </a:rPr>
                        <a:t> </a:t>
                      </a:r>
                      <a:endParaRPr lang="fr-FR" sz="1100" dirty="0">
                        <a:effectLst/>
                        <a:latin typeface="Arial M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0640">
                        <a:spcBef>
                          <a:spcPts val="135"/>
                        </a:spcBef>
                        <a:spcAft>
                          <a:spcPts val="0"/>
                        </a:spcAft>
                      </a:pPr>
                      <a:r>
                        <a:rPr lang="fr-FR" sz="1000" dirty="0">
                          <a:effectLst/>
                          <a:latin typeface="Arial MT"/>
                          <a:ea typeface="Arial MT"/>
                          <a:cs typeface="Arial MT"/>
                        </a:rPr>
                        <a:t>Lieu</a:t>
                      </a:r>
                      <a:r>
                        <a:rPr lang="fr-FR" sz="1000" spc="-15" dirty="0">
                          <a:effectLst/>
                          <a:latin typeface="Arial MT"/>
                          <a:ea typeface="Arial MT"/>
                          <a:cs typeface="Arial MT"/>
                        </a:rPr>
                        <a:t> </a:t>
                      </a:r>
                      <a:r>
                        <a:rPr lang="fr-FR" sz="1000" dirty="0">
                          <a:effectLst/>
                          <a:latin typeface="Arial MT"/>
                          <a:ea typeface="Arial MT"/>
                          <a:cs typeface="Arial MT"/>
                        </a:rPr>
                        <a:t>:</a:t>
                      </a:r>
                      <a:r>
                        <a:rPr lang="fr-FR" sz="1000" spc="-20" dirty="0">
                          <a:effectLst/>
                          <a:latin typeface="Arial MT"/>
                          <a:ea typeface="Arial MT"/>
                          <a:cs typeface="Arial MT"/>
                        </a:rPr>
                        <a:t> </a:t>
                      </a:r>
                      <a:r>
                        <a:rPr lang="fr-FR" sz="1000" dirty="0">
                          <a:effectLst/>
                          <a:latin typeface="Arial MT"/>
                          <a:ea typeface="Arial MT"/>
                          <a:cs typeface="Arial MT"/>
                        </a:rPr>
                        <a:t>A</a:t>
                      </a:r>
                      <a:r>
                        <a:rPr lang="fr-FR" sz="1000" spc="-20" dirty="0">
                          <a:effectLst/>
                          <a:latin typeface="Arial MT"/>
                          <a:ea typeface="Arial MT"/>
                          <a:cs typeface="Arial MT"/>
                        </a:rPr>
                        <a:t> </a:t>
                      </a:r>
                      <a:r>
                        <a:rPr lang="fr-FR" sz="1000" dirty="0">
                          <a:effectLst/>
                          <a:latin typeface="Arial MT"/>
                          <a:ea typeface="Arial MT"/>
                          <a:cs typeface="Arial MT"/>
                        </a:rPr>
                        <a:t>définir</a:t>
                      </a:r>
                      <a:endParaRPr lang="fr-FR" sz="1100" dirty="0">
                        <a:effectLst/>
                        <a:latin typeface="Arial MT"/>
                        <a:ea typeface="Arial MT"/>
                        <a:cs typeface="Arial M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06973966"/>
                  </a:ext>
                </a:extLst>
              </a:tr>
            </a:tbl>
          </a:graphicData>
        </a:graphic>
      </p:graphicFrame>
      <p:graphicFrame>
        <p:nvGraphicFramePr>
          <p:cNvPr id="5" name="Tableau 4">
            <a:extLst>
              <a:ext uri="{FF2B5EF4-FFF2-40B4-BE49-F238E27FC236}">
                <a16:creationId xmlns:a16="http://schemas.microsoft.com/office/drawing/2014/main" id="{FCC6495F-4255-411F-BF97-45F97DDE09FA}"/>
              </a:ext>
            </a:extLst>
          </p:cNvPr>
          <p:cNvGraphicFramePr>
            <a:graphicFrameLocks noGrp="1"/>
          </p:cNvGraphicFramePr>
          <p:nvPr>
            <p:extLst>
              <p:ext uri="{D42A27DB-BD31-4B8C-83A1-F6EECF244321}">
                <p14:modId xmlns:p14="http://schemas.microsoft.com/office/powerpoint/2010/main" val="3547732166"/>
              </p:ext>
            </p:extLst>
          </p:nvPr>
        </p:nvGraphicFramePr>
        <p:xfrm>
          <a:off x="896450" y="3585846"/>
          <a:ext cx="10457348" cy="1941195"/>
        </p:xfrm>
        <a:graphic>
          <a:graphicData uri="http://schemas.openxmlformats.org/drawingml/2006/table">
            <a:tbl>
              <a:tblPr firstRow="1" firstCol="1" lastRow="1" lastCol="1" bandRow="1" bandCol="1"/>
              <a:tblGrid>
                <a:gridCol w="5170423">
                  <a:extLst>
                    <a:ext uri="{9D8B030D-6E8A-4147-A177-3AD203B41FA5}">
                      <a16:colId xmlns:a16="http://schemas.microsoft.com/office/drawing/2014/main" val="3688797892"/>
                    </a:ext>
                  </a:extLst>
                </a:gridCol>
                <a:gridCol w="5286925">
                  <a:extLst>
                    <a:ext uri="{9D8B030D-6E8A-4147-A177-3AD203B41FA5}">
                      <a16:colId xmlns:a16="http://schemas.microsoft.com/office/drawing/2014/main" val="4254758414"/>
                    </a:ext>
                  </a:extLst>
                </a:gridCol>
              </a:tblGrid>
              <a:tr h="221615">
                <a:tc gridSpan="2">
                  <a:txBody>
                    <a:bodyPr/>
                    <a:lstStyle/>
                    <a:p>
                      <a:pPr marL="43815">
                        <a:spcBef>
                          <a:spcPts val="100"/>
                        </a:spcBef>
                        <a:spcAft>
                          <a:spcPts val="0"/>
                        </a:spcAft>
                      </a:pPr>
                      <a:r>
                        <a:rPr lang="fr-FR" sz="1100" b="1" dirty="0">
                          <a:solidFill>
                            <a:schemeClr val="bg1"/>
                          </a:solidFill>
                          <a:effectLst/>
                          <a:latin typeface="Arial" panose="020B0604020202020204" pitchFamily="34" charset="0"/>
                          <a:ea typeface="Arial MT"/>
                          <a:cs typeface="Arial MT"/>
                        </a:rPr>
                        <a:t>Dispositif</a:t>
                      </a:r>
                      <a:r>
                        <a:rPr lang="fr-FR" sz="1100" b="1" spc="15" dirty="0">
                          <a:solidFill>
                            <a:schemeClr val="bg1"/>
                          </a:solidFill>
                          <a:effectLst/>
                          <a:latin typeface="Arial" panose="020B0604020202020204" pitchFamily="34" charset="0"/>
                          <a:ea typeface="Arial MT"/>
                          <a:cs typeface="Arial MT"/>
                        </a:rPr>
                        <a:t> </a:t>
                      </a:r>
                      <a:r>
                        <a:rPr lang="fr-FR" sz="1100" b="1" dirty="0">
                          <a:solidFill>
                            <a:schemeClr val="bg1"/>
                          </a:solidFill>
                          <a:effectLst/>
                          <a:latin typeface="Arial" panose="020B0604020202020204" pitchFamily="34" charset="0"/>
                          <a:ea typeface="Arial MT"/>
                          <a:cs typeface="Arial MT"/>
                        </a:rPr>
                        <a:t>:</a:t>
                      </a:r>
                      <a:r>
                        <a:rPr lang="fr-FR" sz="1100" b="1" spc="15" dirty="0">
                          <a:solidFill>
                            <a:schemeClr val="bg1"/>
                          </a:solidFill>
                          <a:effectLst/>
                          <a:latin typeface="Arial" panose="020B0604020202020204" pitchFamily="34" charset="0"/>
                          <a:ea typeface="Arial MT"/>
                          <a:cs typeface="Arial MT"/>
                        </a:rPr>
                        <a:t> </a:t>
                      </a:r>
                      <a:r>
                        <a:rPr lang="fr-FR" sz="1100" b="1" dirty="0">
                          <a:solidFill>
                            <a:schemeClr val="bg1"/>
                          </a:solidFill>
                          <a:effectLst/>
                          <a:latin typeface="Arial" panose="020B0604020202020204" pitchFamily="34" charset="0"/>
                          <a:ea typeface="Arial MT"/>
                          <a:cs typeface="Arial MT"/>
                        </a:rPr>
                        <a:t>DN31</a:t>
                      </a:r>
                      <a:r>
                        <a:rPr lang="fr-FR" sz="1100" b="1" spc="10" dirty="0">
                          <a:solidFill>
                            <a:schemeClr val="bg1"/>
                          </a:solidFill>
                          <a:effectLst/>
                          <a:latin typeface="Arial" panose="020B0604020202020204" pitchFamily="34" charset="0"/>
                          <a:ea typeface="Arial MT"/>
                          <a:cs typeface="Arial MT"/>
                        </a:rPr>
                        <a:t> </a:t>
                      </a:r>
                      <a:r>
                        <a:rPr lang="fr-FR" sz="1100" b="1" dirty="0">
                          <a:solidFill>
                            <a:schemeClr val="bg1"/>
                          </a:solidFill>
                          <a:effectLst/>
                          <a:latin typeface="Arial" panose="020B0604020202020204" pitchFamily="34" charset="0"/>
                          <a:ea typeface="Arial MT"/>
                          <a:cs typeface="Arial MT"/>
                        </a:rPr>
                        <a:t>-</a:t>
                      </a:r>
                      <a:r>
                        <a:rPr lang="fr-FR" sz="1100" b="1" spc="15" dirty="0">
                          <a:solidFill>
                            <a:schemeClr val="bg1"/>
                          </a:solidFill>
                          <a:effectLst/>
                          <a:latin typeface="Arial" panose="020B0604020202020204" pitchFamily="34" charset="0"/>
                          <a:ea typeface="Arial MT"/>
                          <a:cs typeface="Arial MT"/>
                        </a:rPr>
                        <a:t> </a:t>
                      </a:r>
                      <a:r>
                        <a:rPr lang="fr-FR" sz="1100" b="1" dirty="0">
                          <a:solidFill>
                            <a:schemeClr val="bg1"/>
                          </a:solidFill>
                          <a:effectLst/>
                          <a:latin typeface="Arial" panose="020B0604020202020204" pitchFamily="34" charset="0"/>
                          <a:ea typeface="Arial MT"/>
                          <a:cs typeface="Arial MT"/>
                        </a:rPr>
                        <a:t>Conseil</a:t>
                      </a:r>
                      <a:r>
                        <a:rPr lang="fr-FR" sz="1100" b="1" spc="15" dirty="0">
                          <a:solidFill>
                            <a:schemeClr val="bg1"/>
                          </a:solidFill>
                          <a:effectLst/>
                          <a:latin typeface="Arial" panose="020B0604020202020204" pitchFamily="34" charset="0"/>
                          <a:ea typeface="Arial MT"/>
                          <a:cs typeface="Arial MT"/>
                        </a:rPr>
                        <a:t> </a:t>
                      </a:r>
                      <a:r>
                        <a:rPr lang="fr-FR" sz="1100" b="1" dirty="0">
                          <a:solidFill>
                            <a:schemeClr val="bg1"/>
                          </a:solidFill>
                          <a:effectLst/>
                          <a:latin typeface="Arial" panose="020B0604020202020204" pitchFamily="34" charset="0"/>
                          <a:ea typeface="Arial MT"/>
                          <a:cs typeface="Arial MT"/>
                        </a:rPr>
                        <a:t>école-collège</a:t>
                      </a:r>
                      <a:r>
                        <a:rPr lang="fr-FR" sz="1100" b="1" spc="10" dirty="0">
                          <a:solidFill>
                            <a:schemeClr val="bg1"/>
                          </a:solidFill>
                          <a:effectLst/>
                          <a:latin typeface="Arial" panose="020B0604020202020204" pitchFamily="34" charset="0"/>
                          <a:ea typeface="Arial MT"/>
                          <a:cs typeface="Arial MT"/>
                        </a:rPr>
                        <a:t> </a:t>
                      </a:r>
                      <a:r>
                        <a:rPr lang="fr-FR" sz="1100" b="1" dirty="0">
                          <a:solidFill>
                            <a:schemeClr val="bg1"/>
                          </a:solidFill>
                          <a:effectLst/>
                          <a:latin typeface="Arial" panose="020B0604020202020204" pitchFamily="34" charset="0"/>
                          <a:ea typeface="Arial MT"/>
                          <a:cs typeface="Arial MT"/>
                        </a:rPr>
                        <a:t>-</a:t>
                      </a:r>
                      <a:r>
                        <a:rPr lang="fr-FR" sz="1100" b="1" spc="15" dirty="0">
                          <a:solidFill>
                            <a:schemeClr val="bg1"/>
                          </a:solidFill>
                          <a:effectLst/>
                          <a:latin typeface="Arial" panose="020B0604020202020204" pitchFamily="34" charset="0"/>
                          <a:ea typeface="Arial MT"/>
                          <a:cs typeface="Arial MT"/>
                        </a:rPr>
                        <a:t> </a:t>
                      </a:r>
                      <a:r>
                        <a:rPr lang="fr-FR" sz="1100" b="1" dirty="0">
                          <a:solidFill>
                            <a:schemeClr val="bg1"/>
                          </a:solidFill>
                          <a:effectLst/>
                          <a:latin typeface="Arial" panose="020B0604020202020204" pitchFamily="34" charset="0"/>
                          <a:ea typeface="Arial MT"/>
                          <a:cs typeface="Arial MT"/>
                        </a:rPr>
                        <a:t>Dole</a:t>
                      </a:r>
                      <a:r>
                        <a:rPr lang="fr-FR" sz="1100" b="1" spc="15" dirty="0">
                          <a:solidFill>
                            <a:schemeClr val="bg1"/>
                          </a:solidFill>
                          <a:effectLst/>
                          <a:latin typeface="Arial" panose="020B0604020202020204" pitchFamily="34" charset="0"/>
                          <a:ea typeface="Arial MT"/>
                          <a:cs typeface="Arial MT"/>
                        </a:rPr>
                        <a:t> Nord</a:t>
                      </a:r>
                      <a:endParaRPr lang="fr-FR" sz="1100" dirty="0">
                        <a:solidFill>
                          <a:schemeClr val="bg1"/>
                        </a:solidFill>
                        <a:effectLst/>
                        <a:latin typeface="Arial MT"/>
                        <a:ea typeface="Arial MT"/>
                        <a:cs typeface="Arial M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solidFill>
                      <a:srgbClr val="587FCB"/>
                    </a:solidFill>
                  </a:tcPr>
                </a:tc>
                <a:tc hMerge="1">
                  <a:txBody>
                    <a:bodyPr/>
                    <a:lstStyle/>
                    <a:p>
                      <a:endParaRPr lang="fr-FR"/>
                    </a:p>
                  </a:txBody>
                  <a:tcPr/>
                </a:tc>
                <a:extLst>
                  <a:ext uri="{0D108BD9-81ED-4DB2-BD59-A6C34878D82A}">
                    <a16:rowId xmlns:a16="http://schemas.microsoft.com/office/drawing/2014/main" val="3838086049"/>
                  </a:ext>
                </a:extLst>
              </a:tr>
              <a:tr h="264160">
                <a:tc>
                  <a:txBody>
                    <a:bodyPr/>
                    <a:lstStyle/>
                    <a:p>
                      <a:pPr marL="38735">
                        <a:spcBef>
                          <a:spcPts val="255"/>
                        </a:spcBef>
                      </a:pPr>
                      <a:r>
                        <a:rPr lang="fr-FR" sz="1000" b="1" dirty="0">
                          <a:effectLst/>
                          <a:latin typeface="Arial" panose="020B0604020202020204" pitchFamily="34" charset="0"/>
                          <a:ea typeface="Arial MT"/>
                          <a:cs typeface="Arial MT"/>
                        </a:rPr>
                        <a:t>Identifiant</a:t>
                      </a:r>
                      <a:r>
                        <a:rPr lang="fr-FR" sz="1000" b="1" spc="-20" dirty="0">
                          <a:effectLst/>
                          <a:latin typeface="Arial" panose="020B0604020202020204" pitchFamily="34" charset="0"/>
                          <a:ea typeface="Arial MT"/>
                          <a:cs typeface="Arial MT"/>
                        </a:rPr>
                        <a:t> </a:t>
                      </a:r>
                      <a:r>
                        <a:rPr lang="fr-FR" sz="1000" b="1" dirty="0">
                          <a:effectLst/>
                          <a:latin typeface="Arial" panose="020B0604020202020204" pitchFamily="34" charset="0"/>
                          <a:ea typeface="Arial MT"/>
                          <a:cs typeface="Arial MT"/>
                        </a:rPr>
                        <a:t>:</a:t>
                      </a:r>
                      <a:r>
                        <a:rPr lang="fr-FR" sz="1000" b="1" spc="-25" dirty="0">
                          <a:effectLst/>
                          <a:latin typeface="Arial" panose="020B0604020202020204" pitchFamily="34" charset="0"/>
                          <a:ea typeface="Arial MT"/>
                          <a:cs typeface="Arial MT"/>
                        </a:rPr>
                        <a:t> </a:t>
                      </a:r>
                      <a:r>
                        <a:rPr lang="fr-FR" sz="1000" b="1" dirty="0">
                          <a:effectLst/>
                          <a:latin typeface="Arial" panose="020B0604020202020204" pitchFamily="34" charset="0"/>
                          <a:ea typeface="Arial MT"/>
                          <a:cs typeface="Arial MT"/>
                        </a:rPr>
                        <a:t>22D0391049</a:t>
                      </a:r>
                      <a:endParaRPr lang="fr-FR" sz="1100" dirty="0">
                        <a:effectLst/>
                        <a:latin typeface="Arial MT"/>
                        <a:ea typeface="Arial MT"/>
                        <a:cs typeface="Arial M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tcPr>
                </a:tc>
                <a:tc>
                  <a:txBody>
                    <a:bodyPr/>
                    <a:lstStyle/>
                    <a:p>
                      <a:pPr marL="38735"/>
                      <a:r>
                        <a:rPr lang="fr-FR" sz="1000" dirty="0">
                          <a:effectLst/>
                          <a:latin typeface="Times New Roman" panose="02020603050405020304" pitchFamily="18" charset="0"/>
                          <a:ea typeface="Arial MT"/>
                          <a:cs typeface="Arial MT"/>
                        </a:rPr>
                        <a:t> </a:t>
                      </a:r>
                      <a:r>
                        <a:rPr lang="fr-FR" sz="1000" dirty="0">
                          <a:effectLst/>
                          <a:latin typeface="Arial MT"/>
                        </a:rPr>
                        <a:t>Inscription</a:t>
                      </a:r>
                      <a:r>
                        <a:rPr lang="fr-FR" sz="1000" spc="-30" dirty="0">
                          <a:effectLst/>
                          <a:latin typeface="Arial MT"/>
                        </a:rPr>
                        <a:t> </a:t>
                      </a:r>
                      <a:r>
                        <a:rPr lang="fr-FR" sz="1000" dirty="0">
                          <a:effectLst/>
                          <a:latin typeface="Arial MT"/>
                        </a:rPr>
                        <a:t>:</a:t>
                      </a:r>
                      <a:r>
                        <a:rPr lang="fr-FR" sz="1000" spc="-30" dirty="0">
                          <a:effectLst/>
                          <a:latin typeface="Arial MT"/>
                        </a:rPr>
                        <a:t> </a:t>
                      </a:r>
                      <a:r>
                        <a:rPr lang="fr-FR" sz="1000" dirty="0">
                          <a:effectLst/>
                          <a:latin typeface="Arial MT"/>
                        </a:rPr>
                        <a:t>Public</a:t>
                      </a:r>
                      <a:r>
                        <a:rPr lang="fr-FR" sz="1000" spc="-20" dirty="0">
                          <a:effectLst/>
                          <a:latin typeface="Arial MT"/>
                        </a:rPr>
                        <a:t> </a:t>
                      </a:r>
                      <a:r>
                        <a:rPr lang="fr-FR" sz="1000" dirty="0">
                          <a:effectLst/>
                          <a:latin typeface="Arial MT"/>
                        </a:rPr>
                        <a:t>désigné,</a:t>
                      </a:r>
                      <a:r>
                        <a:rPr lang="fr-FR" sz="1000" spc="-25" dirty="0">
                          <a:effectLst/>
                          <a:latin typeface="Arial MT"/>
                        </a:rPr>
                        <a:t> </a:t>
                      </a:r>
                      <a:r>
                        <a:rPr lang="fr-FR" sz="1000" dirty="0">
                          <a:effectLst/>
                          <a:latin typeface="Arial MT"/>
                        </a:rPr>
                        <a:t>ne</a:t>
                      </a:r>
                      <a:r>
                        <a:rPr lang="fr-FR" sz="1000" spc="-30" dirty="0">
                          <a:effectLst/>
                          <a:latin typeface="Arial MT"/>
                        </a:rPr>
                        <a:t> </a:t>
                      </a:r>
                      <a:r>
                        <a:rPr lang="fr-FR" sz="1000" dirty="0">
                          <a:effectLst/>
                          <a:latin typeface="Arial MT"/>
                        </a:rPr>
                        <a:t>pas</a:t>
                      </a:r>
                      <a:r>
                        <a:rPr lang="fr-FR" sz="1000" spc="-20" dirty="0">
                          <a:effectLst/>
                          <a:latin typeface="Arial MT"/>
                        </a:rPr>
                        <a:t> </a:t>
                      </a:r>
                      <a:r>
                        <a:rPr lang="fr-FR" sz="1000" dirty="0">
                          <a:effectLst/>
                          <a:latin typeface="Arial MT"/>
                        </a:rPr>
                        <a:t>s'inscrire</a:t>
                      </a:r>
                      <a:endParaRPr lang="fr-FR" sz="1100" dirty="0">
                        <a:effectLst/>
                        <a:latin typeface="Arial M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03371773"/>
                  </a:ext>
                </a:extLst>
              </a:tr>
              <a:tr h="218440">
                <a:tc gridSpan="2">
                  <a:txBody>
                    <a:bodyPr/>
                    <a:lstStyle/>
                    <a:p>
                      <a:pPr marL="38735">
                        <a:spcBef>
                          <a:spcPts val="45"/>
                        </a:spcBef>
                      </a:pPr>
                      <a:r>
                        <a:rPr lang="fr-FR" sz="1000" dirty="0">
                          <a:effectLst/>
                          <a:latin typeface="Arial MT"/>
                          <a:ea typeface="Arial MT"/>
                          <a:cs typeface="Arial MT"/>
                        </a:rPr>
                        <a:t>Objectifs</a:t>
                      </a:r>
                      <a:r>
                        <a:rPr lang="fr-FR" sz="1000" spc="-25" dirty="0">
                          <a:effectLst/>
                          <a:latin typeface="Arial MT"/>
                          <a:ea typeface="Arial MT"/>
                          <a:cs typeface="Arial MT"/>
                        </a:rPr>
                        <a:t> </a:t>
                      </a:r>
                      <a:r>
                        <a:rPr lang="fr-FR" sz="1000" dirty="0">
                          <a:effectLst/>
                          <a:latin typeface="Arial MT"/>
                          <a:ea typeface="Arial MT"/>
                          <a:cs typeface="Arial MT"/>
                        </a:rPr>
                        <a:t>généraux</a:t>
                      </a:r>
                      <a:r>
                        <a:rPr lang="fr-FR" sz="1000" spc="-25" dirty="0">
                          <a:effectLst/>
                          <a:latin typeface="Arial MT"/>
                          <a:ea typeface="Arial MT"/>
                          <a:cs typeface="Arial MT"/>
                        </a:rPr>
                        <a:t> </a:t>
                      </a:r>
                      <a:r>
                        <a:rPr lang="fr-FR" sz="1000" dirty="0">
                          <a:effectLst/>
                          <a:latin typeface="Arial MT"/>
                          <a:ea typeface="Arial MT"/>
                          <a:cs typeface="Arial MT"/>
                        </a:rPr>
                        <a:t>:</a:t>
                      </a:r>
                      <a:r>
                        <a:rPr lang="fr-FR" sz="1000" spc="-30" dirty="0">
                          <a:effectLst/>
                          <a:latin typeface="Arial MT"/>
                          <a:ea typeface="Arial MT"/>
                          <a:cs typeface="Arial MT"/>
                        </a:rPr>
                        <a:t> </a:t>
                      </a:r>
                      <a:r>
                        <a:rPr lang="fr-FR" sz="1000" dirty="0">
                          <a:effectLst/>
                          <a:latin typeface="Arial MT"/>
                          <a:ea typeface="Arial MT"/>
                          <a:cs typeface="Arial MT"/>
                        </a:rPr>
                        <a:t>Mise</a:t>
                      </a:r>
                      <a:r>
                        <a:rPr lang="fr-FR" sz="1000" spc="-25" dirty="0">
                          <a:effectLst/>
                          <a:latin typeface="Arial MT"/>
                          <a:ea typeface="Arial MT"/>
                          <a:cs typeface="Arial MT"/>
                        </a:rPr>
                        <a:t> </a:t>
                      </a:r>
                      <a:r>
                        <a:rPr lang="fr-FR" sz="1000" dirty="0">
                          <a:effectLst/>
                          <a:latin typeface="Arial MT"/>
                          <a:ea typeface="Arial MT"/>
                          <a:cs typeface="Arial MT"/>
                        </a:rPr>
                        <a:t>en</a:t>
                      </a:r>
                      <a:r>
                        <a:rPr lang="fr-FR" sz="1000" spc="-30" dirty="0">
                          <a:effectLst/>
                          <a:latin typeface="Arial MT"/>
                          <a:ea typeface="Arial MT"/>
                          <a:cs typeface="Arial MT"/>
                        </a:rPr>
                        <a:t> </a:t>
                      </a:r>
                      <a:r>
                        <a:rPr lang="fr-FR" sz="1000" dirty="0">
                          <a:effectLst/>
                          <a:latin typeface="Arial MT"/>
                          <a:ea typeface="Arial MT"/>
                          <a:cs typeface="Arial MT"/>
                        </a:rPr>
                        <a:t>œuvre</a:t>
                      </a:r>
                      <a:r>
                        <a:rPr lang="fr-FR" sz="1000" spc="-30" dirty="0">
                          <a:effectLst/>
                          <a:latin typeface="Arial MT"/>
                          <a:ea typeface="Arial MT"/>
                          <a:cs typeface="Arial MT"/>
                        </a:rPr>
                        <a:t> </a:t>
                      </a:r>
                      <a:r>
                        <a:rPr lang="fr-FR" sz="1000" dirty="0">
                          <a:effectLst/>
                          <a:latin typeface="Arial MT"/>
                          <a:ea typeface="Arial MT"/>
                          <a:cs typeface="Arial MT"/>
                        </a:rPr>
                        <a:t>du</a:t>
                      </a:r>
                      <a:r>
                        <a:rPr lang="fr-FR" sz="1000" spc="-35" dirty="0">
                          <a:effectLst/>
                          <a:latin typeface="Arial MT"/>
                          <a:ea typeface="Arial MT"/>
                          <a:cs typeface="Arial MT"/>
                        </a:rPr>
                        <a:t> </a:t>
                      </a:r>
                      <a:r>
                        <a:rPr lang="fr-FR" sz="1000" dirty="0">
                          <a:effectLst/>
                          <a:latin typeface="Arial MT"/>
                          <a:ea typeface="Arial MT"/>
                          <a:cs typeface="Arial MT"/>
                        </a:rPr>
                        <a:t>projet</a:t>
                      </a:r>
                      <a:r>
                        <a:rPr lang="fr-FR" sz="1000" spc="-25" dirty="0">
                          <a:effectLst/>
                          <a:latin typeface="Arial MT"/>
                          <a:ea typeface="Arial MT"/>
                          <a:cs typeface="Arial MT"/>
                        </a:rPr>
                        <a:t> </a:t>
                      </a:r>
                      <a:r>
                        <a:rPr lang="fr-FR" sz="1000" dirty="0">
                          <a:effectLst/>
                          <a:latin typeface="Arial MT"/>
                          <a:ea typeface="Arial MT"/>
                          <a:cs typeface="Arial MT"/>
                        </a:rPr>
                        <a:t>d'établissement</a:t>
                      </a:r>
                      <a:r>
                        <a:rPr lang="fr-FR" sz="1000" spc="-30" dirty="0">
                          <a:effectLst/>
                          <a:latin typeface="Arial MT"/>
                          <a:ea typeface="Arial MT"/>
                          <a:cs typeface="Arial MT"/>
                        </a:rPr>
                        <a:t> </a:t>
                      </a:r>
                      <a:r>
                        <a:rPr lang="fr-FR" sz="1000" dirty="0">
                          <a:effectLst/>
                          <a:latin typeface="Arial MT"/>
                          <a:ea typeface="Arial MT"/>
                          <a:cs typeface="Arial MT"/>
                        </a:rPr>
                        <a:t>et</a:t>
                      </a:r>
                      <a:r>
                        <a:rPr lang="fr-FR" sz="1000" spc="-30" dirty="0">
                          <a:effectLst/>
                          <a:latin typeface="Arial MT"/>
                          <a:ea typeface="Arial MT"/>
                          <a:cs typeface="Arial MT"/>
                        </a:rPr>
                        <a:t> </a:t>
                      </a:r>
                      <a:r>
                        <a:rPr lang="fr-FR" sz="1000" dirty="0">
                          <a:effectLst/>
                          <a:latin typeface="Arial MT"/>
                          <a:ea typeface="Arial MT"/>
                          <a:cs typeface="Arial MT"/>
                        </a:rPr>
                        <a:t>des</a:t>
                      </a:r>
                      <a:r>
                        <a:rPr lang="fr-FR" sz="1000" spc="-20" dirty="0">
                          <a:effectLst/>
                          <a:latin typeface="Arial MT"/>
                          <a:ea typeface="Arial MT"/>
                          <a:cs typeface="Arial MT"/>
                        </a:rPr>
                        <a:t> </a:t>
                      </a:r>
                      <a:r>
                        <a:rPr lang="fr-FR" sz="1000" dirty="0">
                          <a:effectLst/>
                          <a:latin typeface="Arial MT"/>
                          <a:ea typeface="Arial MT"/>
                          <a:cs typeface="Arial MT"/>
                        </a:rPr>
                        <a:t>projets</a:t>
                      </a:r>
                      <a:r>
                        <a:rPr lang="fr-FR" sz="1000" spc="-25" dirty="0">
                          <a:effectLst/>
                          <a:latin typeface="Arial MT"/>
                          <a:ea typeface="Arial MT"/>
                          <a:cs typeface="Arial MT"/>
                        </a:rPr>
                        <a:t> </a:t>
                      </a:r>
                      <a:r>
                        <a:rPr lang="fr-FR" sz="1000" dirty="0">
                          <a:effectLst/>
                          <a:latin typeface="Arial MT"/>
                          <a:ea typeface="Arial MT"/>
                          <a:cs typeface="Arial MT"/>
                        </a:rPr>
                        <a:t>d'école.</a:t>
                      </a:r>
                      <a:endParaRPr lang="fr-FR" sz="1100" dirty="0">
                        <a:effectLst/>
                        <a:latin typeface="Arial MT"/>
                        <a:ea typeface="Arial MT"/>
                        <a:cs typeface="Arial M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tcPr>
                </a:tc>
                <a:tc hMerge="1">
                  <a:txBody>
                    <a:bodyPr/>
                    <a:lstStyle/>
                    <a:p>
                      <a:endParaRPr lang="fr-FR"/>
                    </a:p>
                  </a:txBody>
                  <a:tcPr/>
                </a:tc>
                <a:extLst>
                  <a:ext uri="{0D108BD9-81ED-4DB2-BD59-A6C34878D82A}">
                    <a16:rowId xmlns:a16="http://schemas.microsoft.com/office/drawing/2014/main" val="704431394"/>
                  </a:ext>
                </a:extLst>
              </a:tr>
              <a:tr h="265430">
                <a:tc>
                  <a:txBody>
                    <a:bodyPr/>
                    <a:lstStyle/>
                    <a:p>
                      <a:pPr marL="38735">
                        <a:spcBef>
                          <a:spcPts val="225"/>
                        </a:spcBef>
                      </a:pPr>
                      <a:r>
                        <a:rPr lang="fr-FR" sz="1000" dirty="0">
                          <a:effectLst/>
                          <a:latin typeface="Arial MT"/>
                          <a:ea typeface="Arial MT"/>
                          <a:cs typeface="Arial MT"/>
                        </a:rPr>
                        <a:t>Responsable</a:t>
                      </a:r>
                      <a:r>
                        <a:rPr lang="fr-FR" sz="1000" spc="-20" dirty="0">
                          <a:effectLst/>
                          <a:latin typeface="Arial MT"/>
                          <a:ea typeface="Arial MT"/>
                          <a:cs typeface="Arial MT"/>
                        </a:rPr>
                        <a:t> </a:t>
                      </a:r>
                      <a:r>
                        <a:rPr lang="fr-FR" sz="1000" dirty="0">
                          <a:effectLst/>
                          <a:latin typeface="Arial MT"/>
                          <a:ea typeface="Arial MT"/>
                          <a:cs typeface="Arial MT"/>
                        </a:rPr>
                        <a:t>:</a:t>
                      </a:r>
                      <a:r>
                        <a:rPr lang="fr-FR" sz="1000" spc="-25" dirty="0">
                          <a:effectLst/>
                          <a:latin typeface="Arial MT"/>
                          <a:ea typeface="Arial MT"/>
                          <a:cs typeface="Arial MT"/>
                        </a:rPr>
                        <a:t> </a:t>
                      </a:r>
                      <a:r>
                        <a:rPr lang="fr-FR" sz="1000" dirty="0">
                          <a:effectLst/>
                          <a:latin typeface="Arial MT"/>
                          <a:ea typeface="Arial MT"/>
                          <a:cs typeface="Arial MT"/>
                        </a:rPr>
                        <a:t>IEN</a:t>
                      </a:r>
                      <a:r>
                        <a:rPr lang="fr-FR" sz="1000" spc="-20" dirty="0">
                          <a:effectLst/>
                          <a:latin typeface="Arial MT"/>
                          <a:ea typeface="Arial MT"/>
                          <a:cs typeface="Arial MT"/>
                        </a:rPr>
                        <a:t> </a:t>
                      </a:r>
                      <a:r>
                        <a:rPr lang="fr-FR" sz="1000" dirty="0">
                          <a:effectLst/>
                          <a:latin typeface="Arial MT"/>
                          <a:ea typeface="Arial MT"/>
                          <a:cs typeface="Arial MT"/>
                        </a:rPr>
                        <a:t>de</a:t>
                      </a:r>
                      <a:r>
                        <a:rPr lang="fr-FR" sz="1000" spc="-20" dirty="0">
                          <a:effectLst/>
                          <a:latin typeface="Arial MT"/>
                          <a:ea typeface="Arial MT"/>
                          <a:cs typeface="Arial MT"/>
                        </a:rPr>
                        <a:t> </a:t>
                      </a:r>
                      <a:r>
                        <a:rPr lang="fr-FR" sz="1000" dirty="0">
                          <a:effectLst/>
                          <a:latin typeface="Arial MT"/>
                          <a:ea typeface="Arial MT"/>
                          <a:cs typeface="Arial MT"/>
                        </a:rPr>
                        <a:t>la</a:t>
                      </a:r>
                      <a:r>
                        <a:rPr lang="fr-FR" sz="1000" spc="-20" dirty="0">
                          <a:effectLst/>
                          <a:latin typeface="Arial MT"/>
                          <a:ea typeface="Arial MT"/>
                          <a:cs typeface="Arial MT"/>
                        </a:rPr>
                        <a:t> </a:t>
                      </a:r>
                      <a:r>
                        <a:rPr lang="fr-FR" sz="1000" dirty="0">
                          <a:effectLst/>
                          <a:latin typeface="Arial MT"/>
                          <a:ea typeface="Arial MT"/>
                          <a:cs typeface="Arial MT"/>
                        </a:rPr>
                        <a:t>circonscription</a:t>
                      </a:r>
                      <a:endParaRPr lang="fr-FR" sz="1100" dirty="0">
                        <a:effectLst/>
                        <a:latin typeface="Arial MT"/>
                        <a:ea typeface="Arial MT"/>
                        <a:cs typeface="Arial M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tcPr>
                </a:tc>
                <a:tc>
                  <a:txBody>
                    <a:bodyPr/>
                    <a:lstStyle/>
                    <a:p>
                      <a:pPr marL="38735"/>
                      <a:r>
                        <a:rPr lang="fr-FR" sz="1000" dirty="0">
                          <a:effectLst/>
                          <a:latin typeface="Times New Roman" panose="02020603050405020304" pitchFamily="18" charset="0"/>
                          <a:ea typeface="Arial MT"/>
                          <a:cs typeface="Arial MT"/>
                        </a:rPr>
                        <a:t> </a:t>
                      </a:r>
                      <a:r>
                        <a:rPr lang="fr-FR" sz="1000" dirty="0">
                          <a:effectLst/>
                          <a:latin typeface="Arial MT"/>
                        </a:rPr>
                        <a:t>Nb</a:t>
                      </a:r>
                      <a:r>
                        <a:rPr lang="fr-FR" sz="1000" spc="-20" dirty="0">
                          <a:effectLst/>
                          <a:latin typeface="Arial MT"/>
                        </a:rPr>
                        <a:t> </a:t>
                      </a:r>
                      <a:r>
                        <a:rPr lang="fr-FR" sz="1000" dirty="0">
                          <a:effectLst/>
                          <a:latin typeface="Arial MT"/>
                        </a:rPr>
                        <a:t>de</a:t>
                      </a:r>
                      <a:r>
                        <a:rPr lang="fr-FR" sz="1000" spc="-10" dirty="0">
                          <a:effectLst/>
                          <a:latin typeface="Arial MT"/>
                        </a:rPr>
                        <a:t> </a:t>
                      </a:r>
                      <a:r>
                        <a:rPr lang="fr-FR" sz="1000" dirty="0">
                          <a:effectLst/>
                          <a:latin typeface="Arial MT"/>
                        </a:rPr>
                        <a:t>places</a:t>
                      </a:r>
                      <a:r>
                        <a:rPr lang="fr-FR" sz="1000" spc="-10" dirty="0">
                          <a:effectLst/>
                          <a:latin typeface="Arial MT"/>
                        </a:rPr>
                        <a:t> </a:t>
                      </a:r>
                      <a:r>
                        <a:rPr lang="fr-FR" sz="1000" dirty="0">
                          <a:effectLst/>
                          <a:latin typeface="Arial MT"/>
                        </a:rPr>
                        <a:t>:</a:t>
                      </a:r>
                      <a:r>
                        <a:rPr lang="fr-FR" sz="1000" spc="-15" dirty="0">
                          <a:effectLst/>
                          <a:latin typeface="Arial MT"/>
                        </a:rPr>
                        <a:t> </a:t>
                      </a:r>
                      <a:r>
                        <a:rPr lang="fr-FR" sz="1000" dirty="0">
                          <a:effectLst/>
                          <a:latin typeface="Arial MT"/>
                        </a:rPr>
                        <a:t>40</a:t>
                      </a:r>
                      <a:endParaRPr lang="fr-FR" sz="1100" dirty="0">
                        <a:effectLst/>
                        <a:latin typeface="Arial M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97218799"/>
                  </a:ext>
                </a:extLst>
              </a:tr>
              <a:tr h="229235">
                <a:tc gridSpan="2">
                  <a:txBody>
                    <a:bodyPr/>
                    <a:lstStyle/>
                    <a:p>
                      <a:pPr marL="4445">
                        <a:spcBef>
                          <a:spcPts val="35"/>
                        </a:spcBef>
                        <a:spcAft>
                          <a:spcPts val="0"/>
                        </a:spcAft>
                      </a:pPr>
                      <a:r>
                        <a:rPr lang="fr-FR" sz="1000" dirty="0">
                          <a:effectLst/>
                          <a:latin typeface="Arial MT"/>
                          <a:ea typeface="Arial MT"/>
                          <a:cs typeface="Arial MT"/>
                        </a:rPr>
                        <a:t>Public</a:t>
                      </a:r>
                      <a:r>
                        <a:rPr lang="fr-FR" sz="1000" spc="-25" dirty="0">
                          <a:effectLst/>
                          <a:latin typeface="Arial MT"/>
                          <a:ea typeface="Arial MT"/>
                          <a:cs typeface="Arial MT"/>
                        </a:rPr>
                        <a:t> </a:t>
                      </a:r>
                      <a:r>
                        <a:rPr lang="fr-FR" sz="1000" dirty="0">
                          <a:effectLst/>
                          <a:latin typeface="Arial MT"/>
                          <a:ea typeface="Arial MT"/>
                          <a:cs typeface="Arial MT"/>
                        </a:rPr>
                        <a:t>:</a:t>
                      </a:r>
                      <a:r>
                        <a:rPr lang="fr-FR" sz="1000" spc="-25" dirty="0">
                          <a:effectLst/>
                          <a:latin typeface="Arial MT"/>
                          <a:ea typeface="Arial MT"/>
                          <a:cs typeface="Arial MT"/>
                        </a:rPr>
                        <a:t> </a:t>
                      </a:r>
                      <a:r>
                        <a:rPr lang="fr-FR" sz="1000" dirty="0">
                          <a:effectLst/>
                          <a:latin typeface="Arial MT"/>
                          <a:ea typeface="Arial MT"/>
                          <a:cs typeface="Arial MT"/>
                        </a:rPr>
                        <a:t>Enseignants</a:t>
                      </a:r>
                      <a:r>
                        <a:rPr lang="fr-FR" sz="1000" spc="-25" dirty="0">
                          <a:effectLst/>
                          <a:latin typeface="Arial MT"/>
                          <a:ea typeface="Arial MT"/>
                          <a:cs typeface="Arial MT"/>
                        </a:rPr>
                        <a:t> </a:t>
                      </a:r>
                      <a:r>
                        <a:rPr lang="fr-FR" sz="1000" dirty="0">
                          <a:effectLst/>
                          <a:latin typeface="Arial MT"/>
                          <a:ea typeface="Arial MT"/>
                          <a:cs typeface="Arial MT"/>
                        </a:rPr>
                        <a:t>en</a:t>
                      </a:r>
                      <a:r>
                        <a:rPr lang="fr-FR" sz="1000" spc="-30" dirty="0">
                          <a:effectLst/>
                          <a:latin typeface="Arial MT"/>
                          <a:ea typeface="Arial MT"/>
                          <a:cs typeface="Arial MT"/>
                        </a:rPr>
                        <a:t> </a:t>
                      </a:r>
                      <a:r>
                        <a:rPr lang="fr-FR" sz="1000" dirty="0">
                          <a:effectLst/>
                          <a:latin typeface="Arial MT"/>
                          <a:ea typeface="Arial MT"/>
                          <a:cs typeface="Arial MT"/>
                        </a:rPr>
                        <a:t>école</a:t>
                      </a:r>
                      <a:endParaRPr lang="fr-FR" sz="1100" dirty="0">
                        <a:effectLst/>
                        <a:latin typeface="Arial MT"/>
                        <a:ea typeface="Arial MT"/>
                        <a:cs typeface="Arial M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tcPr>
                </a:tc>
                <a:tc hMerge="1">
                  <a:txBody>
                    <a:bodyPr/>
                    <a:lstStyle/>
                    <a:p>
                      <a:endParaRPr lang="fr-FR"/>
                    </a:p>
                  </a:txBody>
                  <a:tcPr/>
                </a:tc>
                <a:extLst>
                  <a:ext uri="{0D108BD9-81ED-4DB2-BD59-A6C34878D82A}">
                    <a16:rowId xmlns:a16="http://schemas.microsoft.com/office/drawing/2014/main" val="2088329306"/>
                  </a:ext>
                </a:extLst>
              </a:tr>
              <a:tr h="247650">
                <a:tc gridSpan="2">
                  <a:txBody>
                    <a:bodyPr/>
                    <a:lstStyle/>
                    <a:p>
                      <a:pPr marL="43815">
                        <a:spcBef>
                          <a:spcPts val="135"/>
                        </a:spcBef>
                        <a:spcAft>
                          <a:spcPts val="0"/>
                        </a:spcAft>
                      </a:pPr>
                      <a:r>
                        <a:rPr lang="fr-FR" sz="1000" dirty="0">
                          <a:effectLst/>
                          <a:latin typeface="Arial MT"/>
                          <a:ea typeface="Arial MT"/>
                          <a:cs typeface="Arial MT"/>
                        </a:rPr>
                        <a:t>Prérequis</a:t>
                      </a:r>
                      <a:r>
                        <a:rPr lang="fr-FR" sz="1000" spc="-20" dirty="0">
                          <a:effectLst/>
                          <a:latin typeface="Arial MT"/>
                          <a:ea typeface="Arial MT"/>
                          <a:cs typeface="Arial MT"/>
                        </a:rPr>
                        <a:t> </a:t>
                      </a:r>
                      <a:r>
                        <a:rPr lang="fr-FR" sz="1000" dirty="0">
                          <a:effectLst/>
                          <a:latin typeface="Arial MT"/>
                          <a:ea typeface="Arial MT"/>
                          <a:cs typeface="Arial MT"/>
                        </a:rPr>
                        <a:t>:</a:t>
                      </a:r>
                      <a:endParaRPr lang="fr-FR" sz="1100" dirty="0">
                        <a:effectLst/>
                        <a:latin typeface="Arial MT"/>
                        <a:ea typeface="Arial MT"/>
                        <a:cs typeface="Arial M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tcPr>
                </a:tc>
                <a:tc hMerge="1">
                  <a:txBody>
                    <a:bodyPr/>
                    <a:lstStyle/>
                    <a:p>
                      <a:endParaRPr lang="fr-FR"/>
                    </a:p>
                  </a:txBody>
                  <a:tcPr/>
                </a:tc>
                <a:extLst>
                  <a:ext uri="{0D108BD9-81ED-4DB2-BD59-A6C34878D82A}">
                    <a16:rowId xmlns:a16="http://schemas.microsoft.com/office/drawing/2014/main" val="2519681050"/>
                  </a:ext>
                </a:extLst>
              </a:tr>
              <a:tr h="254000">
                <a:tc gridSpan="2">
                  <a:txBody>
                    <a:bodyPr/>
                    <a:lstStyle/>
                    <a:p>
                      <a:pPr marL="38735">
                        <a:spcBef>
                          <a:spcPts val="175"/>
                        </a:spcBef>
                      </a:pPr>
                      <a:r>
                        <a:rPr lang="fr-FR" sz="1000" dirty="0">
                          <a:effectLst/>
                          <a:latin typeface="Arial MT"/>
                          <a:ea typeface="Arial MT"/>
                          <a:cs typeface="Arial MT"/>
                        </a:rPr>
                        <a:t>Dates</a:t>
                      </a:r>
                      <a:r>
                        <a:rPr lang="fr-FR" sz="1000" spc="-15" dirty="0">
                          <a:effectLst/>
                          <a:latin typeface="Arial MT"/>
                          <a:ea typeface="Arial MT"/>
                          <a:cs typeface="Arial MT"/>
                        </a:rPr>
                        <a:t> </a:t>
                      </a:r>
                      <a:r>
                        <a:rPr lang="fr-FR" sz="1000" dirty="0">
                          <a:effectLst/>
                          <a:latin typeface="Arial MT"/>
                          <a:ea typeface="Arial MT"/>
                          <a:cs typeface="Arial MT"/>
                        </a:rPr>
                        <a:t>:</a:t>
                      </a:r>
                      <a:r>
                        <a:rPr lang="fr-FR" sz="1000" spc="-15" dirty="0">
                          <a:effectLst/>
                          <a:latin typeface="Arial MT"/>
                          <a:ea typeface="Arial MT"/>
                          <a:cs typeface="Arial MT"/>
                        </a:rPr>
                        <a:t> </a:t>
                      </a:r>
                      <a:r>
                        <a:rPr lang="fr-FR" sz="1000" dirty="0">
                          <a:effectLst/>
                          <a:latin typeface="Arial MT"/>
                          <a:ea typeface="Arial MT"/>
                          <a:cs typeface="Arial MT"/>
                        </a:rPr>
                        <a:t>A</a:t>
                      </a:r>
                      <a:r>
                        <a:rPr lang="fr-FR" sz="1000" spc="-20" dirty="0">
                          <a:effectLst/>
                          <a:latin typeface="Arial MT"/>
                          <a:ea typeface="Arial MT"/>
                          <a:cs typeface="Arial MT"/>
                        </a:rPr>
                        <a:t> </a:t>
                      </a:r>
                      <a:r>
                        <a:rPr lang="fr-FR" sz="1000" dirty="0">
                          <a:effectLst/>
                          <a:latin typeface="Arial MT"/>
                          <a:ea typeface="Arial MT"/>
                          <a:cs typeface="Arial MT"/>
                        </a:rPr>
                        <a:t>définir</a:t>
                      </a:r>
                      <a:endParaRPr lang="fr-FR" sz="1100" dirty="0">
                        <a:effectLst/>
                        <a:latin typeface="Arial MT"/>
                        <a:ea typeface="Arial MT"/>
                        <a:cs typeface="Arial M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tcPr>
                </a:tc>
                <a:tc hMerge="1">
                  <a:txBody>
                    <a:bodyPr/>
                    <a:lstStyle/>
                    <a:p>
                      <a:endParaRPr lang="fr-FR"/>
                    </a:p>
                  </a:txBody>
                  <a:tcPr/>
                </a:tc>
                <a:extLst>
                  <a:ext uri="{0D108BD9-81ED-4DB2-BD59-A6C34878D82A}">
                    <a16:rowId xmlns:a16="http://schemas.microsoft.com/office/drawing/2014/main" val="1883977042"/>
                  </a:ext>
                </a:extLst>
              </a:tr>
              <a:tr h="240665">
                <a:tc gridSpan="2">
                  <a:txBody>
                    <a:bodyPr/>
                    <a:lstStyle/>
                    <a:p>
                      <a:pPr marL="4445">
                        <a:spcBef>
                          <a:spcPts val="225"/>
                        </a:spcBef>
                        <a:spcAft>
                          <a:spcPts val="0"/>
                        </a:spcAft>
                      </a:pPr>
                      <a:r>
                        <a:rPr lang="fr-FR" sz="1100" b="1" dirty="0">
                          <a:solidFill>
                            <a:srgbClr val="000000"/>
                          </a:solidFill>
                          <a:effectLst/>
                          <a:latin typeface="Arial" panose="020B0604020202020204" pitchFamily="34" charset="0"/>
                          <a:ea typeface="Arial MT"/>
                          <a:cs typeface="Arial MT"/>
                        </a:rPr>
                        <a:t>Module</a:t>
                      </a:r>
                      <a:r>
                        <a:rPr lang="fr-FR" sz="1100" b="1" spc="35" dirty="0">
                          <a:solidFill>
                            <a:srgbClr val="000000"/>
                          </a:solidFill>
                          <a:effectLst/>
                          <a:latin typeface="Arial" panose="020B0604020202020204" pitchFamily="34" charset="0"/>
                          <a:ea typeface="Arial MT"/>
                          <a:cs typeface="Arial MT"/>
                        </a:rPr>
                        <a:t> </a:t>
                      </a:r>
                      <a:r>
                        <a:rPr lang="fr-FR" sz="1100" b="1" dirty="0">
                          <a:solidFill>
                            <a:srgbClr val="000000"/>
                          </a:solidFill>
                          <a:effectLst/>
                          <a:latin typeface="Arial" panose="020B0604020202020204" pitchFamily="34" charset="0"/>
                          <a:ea typeface="Arial MT"/>
                          <a:cs typeface="Arial MT"/>
                        </a:rPr>
                        <a:t>:</a:t>
                      </a:r>
                      <a:r>
                        <a:rPr lang="fr-FR" sz="1100" b="1" spc="10" dirty="0">
                          <a:solidFill>
                            <a:srgbClr val="000000"/>
                          </a:solidFill>
                          <a:effectLst/>
                          <a:latin typeface="Arial" panose="020B0604020202020204" pitchFamily="34" charset="0"/>
                          <a:ea typeface="Arial MT"/>
                          <a:cs typeface="Arial MT"/>
                        </a:rPr>
                        <a:t> </a:t>
                      </a:r>
                      <a:r>
                        <a:rPr lang="fr-FR" sz="1100" b="1" dirty="0">
                          <a:solidFill>
                            <a:srgbClr val="000000"/>
                          </a:solidFill>
                          <a:effectLst/>
                          <a:latin typeface="Arial" panose="020B0604020202020204" pitchFamily="34" charset="0"/>
                          <a:ea typeface="Arial MT"/>
                          <a:cs typeface="Arial MT"/>
                        </a:rPr>
                        <a:t>Conseil</a:t>
                      </a:r>
                      <a:r>
                        <a:rPr lang="fr-FR" sz="1100" b="1" spc="20" dirty="0">
                          <a:solidFill>
                            <a:srgbClr val="000000"/>
                          </a:solidFill>
                          <a:effectLst/>
                          <a:latin typeface="Arial" panose="020B0604020202020204" pitchFamily="34" charset="0"/>
                          <a:ea typeface="Arial MT"/>
                          <a:cs typeface="Arial MT"/>
                        </a:rPr>
                        <a:t> </a:t>
                      </a:r>
                      <a:r>
                        <a:rPr lang="fr-FR" sz="1100" b="1" dirty="0">
                          <a:solidFill>
                            <a:srgbClr val="000000"/>
                          </a:solidFill>
                          <a:effectLst/>
                          <a:latin typeface="Arial" panose="020B0604020202020204" pitchFamily="34" charset="0"/>
                          <a:ea typeface="Arial MT"/>
                          <a:cs typeface="Arial MT"/>
                        </a:rPr>
                        <a:t>école-collège</a:t>
                      </a:r>
                      <a:endParaRPr lang="fr-FR" sz="1100" dirty="0">
                        <a:effectLst/>
                        <a:latin typeface="Arial MT"/>
                        <a:ea typeface="Arial MT"/>
                        <a:cs typeface="Arial M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3F3"/>
                    </a:solidFill>
                  </a:tcPr>
                </a:tc>
                <a:tc hMerge="1">
                  <a:txBody>
                    <a:bodyPr/>
                    <a:lstStyle/>
                    <a:p>
                      <a:endParaRPr lang="fr-FR"/>
                    </a:p>
                  </a:txBody>
                  <a:tcPr/>
                </a:tc>
                <a:extLst>
                  <a:ext uri="{0D108BD9-81ED-4DB2-BD59-A6C34878D82A}">
                    <a16:rowId xmlns:a16="http://schemas.microsoft.com/office/drawing/2014/main" val="3672521646"/>
                  </a:ext>
                </a:extLst>
              </a:tr>
            </a:tbl>
          </a:graphicData>
        </a:graphic>
      </p:graphicFrame>
      <p:graphicFrame>
        <p:nvGraphicFramePr>
          <p:cNvPr id="6" name="Tableau 5">
            <a:extLst>
              <a:ext uri="{FF2B5EF4-FFF2-40B4-BE49-F238E27FC236}">
                <a16:creationId xmlns:a16="http://schemas.microsoft.com/office/drawing/2014/main" id="{0BCB3641-9E2F-4173-AEC4-EF4451F94AE7}"/>
              </a:ext>
            </a:extLst>
          </p:cNvPr>
          <p:cNvGraphicFramePr>
            <a:graphicFrameLocks noGrp="1"/>
          </p:cNvGraphicFramePr>
          <p:nvPr>
            <p:extLst>
              <p:ext uri="{D42A27DB-BD31-4B8C-83A1-F6EECF244321}">
                <p14:modId xmlns:p14="http://schemas.microsoft.com/office/powerpoint/2010/main" val="2966513591"/>
              </p:ext>
            </p:extLst>
          </p:nvPr>
        </p:nvGraphicFramePr>
        <p:xfrm>
          <a:off x="896450" y="5587683"/>
          <a:ext cx="10457348" cy="708025"/>
        </p:xfrm>
        <a:graphic>
          <a:graphicData uri="http://schemas.openxmlformats.org/drawingml/2006/table">
            <a:tbl>
              <a:tblPr firstRow="1" firstCol="1" lastRow="1" lastCol="1" bandRow="1" bandCol="1"/>
              <a:tblGrid>
                <a:gridCol w="4135307">
                  <a:extLst>
                    <a:ext uri="{9D8B030D-6E8A-4147-A177-3AD203B41FA5}">
                      <a16:colId xmlns:a16="http://schemas.microsoft.com/office/drawing/2014/main" val="221624132"/>
                    </a:ext>
                  </a:extLst>
                </a:gridCol>
                <a:gridCol w="6322041">
                  <a:extLst>
                    <a:ext uri="{9D8B030D-6E8A-4147-A177-3AD203B41FA5}">
                      <a16:colId xmlns:a16="http://schemas.microsoft.com/office/drawing/2014/main" val="825715690"/>
                    </a:ext>
                  </a:extLst>
                </a:gridCol>
              </a:tblGrid>
              <a:tr h="233045">
                <a:tc gridSpan="2">
                  <a:txBody>
                    <a:bodyPr/>
                    <a:lstStyle/>
                    <a:p>
                      <a:pPr marL="38735">
                        <a:spcBef>
                          <a:spcPts val="70"/>
                        </a:spcBef>
                      </a:pPr>
                      <a:r>
                        <a:rPr lang="fr-FR" sz="1000" dirty="0">
                          <a:effectLst/>
                          <a:latin typeface="Arial MT"/>
                          <a:ea typeface="Arial MT"/>
                          <a:cs typeface="Arial MT"/>
                        </a:rPr>
                        <a:t>Contenus</a:t>
                      </a:r>
                      <a:r>
                        <a:rPr lang="fr-FR" sz="1000" spc="-20" dirty="0">
                          <a:effectLst/>
                          <a:latin typeface="Arial MT"/>
                          <a:ea typeface="Arial MT"/>
                          <a:cs typeface="Arial MT"/>
                        </a:rPr>
                        <a:t> </a:t>
                      </a:r>
                      <a:r>
                        <a:rPr lang="fr-FR" sz="1000" dirty="0">
                          <a:effectLst/>
                          <a:latin typeface="Arial MT"/>
                          <a:ea typeface="Arial MT"/>
                          <a:cs typeface="Arial MT"/>
                        </a:rPr>
                        <a:t>:</a:t>
                      </a:r>
                      <a:r>
                        <a:rPr lang="fr-FR" sz="1000" spc="-25" dirty="0">
                          <a:effectLst/>
                          <a:latin typeface="Arial MT"/>
                          <a:ea typeface="Arial MT"/>
                          <a:cs typeface="Arial MT"/>
                        </a:rPr>
                        <a:t> </a:t>
                      </a:r>
                      <a:r>
                        <a:rPr lang="fr-FR" sz="1000" dirty="0">
                          <a:effectLst/>
                          <a:latin typeface="Arial MT"/>
                          <a:ea typeface="Arial MT"/>
                          <a:cs typeface="Arial MT"/>
                        </a:rPr>
                        <a:t>Information</a:t>
                      </a:r>
                      <a:r>
                        <a:rPr lang="fr-FR" sz="1000" spc="-20" dirty="0">
                          <a:effectLst/>
                          <a:latin typeface="Arial MT"/>
                          <a:ea typeface="Arial MT"/>
                          <a:cs typeface="Arial MT"/>
                        </a:rPr>
                        <a:t> </a:t>
                      </a:r>
                      <a:r>
                        <a:rPr lang="fr-FR" sz="1000" dirty="0">
                          <a:effectLst/>
                          <a:latin typeface="Arial MT"/>
                          <a:ea typeface="Arial MT"/>
                          <a:cs typeface="Arial MT"/>
                        </a:rPr>
                        <a:t>et</a:t>
                      </a:r>
                      <a:r>
                        <a:rPr lang="fr-FR" sz="1000" spc="-25" dirty="0">
                          <a:effectLst/>
                          <a:latin typeface="Arial MT"/>
                          <a:ea typeface="Arial MT"/>
                          <a:cs typeface="Arial MT"/>
                        </a:rPr>
                        <a:t> </a:t>
                      </a:r>
                      <a:r>
                        <a:rPr lang="fr-FR" sz="1000" dirty="0">
                          <a:effectLst/>
                          <a:latin typeface="Arial MT"/>
                          <a:ea typeface="Arial MT"/>
                          <a:cs typeface="Arial MT"/>
                        </a:rPr>
                        <a:t>réflexion</a:t>
                      </a:r>
                      <a:r>
                        <a:rPr lang="fr-FR" sz="1000" spc="-25" dirty="0">
                          <a:effectLst/>
                          <a:latin typeface="Arial MT"/>
                          <a:ea typeface="Arial MT"/>
                          <a:cs typeface="Arial MT"/>
                        </a:rPr>
                        <a:t> </a:t>
                      </a:r>
                      <a:r>
                        <a:rPr lang="fr-FR" sz="1000" dirty="0">
                          <a:effectLst/>
                          <a:latin typeface="Arial MT"/>
                          <a:ea typeface="Arial MT"/>
                          <a:cs typeface="Arial MT"/>
                        </a:rPr>
                        <a:t>sur</a:t>
                      </a:r>
                      <a:r>
                        <a:rPr lang="fr-FR" sz="1000" spc="-20" dirty="0">
                          <a:effectLst/>
                          <a:latin typeface="Arial MT"/>
                          <a:ea typeface="Arial MT"/>
                          <a:cs typeface="Arial MT"/>
                        </a:rPr>
                        <a:t> </a:t>
                      </a:r>
                      <a:r>
                        <a:rPr lang="fr-FR" sz="1000" dirty="0">
                          <a:effectLst/>
                          <a:latin typeface="Arial MT"/>
                          <a:ea typeface="Arial MT"/>
                          <a:cs typeface="Arial MT"/>
                        </a:rPr>
                        <a:t>le</a:t>
                      </a:r>
                      <a:r>
                        <a:rPr lang="fr-FR" sz="1000" spc="-25" dirty="0">
                          <a:effectLst/>
                          <a:latin typeface="Arial MT"/>
                          <a:ea typeface="Arial MT"/>
                          <a:cs typeface="Arial MT"/>
                        </a:rPr>
                        <a:t> </a:t>
                      </a:r>
                      <a:r>
                        <a:rPr lang="fr-FR" sz="1000" dirty="0">
                          <a:effectLst/>
                          <a:latin typeface="Arial MT"/>
                          <a:ea typeface="Arial MT"/>
                          <a:cs typeface="Arial MT"/>
                        </a:rPr>
                        <a:t>pilotage</a:t>
                      </a:r>
                      <a:r>
                        <a:rPr lang="fr-FR" sz="1000" spc="-20" dirty="0">
                          <a:effectLst/>
                          <a:latin typeface="Arial MT"/>
                          <a:ea typeface="Arial MT"/>
                          <a:cs typeface="Arial MT"/>
                        </a:rPr>
                        <a:t> </a:t>
                      </a:r>
                      <a:r>
                        <a:rPr lang="fr-FR" sz="1000" dirty="0">
                          <a:effectLst/>
                          <a:latin typeface="Arial MT"/>
                          <a:ea typeface="Arial MT"/>
                          <a:cs typeface="Arial MT"/>
                        </a:rPr>
                        <a:t>des</a:t>
                      </a:r>
                      <a:r>
                        <a:rPr lang="fr-FR" sz="1000" spc="-20" dirty="0">
                          <a:effectLst/>
                          <a:latin typeface="Arial MT"/>
                          <a:ea typeface="Arial MT"/>
                          <a:cs typeface="Arial MT"/>
                        </a:rPr>
                        <a:t> </a:t>
                      </a:r>
                      <a:r>
                        <a:rPr lang="fr-FR" sz="1000" dirty="0">
                          <a:effectLst/>
                          <a:latin typeface="Arial MT"/>
                          <a:ea typeface="Arial MT"/>
                          <a:cs typeface="Arial MT"/>
                        </a:rPr>
                        <a:t>écoles.</a:t>
                      </a:r>
                      <a:endParaRPr lang="fr-FR" sz="1100" dirty="0">
                        <a:effectLst/>
                        <a:latin typeface="Arial MT"/>
                        <a:ea typeface="Arial MT"/>
                        <a:cs typeface="Arial M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tcPr>
                </a:tc>
                <a:tc hMerge="1">
                  <a:txBody>
                    <a:bodyPr/>
                    <a:lstStyle/>
                    <a:p>
                      <a:endParaRPr lang="fr-FR"/>
                    </a:p>
                  </a:txBody>
                  <a:tcPr>
                    <a:lnL w="12700" cap="flat" cmpd="sng" algn="ctr">
                      <a:solidFill>
                        <a:srgbClr val="000000"/>
                      </a:solidFill>
                      <a:prstDash val="solid"/>
                      <a:round/>
                      <a:headEnd type="none" w="med" len="med"/>
                      <a:tailEnd type="none" w="med" len="med"/>
                    </a:lnL>
                  </a:tcPr>
                </a:tc>
                <a:extLst>
                  <a:ext uri="{0D108BD9-81ED-4DB2-BD59-A6C34878D82A}">
                    <a16:rowId xmlns:a16="http://schemas.microsoft.com/office/drawing/2014/main" val="680337850"/>
                  </a:ext>
                </a:extLst>
              </a:tr>
              <a:tr h="241935">
                <a:tc gridSpan="2">
                  <a:txBody>
                    <a:bodyPr/>
                    <a:lstStyle/>
                    <a:p>
                      <a:pPr marL="38735">
                        <a:spcBef>
                          <a:spcPts val="140"/>
                        </a:spcBef>
                      </a:pPr>
                      <a:r>
                        <a:rPr lang="fr-FR" sz="1000">
                          <a:effectLst/>
                          <a:latin typeface="Arial MT"/>
                          <a:ea typeface="Arial MT"/>
                          <a:cs typeface="Arial MT"/>
                        </a:rPr>
                        <a:t>Observations</a:t>
                      </a:r>
                      <a:r>
                        <a:rPr lang="fr-FR" sz="1000" spc="-20">
                          <a:effectLst/>
                          <a:latin typeface="Arial MT"/>
                          <a:ea typeface="Arial MT"/>
                          <a:cs typeface="Arial MT"/>
                        </a:rPr>
                        <a:t> </a:t>
                      </a:r>
                      <a:r>
                        <a:rPr lang="fr-FR" sz="1000">
                          <a:effectLst/>
                          <a:latin typeface="Arial MT"/>
                          <a:ea typeface="Arial MT"/>
                          <a:cs typeface="Arial MT"/>
                        </a:rPr>
                        <a:t>:</a:t>
                      </a:r>
                      <a:endParaRPr lang="fr-FR" sz="1100">
                        <a:effectLst/>
                        <a:latin typeface="Arial MT"/>
                        <a:ea typeface="Arial MT"/>
                        <a:cs typeface="Arial M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tcPr>
                </a:tc>
                <a:tc hMerge="1">
                  <a:txBody>
                    <a:bodyPr/>
                    <a:lstStyle/>
                    <a:p>
                      <a:endParaRPr lang="fr-FR"/>
                    </a:p>
                  </a:txBody>
                  <a:tcPr>
                    <a:lnL w="12700" cap="flat" cmpd="sng" algn="ctr">
                      <a:solidFill>
                        <a:srgbClr val="000000"/>
                      </a:solidFill>
                      <a:prstDash val="solid"/>
                      <a:round/>
                      <a:headEnd type="none" w="med" len="med"/>
                      <a:tailEnd type="none" w="med" len="med"/>
                    </a:lnL>
                  </a:tcPr>
                </a:tc>
                <a:extLst>
                  <a:ext uri="{0D108BD9-81ED-4DB2-BD59-A6C34878D82A}">
                    <a16:rowId xmlns:a16="http://schemas.microsoft.com/office/drawing/2014/main" val="430395382"/>
                  </a:ext>
                </a:extLst>
              </a:tr>
              <a:tr h="233045">
                <a:tc>
                  <a:txBody>
                    <a:bodyPr/>
                    <a:lstStyle/>
                    <a:p>
                      <a:pPr marL="38735">
                        <a:spcBef>
                          <a:spcPts val="135"/>
                        </a:spcBef>
                      </a:pPr>
                      <a:r>
                        <a:rPr lang="fr-FR" sz="1000" dirty="0">
                          <a:effectLst/>
                          <a:latin typeface="Arial MT"/>
                          <a:ea typeface="Arial MT"/>
                          <a:cs typeface="Arial MT"/>
                        </a:rPr>
                        <a:t>Durée</a:t>
                      </a:r>
                      <a:r>
                        <a:rPr lang="fr-FR" sz="1000" spc="-15" dirty="0">
                          <a:effectLst/>
                          <a:latin typeface="Arial MT"/>
                          <a:ea typeface="Arial MT"/>
                          <a:cs typeface="Arial MT"/>
                        </a:rPr>
                        <a:t> </a:t>
                      </a:r>
                      <a:r>
                        <a:rPr lang="fr-FR" sz="1000" dirty="0">
                          <a:effectLst/>
                          <a:latin typeface="Arial MT"/>
                          <a:ea typeface="Arial MT"/>
                          <a:cs typeface="Arial MT"/>
                        </a:rPr>
                        <a:t>:</a:t>
                      </a:r>
                      <a:r>
                        <a:rPr lang="fr-FR" sz="1000" spc="-15" dirty="0">
                          <a:effectLst/>
                          <a:latin typeface="Arial MT"/>
                          <a:ea typeface="Arial MT"/>
                          <a:cs typeface="Arial MT"/>
                        </a:rPr>
                        <a:t> </a:t>
                      </a:r>
                      <a:r>
                        <a:rPr lang="fr-FR" sz="1000" dirty="0">
                          <a:effectLst/>
                          <a:latin typeface="Arial MT"/>
                          <a:ea typeface="Arial MT"/>
                          <a:cs typeface="Arial MT"/>
                        </a:rPr>
                        <a:t>3</a:t>
                      </a:r>
                      <a:r>
                        <a:rPr lang="fr-FR" sz="1000" spc="-10" dirty="0">
                          <a:effectLst/>
                          <a:latin typeface="Arial MT"/>
                          <a:ea typeface="Arial MT"/>
                          <a:cs typeface="Arial MT"/>
                        </a:rPr>
                        <a:t> </a:t>
                      </a:r>
                      <a:r>
                        <a:rPr lang="fr-FR" sz="1000" dirty="0">
                          <a:effectLst/>
                          <a:latin typeface="Arial MT"/>
                          <a:ea typeface="Arial MT"/>
                          <a:cs typeface="Arial MT"/>
                        </a:rPr>
                        <a:t>heures</a:t>
                      </a:r>
                      <a:r>
                        <a:rPr lang="fr-FR" sz="1000" dirty="0">
                          <a:effectLst/>
                          <a:latin typeface="Times New Roman" panose="02020603050405020304" pitchFamily="18" charset="0"/>
                        </a:rPr>
                        <a:t> </a:t>
                      </a:r>
                      <a:endParaRPr lang="fr-FR" sz="1100" dirty="0">
                        <a:effectLst/>
                        <a:latin typeface="Arial M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0640">
                        <a:spcBef>
                          <a:spcPts val="130"/>
                        </a:spcBef>
                        <a:spcAft>
                          <a:spcPts val="0"/>
                        </a:spcAft>
                      </a:pPr>
                      <a:r>
                        <a:rPr lang="fr-FR" sz="1000" dirty="0">
                          <a:effectLst/>
                          <a:latin typeface="Arial MT"/>
                          <a:ea typeface="Arial MT"/>
                          <a:cs typeface="Arial MT"/>
                        </a:rPr>
                        <a:t>Lieu</a:t>
                      </a:r>
                      <a:r>
                        <a:rPr lang="fr-FR" sz="1000" spc="-15" dirty="0">
                          <a:effectLst/>
                          <a:latin typeface="Arial MT"/>
                          <a:ea typeface="Arial MT"/>
                          <a:cs typeface="Arial MT"/>
                        </a:rPr>
                        <a:t> </a:t>
                      </a:r>
                      <a:r>
                        <a:rPr lang="fr-FR" sz="1000" dirty="0">
                          <a:effectLst/>
                          <a:latin typeface="Arial MT"/>
                          <a:ea typeface="Arial MT"/>
                          <a:cs typeface="Arial MT"/>
                        </a:rPr>
                        <a:t>:</a:t>
                      </a:r>
                      <a:r>
                        <a:rPr lang="fr-FR" sz="1000" spc="-20" dirty="0">
                          <a:effectLst/>
                          <a:latin typeface="Arial MT"/>
                          <a:ea typeface="Arial MT"/>
                          <a:cs typeface="Arial MT"/>
                        </a:rPr>
                        <a:t> </a:t>
                      </a:r>
                      <a:r>
                        <a:rPr lang="fr-FR" sz="1000" dirty="0">
                          <a:effectLst/>
                          <a:latin typeface="Arial MT"/>
                          <a:ea typeface="Arial MT"/>
                          <a:cs typeface="Arial MT"/>
                        </a:rPr>
                        <a:t>A</a:t>
                      </a:r>
                      <a:r>
                        <a:rPr lang="fr-FR" sz="1000" spc="-20" dirty="0">
                          <a:effectLst/>
                          <a:latin typeface="Arial MT"/>
                          <a:ea typeface="Arial MT"/>
                          <a:cs typeface="Arial MT"/>
                        </a:rPr>
                        <a:t> </a:t>
                      </a:r>
                      <a:r>
                        <a:rPr lang="fr-FR" sz="1000" dirty="0">
                          <a:effectLst/>
                          <a:latin typeface="Arial MT"/>
                          <a:ea typeface="Arial MT"/>
                          <a:cs typeface="Arial MT"/>
                        </a:rPr>
                        <a:t>définir</a:t>
                      </a:r>
                      <a:endParaRPr lang="fr-FR" sz="1100" dirty="0">
                        <a:effectLst/>
                        <a:latin typeface="Arial MT"/>
                        <a:ea typeface="Arial MT"/>
                        <a:cs typeface="Arial M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21171269"/>
                  </a:ext>
                </a:extLst>
              </a:tr>
            </a:tbl>
          </a:graphicData>
        </a:graphic>
      </p:graphicFrame>
    </p:spTree>
    <p:extLst>
      <p:ext uri="{BB962C8B-B14F-4D97-AF65-F5344CB8AC3E}">
        <p14:creationId xmlns:p14="http://schemas.microsoft.com/office/powerpoint/2010/main" val="91036406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a:extLst>
              <a:ext uri="{FF2B5EF4-FFF2-40B4-BE49-F238E27FC236}">
                <a16:creationId xmlns:a16="http://schemas.microsoft.com/office/drawing/2014/main" id="{23AD3966-8C8F-4A3C-8087-DC5B96D5475D}"/>
              </a:ext>
            </a:extLst>
          </p:cNvPr>
          <p:cNvSpPr txBox="1"/>
          <p:nvPr/>
        </p:nvSpPr>
        <p:spPr>
          <a:xfrm>
            <a:off x="4854744" y="167119"/>
            <a:ext cx="2482511" cy="307777"/>
          </a:xfrm>
          <a:prstGeom prst="rect">
            <a:avLst/>
          </a:prstGeom>
          <a:noFill/>
        </p:spPr>
        <p:txBody>
          <a:bodyPr wrap="square" rtlCol="0">
            <a:spAutoFit/>
          </a:bodyPr>
          <a:lstStyle/>
          <a:p>
            <a:r>
              <a:rPr lang="fr-FR" sz="1400" dirty="0"/>
              <a:t>DISPOSITIFS du PAF 2022-2023</a:t>
            </a:r>
          </a:p>
        </p:txBody>
      </p:sp>
      <p:sp>
        <p:nvSpPr>
          <p:cNvPr id="4" name="Espace réservé du numéro de diapositive 3">
            <a:extLst>
              <a:ext uri="{FF2B5EF4-FFF2-40B4-BE49-F238E27FC236}">
                <a16:creationId xmlns:a16="http://schemas.microsoft.com/office/drawing/2014/main" id="{1CC86989-4052-4A95-96B3-B6F6B02B9AD7}"/>
              </a:ext>
            </a:extLst>
          </p:cNvPr>
          <p:cNvSpPr>
            <a:spLocks noGrp="1"/>
          </p:cNvSpPr>
          <p:nvPr>
            <p:ph type="sldNum" sz="quarter" idx="12"/>
          </p:nvPr>
        </p:nvSpPr>
        <p:spPr/>
        <p:txBody>
          <a:bodyPr/>
          <a:lstStyle/>
          <a:p>
            <a:fld id="{B09499B9-A54A-48B6-A9F5-EC93DEB5225B}" type="slidenum">
              <a:rPr lang="fr-FR" smtClean="0"/>
              <a:t>27</a:t>
            </a:fld>
            <a:endParaRPr lang="fr-FR" dirty="0"/>
          </a:p>
        </p:txBody>
      </p:sp>
      <p:graphicFrame>
        <p:nvGraphicFramePr>
          <p:cNvPr id="5" name="Tableau 4">
            <a:extLst>
              <a:ext uri="{FF2B5EF4-FFF2-40B4-BE49-F238E27FC236}">
                <a16:creationId xmlns:a16="http://schemas.microsoft.com/office/drawing/2014/main" id="{25699A6F-BE8E-488F-B063-58833DB53D8F}"/>
              </a:ext>
            </a:extLst>
          </p:cNvPr>
          <p:cNvGraphicFramePr>
            <a:graphicFrameLocks noGrp="1"/>
          </p:cNvGraphicFramePr>
          <p:nvPr>
            <p:extLst>
              <p:ext uri="{D42A27DB-BD31-4B8C-83A1-F6EECF244321}">
                <p14:modId xmlns:p14="http://schemas.microsoft.com/office/powerpoint/2010/main" val="4236516988"/>
              </p:ext>
            </p:extLst>
          </p:nvPr>
        </p:nvGraphicFramePr>
        <p:xfrm>
          <a:off x="1486067" y="786765"/>
          <a:ext cx="9867733" cy="2023110"/>
        </p:xfrm>
        <a:graphic>
          <a:graphicData uri="http://schemas.openxmlformats.org/drawingml/2006/table">
            <a:tbl>
              <a:tblPr firstRow="1" firstCol="1" lastRow="1" lastCol="1" bandRow="1" bandCol="1"/>
              <a:tblGrid>
                <a:gridCol w="4878900">
                  <a:extLst>
                    <a:ext uri="{9D8B030D-6E8A-4147-A177-3AD203B41FA5}">
                      <a16:colId xmlns:a16="http://schemas.microsoft.com/office/drawing/2014/main" val="3066374738"/>
                    </a:ext>
                  </a:extLst>
                </a:gridCol>
                <a:gridCol w="4988833">
                  <a:extLst>
                    <a:ext uri="{9D8B030D-6E8A-4147-A177-3AD203B41FA5}">
                      <a16:colId xmlns:a16="http://schemas.microsoft.com/office/drawing/2014/main" val="3193187741"/>
                    </a:ext>
                  </a:extLst>
                </a:gridCol>
              </a:tblGrid>
              <a:tr h="219710">
                <a:tc gridSpan="2">
                  <a:txBody>
                    <a:bodyPr/>
                    <a:lstStyle/>
                    <a:p>
                      <a:pPr marL="43180">
                        <a:spcBef>
                          <a:spcPts val="95"/>
                        </a:spcBef>
                        <a:spcAft>
                          <a:spcPts val="0"/>
                        </a:spcAft>
                      </a:pPr>
                      <a:r>
                        <a:rPr lang="fr-FR" sz="1100" b="1" dirty="0">
                          <a:solidFill>
                            <a:schemeClr val="bg1"/>
                          </a:solidFill>
                          <a:effectLst/>
                          <a:latin typeface="Arial" panose="020B0604020202020204" pitchFamily="34" charset="0"/>
                          <a:ea typeface="Arial MT"/>
                          <a:cs typeface="Arial MT"/>
                        </a:rPr>
                        <a:t>Dispositif</a:t>
                      </a:r>
                      <a:r>
                        <a:rPr lang="fr-FR" sz="1100" b="1" spc="15" dirty="0">
                          <a:solidFill>
                            <a:schemeClr val="bg1"/>
                          </a:solidFill>
                          <a:effectLst/>
                          <a:latin typeface="Arial" panose="020B0604020202020204" pitchFamily="34" charset="0"/>
                          <a:ea typeface="Arial MT"/>
                          <a:cs typeface="Arial MT"/>
                        </a:rPr>
                        <a:t> </a:t>
                      </a:r>
                      <a:r>
                        <a:rPr lang="fr-FR" sz="1100" b="1" dirty="0">
                          <a:solidFill>
                            <a:schemeClr val="bg1"/>
                          </a:solidFill>
                          <a:effectLst/>
                          <a:latin typeface="Arial" panose="020B0604020202020204" pitchFamily="34" charset="0"/>
                          <a:ea typeface="Arial MT"/>
                          <a:cs typeface="Arial MT"/>
                        </a:rPr>
                        <a:t>:</a:t>
                      </a:r>
                      <a:r>
                        <a:rPr lang="fr-FR" sz="1100" b="1" spc="15" dirty="0">
                          <a:solidFill>
                            <a:schemeClr val="bg1"/>
                          </a:solidFill>
                          <a:effectLst/>
                          <a:latin typeface="Arial" panose="020B0604020202020204" pitchFamily="34" charset="0"/>
                          <a:ea typeface="Arial MT"/>
                          <a:cs typeface="Arial MT"/>
                        </a:rPr>
                        <a:t> </a:t>
                      </a:r>
                      <a:r>
                        <a:rPr lang="fr-FR" sz="1100" b="1" dirty="0">
                          <a:solidFill>
                            <a:schemeClr val="bg1"/>
                          </a:solidFill>
                          <a:effectLst/>
                          <a:latin typeface="Arial" panose="020B0604020202020204" pitchFamily="34" charset="0"/>
                          <a:ea typeface="Arial MT"/>
                          <a:cs typeface="Arial MT"/>
                        </a:rPr>
                        <a:t>CH01</a:t>
                      </a:r>
                      <a:r>
                        <a:rPr lang="fr-FR" sz="1100" b="1" spc="15" dirty="0">
                          <a:solidFill>
                            <a:schemeClr val="bg1"/>
                          </a:solidFill>
                          <a:effectLst/>
                          <a:latin typeface="Arial" panose="020B0604020202020204" pitchFamily="34" charset="0"/>
                          <a:ea typeface="Arial MT"/>
                          <a:cs typeface="Arial MT"/>
                        </a:rPr>
                        <a:t> </a:t>
                      </a:r>
                      <a:r>
                        <a:rPr lang="fr-FR" sz="1100" b="1" dirty="0">
                          <a:solidFill>
                            <a:schemeClr val="bg1"/>
                          </a:solidFill>
                          <a:effectLst/>
                          <a:latin typeface="Arial" panose="020B0604020202020204" pitchFamily="34" charset="0"/>
                          <a:ea typeface="Arial MT"/>
                          <a:cs typeface="Arial MT"/>
                        </a:rPr>
                        <a:t>-</a:t>
                      </a:r>
                      <a:r>
                        <a:rPr lang="fr-FR" sz="1100" b="1" spc="10" dirty="0">
                          <a:solidFill>
                            <a:schemeClr val="bg1"/>
                          </a:solidFill>
                          <a:effectLst/>
                          <a:latin typeface="Arial" panose="020B0604020202020204" pitchFamily="34" charset="0"/>
                          <a:ea typeface="Arial MT"/>
                          <a:cs typeface="Arial MT"/>
                        </a:rPr>
                        <a:t> </a:t>
                      </a:r>
                      <a:r>
                        <a:rPr lang="fr-FR" sz="1100" b="1" dirty="0">
                          <a:solidFill>
                            <a:schemeClr val="bg1"/>
                          </a:solidFill>
                          <a:effectLst/>
                          <a:latin typeface="Arial" panose="020B0604020202020204" pitchFamily="34" charset="0"/>
                          <a:ea typeface="Arial MT"/>
                          <a:cs typeface="Arial MT"/>
                        </a:rPr>
                        <a:t>Élèves</a:t>
                      </a:r>
                      <a:r>
                        <a:rPr lang="fr-FR" sz="1100" b="1" spc="15" dirty="0">
                          <a:solidFill>
                            <a:schemeClr val="bg1"/>
                          </a:solidFill>
                          <a:effectLst/>
                          <a:latin typeface="Arial" panose="020B0604020202020204" pitchFamily="34" charset="0"/>
                          <a:ea typeface="Arial MT"/>
                          <a:cs typeface="Arial MT"/>
                        </a:rPr>
                        <a:t> </a:t>
                      </a:r>
                      <a:r>
                        <a:rPr lang="fr-FR" sz="1100" b="1" dirty="0">
                          <a:solidFill>
                            <a:schemeClr val="bg1"/>
                          </a:solidFill>
                          <a:effectLst/>
                          <a:latin typeface="Arial" panose="020B0604020202020204" pitchFamily="34" charset="0"/>
                          <a:ea typeface="Arial MT"/>
                          <a:cs typeface="Arial MT"/>
                        </a:rPr>
                        <a:t>en</a:t>
                      </a:r>
                      <a:r>
                        <a:rPr lang="fr-FR" sz="1100" b="1" spc="10" dirty="0">
                          <a:solidFill>
                            <a:schemeClr val="bg1"/>
                          </a:solidFill>
                          <a:effectLst/>
                          <a:latin typeface="Arial" panose="020B0604020202020204" pitchFamily="34" charset="0"/>
                          <a:ea typeface="Arial MT"/>
                          <a:cs typeface="Arial MT"/>
                        </a:rPr>
                        <a:t> </a:t>
                      </a:r>
                      <a:r>
                        <a:rPr lang="fr-FR" sz="1100" b="1" dirty="0">
                          <a:solidFill>
                            <a:schemeClr val="bg1"/>
                          </a:solidFill>
                          <a:effectLst/>
                          <a:latin typeface="Arial" panose="020B0604020202020204" pitchFamily="34" charset="0"/>
                          <a:ea typeface="Arial MT"/>
                          <a:cs typeface="Arial MT"/>
                        </a:rPr>
                        <a:t>difficulté</a:t>
                      </a:r>
                      <a:r>
                        <a:rPr lang="fr-FR" sz="1100" b="1" spc="5" dirty="0">
                          <a:solidFill>
                            <a:schemeClr val="bg1"/>
                          </a:solidFill>
                          <a:effectLst/>
                          <a:latin typeface="Arial" panose="020B0604020202020204" pitchFamily="34" charset="0"/>
                          <a:ea typeface="Arial MT"/>
                          <a:cs typeface="Arial MT"/>
                        </a:rPr>
                        <a:t> </a:t>
                      </a:r>
                      <a:r>
                        <a:rPr lang="fr-FR" sz="1100" b="1" dirty="0">
                          <a:solidFill>
                            <a:schemeClr val="bg1"/>
                          </a:solidFill>
                          <a:effectLst/>
                          <a:latin typeface="Arial" panose="020B0604020202020204" pitchFamily="34" charset="0"/>
                          <a:ea typeface="Arial MT"/>
                          <a:cs typeface="Arial MT"/>
                        </a:rPr>
                        <a:t>en</a:t>
                      </a:r>
                      <a:r>
                        <a:rPr lang="fr-FR" sz="1100" b="1" spc="15" dirty="0">
                          <a:solidFill>
                            <a:schemeClr val="bg1"/>
                          </a:solidFill>
                          <a:effectLst/>
                          <a:latin typeface="Arial" panose="020B0604020202020204" pitchFamily="34" charset="0"/>
                          <a:ea typeface="Arial MT"/>
                          <a:cs typeface="Arial MT"/>
                        </a:rPr>
                        <a:t> </a:t>
                      </a:r>
                      <a:r>
                        <a:rPr lang="fr-FR" sz="1100" b="1" dirty="0">
                          <a:solidFill>
                            <a:schemeClr val="bg1"/>
                          </a:solidFill>
                          <a:effectLst/>
                          <a:latin typeface="Arial" panose="020B0604020202020204" pitchFamily="34" charset="0"/>
                          <a:ea typeface="Arial MT"/>
                          <a:cs typeface="Arial MT"/>
                        </a:rPr>
                        <a:t>mathématiques</a:t>
                      </a:r>
                      <a:endParaRPr lang="fr-FR" sz="1100" dirty="0">
                        <a:solidFill>
                          <a:schemeClr val="bg1"/>
                        </a:solidFill>
                        <a:effectLst/>
                        <a:latin typeface="Arial MT"/>
                        <a:ea typeface="Arial MT"/>
                        <a:cs typeface="Arial M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solidFill>
                      <a:srgbClr val="328BCB"/>
                    </a:solidFill>
                  </a:tcPr>
                </a:tc>
                <a:tc hMerge="1">
                  <a:txBody>
                    <a:bodyPr/>
                    <a:lstStyle/>
                    <a:p>
                      <a:endParaRPr lang="fr-FR"/>
                    </a:p>
                  </a:txBody>
                  <a:tcPr/>
                </a:tc>
                <a:extLst>
                  <a:ext uri="{0D108BD9-81ED-4DB2-BD59-A6C34878D82A}">
                    <a16:rowId xmlns:a16="http://schemas.microsoft.com/office/drawing/2014/main" val="1075844737"/>
                  </a:ext>
                </a:extLst>
              </a:tr>
              <a:tr h="265430">
                <a:tc>
                  <a:txBody>
                    <a:bodyPr/>
                    <a:lstStyle/>
                    <a:p>
                      <a:pPr marL="38735">
                        <a:spcBef>
                          <a:spcPts val="265"/>
                        </a:spcBef>
                      </a:pPr>
                      <a:r>
                        <a:rPr lang="fr-FR" sz="1000" b="1">
                          <a:effectLst/>
                          <a:latin typeface="Arial" panose="020B0604020202020204" pitchFamily="34" charset="0"/>
                          <a:ea typeface="Arial MT"/>
                          <a:cs typeface="Arial MT"/>
                        </a:rPr>
                        <a:t>Identifiant</a:t>
                      </a:r>
                      <a:r>
                        <a:rPr lang="fr-FR" sz="1000" b="1" spc="-20">
                          <a:effectLst/>
                          <a:latin typeface="Arial" panose="020B0604020202020204" pitchFamily="34" charset="0"/>
                          <a:ea typeface="Arial MT"/>
                          <a:cs typeface="Arial MT"/>
                        </a:rPr>
                        <a:t> </a:t>
                      </a:r>
                      <a:r>
                        <a:rPr lang="fr-FR" sz="1000" b="1">
                          <a:effectLst/>
                          <a:latin typeface="Arial" panose="020B0604020202020204" pitchFamily="34" charset="0"/>
                          <a:ea typeface="Arial MT"/>
                          <a:cs typeface="Arial MT"/>
                        </a:rPr>
                        <a:t>:</a:t>
                      </a:r>
                      <a:r>
                        <a:rPr lang="fr-FR" sz="1000" b="1" spc="-25">
                          <a:effectLst/>
                          <a:latin typeface="Arial" panose="020B0604020202020204" pitchFamily="34" charset="0"/>
                          <a:ea typeface="Arial MT"/>
                          <a:cs typeface="Arial MT"/>
                        </a:rPr>
                        <a:t> </a:t>
                      </a:r>
                      <a:r>
                        <a:rPr lang="fr-FR" sz="1000" b="1">
                          <a:effectLst/>
                          <a:latin typeface="Arial" panose="020B0604020202020204" pitchFamily="34" charset="0"/>
                          <a:ea typeface="Arial MT"/>
                          <a:cs typeface="Arial MT"/>
                        </a:rPr>
                        <a:t>22D0392094</a:t>
                      </a:r>
                      <a:endParaRPr lang="fr-FR" sz="1100">
                        <a:effectLst/>
                        <a:latin typeface="Arial MT"/>
                        <a:ea typeface="Arial MT"/>
                        <a:cs typeface="Arial M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tcPr>
                </a:tc>
                <a:tc>
                  <a:txBody>
                    <a:bodyPr/>
                    <a:lstStyle/>
                    <a:p>
                      <a:pPr marL="40005">
                        <a:spcBef>
                          <a:spcPts val="235"/>
                        </a:spcBef>
                        <a:spcAft>
                          <a:spcPts val="0"/>
                        </a:spcAft>
                      </a:pPr>
                      <a:r>
                        <a:rPr lang="fr-FR" sz="1000" dirty="0">
                          <a:effectLst/>
                          <a:latin typeface="Arial MT"/>
                        </a:rPr>
                        <a:t>Inscription</a:t>
                      </a:r>
                      <a:r>
                        <a:rPr lang="fr-FR" sz="1000" spc="-25" dirty="0">
                          <a:effectLst/>
                          <a:latin typeface="Arial MT"/>
                        </a:rPr>
                        <a:t> </a:t>
                      </a:r>
                      <a:r>
                        <a:rPr lang="fr-FR" sz="1000" dirty="0">
                          <a:effectLst/>
                          <a:latin typeface="Arial MT"/>
                        </a:rPr>
                        <a:t>:</a:t>
                      </a:r>
                      <a:r>
                        <a:rPr lang="fr-FR" sz="1000" spc="-30" dirty="0">
                          <a:effectLst/>
                          <a:latin typeface="Arial MT"/>
                        </a:rPr>
                        <a:t> </a:t>
                      </a:r>
                      <a:r>
                        <a:rPr lang="fr-FR" sz="1000" dirty="0">
                          <a:effectLst/>
                          <a:latin typeface="Arial MT"/>
                        </a:rPr>
                        <a:t>du</a:t>
                      </a:r>
                      <a:r>
                        <a:rPr lang="fr-FR" sz="1000" spc="-25" dirty="0">
                          <a:effectLst/>
                          <a:latin typeface="Arial MT"/>
                        </a:rPr>
                        <a:t> </a:t>
                      </a:r>
                      <a:r>
                        <a:rPr lang="fr-FR" sz="1000" dirty="0">
                          <a:effectLst/>
                          <a:latin typeface="Arial MT"/>
                        </a:rPr>
                        <a:t>19/10 au 09/11/2022</a:t>
                      </a:r>
                      <a:endParaRPr lang="fr-FR" sz="1100" dirty="0">
                        <a:effectLst/>
                        <a:latin typeface="Arial M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9911996"/>
                  </a:ext>
                </a:extLst>
              </a:tr>
              <a:tr h="302260">
                <a:tc gridSpan="2">
                  <a:txBody>
                    <a:bodyPr/>
                    <a:lstStyle/>
                    <a:p>
                      <a:pPr marL="4445" marR="107315" indent="34290">
                        <a:lnSpc>
                          <a:spcPts val="1130"/>
                        </a:lnSpc>
                        <a:spcBef>
                          <a:spcPts val="20"/>
                        </a:spcBef>
                        <a:spcAft>
                          <a:spcPts val="0"/>
                        </a:spcAft>
                      </a:pPr>
                      <a:r>
                        <a:rPr lang="fr-FR" sz="1000" dirty="0">
                          <a:effectLst/>
                          <a:latin typeface="Arial MT"/>
                          <a:ea typeface="Arial MT"/>
                          <a:cs typeface="Arial MT"/>
                        </a:rPr>
                        <a:t>Objectifs généraux : Identifier la difficulté et la caractériser en terme de besoin. Identifier les pratiques</a:t>
                      </a:r>
                      <a:r>
                        <a:rPr lang="fr-FR" sz="1000" spc="5" dirty="0">
                          <a:effectLst/>
                          <a:latin typeface="Arial MT"/>
                          <a:ea typeface="Arial MT"/>
                          <a:cs typeface="Arial MT"/>
                        </a:rPr>
                        <a:t> </a:t>
                      </a:r>
                      <a:r>
                        <a:rPr lang="fr-FR" sz="1000" dirty="0">
                          <a:effectLst/>
                          <a:latin typeface="Arial MT"/>
                          <a:ea typeface="Arial MT"/>
                          <a:cs typeface="Arial MT"/>
                        </a:rPr>
                        <a:t>pertinentes</a:t>
                      </a:r>
                      <a:r>
                        <a:rPr lang="fr-FR" sz="1000" spc="-35" dirty="0">
                          <a:effectLst/>
                          <a:latin typeface="Arial MT"/>
                          <a:ea typeface="Arial MT"/>
                          <a:cs typeface="Arial MT"/>
                        </a:rPr>
                        <a:t> </a:t>
                      </a:r>
                      <a:r>
                        <a:rPr lang="fr-FR" sz="1000" dirty="0">
                          <a:effectLst/>
                          <a:latin typeface="Arial MT"/>
                          <a:ea typeface="Arial MT"/>
                          <a:cs typeface="Arial MT"/>
                        </a:rPr>
                        <a:t>en</a:t>
                      </a:r>
                      <a:r>
                        <a:rPr lang="fr-FR" sz="1000" spc="-40" dirty="0">
                          <a:effectLst/>
                          <a:latin typeface="Arial MT"/>
                          <a:ea typeface="Arial MT"/>
                          <a:cs typeface="Arial MT"/>
                        </a:rPr>
                        <a:t> </a:t>
                      </a:r>
                      <a:r>
                        <a:rPr lang="fr-FR" sz="1000" dirty="0">
                          <a:effectLst/>
                          <a:latin typeface="Arial MT"/>
                          <a:ea typeface="Arial MT"/>
                          <a:cs typeface="Arial MT"/>
                        </a:rPr>
                        <a:t>contexte</a:t>
                      </a:r>
                      <a:r>
                        <a:rPr lang="fr-FR" sz="1000" spc="-35" dirty="0">
                          <a:effectLst/>
                          <a:latin typeface="Arial MT"/>
                          <a:ea typeface="Arial MT"/>
                          <a:cs typeface="Arial MT"/>
                        </a:rPr>
                        <a:t> </a:t>
                      </a:r>
                      <a:r>
                        <a:rPr lang="fr-FR" sz="1000" dirty="0">
                          <a:effectLst/>
                          <a:latin typeface="Arial MT"/>
                          <a:ea typeface="Arial MT"/>
                          <a:cs typeface="Arial MT"/>
                        </a:rPr>
                        <a:t>ordinaire</a:t>
                      </a:r>
                      <a:r>
                        <a:rPr lang="fr-FR" sz="1000" spc="-35" dirty="0">
                          <a:effectLst/>
                          <a:latin typeface="Arial MT"/>
                          <a:ea typeface="Arial MT"/>
                          <a:cs typeface="Arial MT"/>
                        </a:rPr>
                        <a:t> </a:t>
                      </a:r>
                      <a:r>
                        <a:rPr lang="fr-FR" sz="1000" dirty="0">
                          <a:effectLst/>
                          <a:latin typeface="Arial MT"/>
                          <a:ea typeface="Arial MT"/>
                          <a:cs typeface="Arial MT"/>
                        </a:rPr>
                        <a:t>et</a:t>
                      </a:r>
                      <a:r>
                        <a:rPr lang="fr-FR" sz="1000" spc="-35" dirty="0">
                          <a:effectLst/>
                          <a:latin typeface="Arial MT"/>
                          <a:ea typeface="Arial MT"/>
                          <a:cs typeface="Arial MT"/>
                        </a:rPr>
                        <a:t> </a:t>
                      </a:r>
                      <a:r>
                        <a:rPr lang="fr-FR" sz="1000" dirty="0">
                          <a:effectLst/>
                          <a:latin typeface="Arial MT"/>
                          <a:ea typeface="Arial MT"/>
                          <a:cs typeface="Arial MT"/>
                        </a:rPr>
                        <a:t>élaborer</a:t>
                      </a:r>
                      <a:r>
                        <a:rPr lang="fr-FR" sz="1000" spc="-35" dirty="0">
                          <a:effectLst/>
                          <a:latin typeface="Arial MT"/>
                          <a:ea typeface="Arial MT"/>
                          <a:cs typeface="Arial MT"/>
                        </a:rPr>
                        <a:t> </a:t>
                      </a:r>
                      <a:r>
                        <a:rPr lang="fr-FR" sz="1000" dirty="0">
                          <a:effectLst/>
                          <a:latin typeface="Arial MT"/>
                          <a:ea typeface="Arial MT"/>
                          <a:cs typeface="Arial MT"/>
                        </a:rPr>
                        <a:t>une</a:t>
                      </a:r>
                      <a:r>
                        <a:rPr lang="fr-FR" sz="1000" spc="-35" dirty="0">
                          <a:effectLst/>
                          <a:latin typeface="Arial MT"/>
                          <a:ea typeface="Arial MT"/>
                          <a:cs typeface="Arial MT"/>
                        </a:rPr>
                        <a:t> </a:t>
                      </a:r>
                      <a:r>
                        <a:rPr lang="fr-FR" sz="1000" dirty="0">
                          <a:effectLst/>
                          <a:latin typeface="Arial MT"/>
                          <a:ea typeface="Arial MT"/>
                          <a:cs typeface="Arial MT"/>
                        </a:rPr>
                        <a:t>palette</a:t>
                      </a:r>
                      <a:r>
                        <a:rPr lang="fr-FR" sz="1000" spc="-40" dirty="0">
                          <a:effectLst/>
                          <a:latin typeface="Arial MT"/>
                          <a:ea typeface="Arial MT"/>
                          <a:cs typeface="Arial MT"/>
                        </a:rPr>
                        <a:t> </a:t>
                      </a:r>
                      <a:r>
                        <a:rPr lang="fr-FR" sz="1000" dirty="0">
                          <a:effectLst/>
                          <a:latin typeface="Arial MT"/>
                          <a:ea typeface="Arial MT"/>
                          <a:cs typeface="Arial MT"/>
                        </a:rPr>
                        <a:t>d</a:t>
                      </a:r>
                      <a:r>
                        <a:rPr lang="fr-FR" sz="1000" spc="-35" dirty="0">
                          <a:effectLst/>
                          <a:latin typeface="Arial MT"/>
                          <a:ea typeface="Arial MT"/>
                          <a:cs typeface="Arial MT"/>
                        </a:rPr>
                        <a:t> </a:t>
                      </a:r>
                      <a:r>
                        <a:rPr lang="fr-FR" sz="1000" dirty="0">
                          <a:effectLst/>
                          <a:latin typeface="Arial MT"/>
                          <a:ea typeface="Arial MT"/>
                          <a:cs typeface="Arial MT"/>
                        </a:rPr>
                        <a:t>adaptations</a:t>
                      </a:r>
                      <a:r>
                        <a:rPr lang="fr-FR" sz="1000" spc="-30" dirty="0">
                          <a:effectLst/>
                          <a:latin typeface="Arial MT"/>
                          <a:ea typeface="Arial MT"/>
                          <a:cs typeface="Arial MT"/>
                        </a:rPr>
                        <a:t> </a:t>
                      </a:r>
                      <a:r>
                        <a:rPr lang="fr-FR" sz="1000" dirty="0">
                          <a:effectLst/>
                          <a:latin typeface="Arial MT"/>
                          <a:ea typeface="Arial MT"/>
                          <a:cs typeface="Arial MT"/>
                        </a:rPr>
                        <a:t>pédagogiques.</a:t>
                      </a:r>
                      <a:r>
                        <a:rPr lang="fr-FR" sz="1000" spc="-35" dirty="0">
                          <a:effectLst/>
                          <a:latin typeface="Arial MT"/>
                          <a:ea typeface="Arial MT"/>
                          <a:cs typeface="Arial MT"/>
                        </a:rPr>
                        <a:t> </a:t>
                      </a:r>
                      <a:r>
                        <a:rPr lang="fr-FR" sz="1000" dirty="0">
                          <a:effectLst/>
                          <a:latin typeface="Arial MT"/>
                          <a:ea typeface="Arial MT"/>
                          <a:cs typeface="Arial MT"/>
                        </a:rPr>
                        <a:t>Analyser</a:t>
                      </a:r>
                      <a:r>
                        <a:rPr lang="fr-FR" sz="1000" spc="-30" dirty="0">
                          <a:effectLst/>
                          <a:latin typeface="Arial MT"/>
                          <a:ea typeface="Arial MT"/>
                          <a:cs typeface="Arial MT"/>
                        </a:rPr>
                        <a:t> </a:t>
                      </a:r>
                      <a:r>
                        <a:rPr lang="fr-FR" sz="1000" dirty="0">
                          <a:effectLst/>
                          <a:latin typeface="Arial MT"/>
                          <a:ea typeface="Arial MT"/>
                          <a:cs typeface="Arial MT"/>
                        </a:rPr>
                        <a:t>son</a:t>
                      </a:r>
                      <a:r>
                        <a:rPr lang="fr-FR" sz="1000" spc="-35" dirty="0">
                          <a:effectLst/>
                          <a:latin typeface="Arial MT"/>
                          <a:ea typeface="Arial MT"/>
                          <a:cs typeface="Arial MT"/>
                        </a:rPr>
                        <a:t> </a:t>
                      </a:r>
                      <a:r>
                        <a:rPr lang="fr-FR" sz="1000" dirty="0">
                          <a:effectLst/>
                          <a:latin typeface="Arial MT"/>
                          <a:ea typeface="Arial MT"/>
                          <a:cs typeface="Arial MT"/>
                        </a:rPr>
                        <a:t>action.</a:t>
                      </a:r>
                      <a:endParaRPr lang="fr-FR" sz="1100" dirty="0">
                        <a:effectLst/>
                        <a:latin typeface="Arial MT"/>
                        <a:ea typeface="Arial MT"/>
                        <a:cs typeface="Arial M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tcPr>
                </a:tc>
                <a:tc hMerge="1">
                  <a:txBody>
                    <a:bodyPr/>
                    <a:lstStyle/>
                    <a:p>
                      <a:endParaRPr lang="fr-FR"/>
                    </a:p>
                  </a:txBody>
                  <a:tcPr/>
                </a:tc>
                <a:extLst>
                  <a:ext uri="{0D108BD9-81ED-4DB2-BD59-A6C34878D82A}">
                    <a16:rowId xmlns:a16="http://schemas.microsoft.com/office/drawing/2014/main" val="525542429"/>
                  </a:ext>
                </a:extLst>
              </a:tr>
              <a:tr h="264160">
                <a:tc>
                  <a:txBody>
                    <a:bodyPr/>
                    <a:lstStyle/>
                    <a:p>
                      <a:pPr marL="38735">
                        <a:spcBef>
                          <a:spcPts val="225"/>
                        </a:spcBef>
                      </a:pPr>
                      <a:r>
                        <a:rPr lang="fr-FR" sz="1000">
                          <a:effectLst/>
                          <a:latin typeface="Arial MT"/>
                          <a:ea typeface="Arial MT"/>
                          <a:cs typeface="Arial MT"/>
                        </a:rPr>
                        <a:t>Responsable</a:t>
                      </a:r>
                      <a:r>
                        <a:rPr lang="fr-FR" sz="1000" spc="-20">
                          <a:effectLst/>
                          <a:latin typeface="Arial MT"/>
                          <a:ea typeface="Arial MT"/>
                          <a:cs typeface="Arial MT"/>
                        </a:rPr>
                        <a:t> </a:t>
                      </a:r>
                      <a:r>
                        <a:rPr lang="fr-FR" sz="1000">
                          <a:effectLst/>
                          <a:latin typeface="Arial MT"/>
                          <a:ea typeface="Arial MT"/>
                          <a:cs typeface="Arial MT"/>
                        </a:rPr>
                        <a:t>:</a:t>
                      </a:r>
                      <a:r>
                        <a:rPr lang="fr-FR" sz="1000" spc="-25">
                          <a:effectLst/>
                          <a:latin typeface="Arial MT"/>
                          <a:ea typeface="Arial MT"/>
                          <a:cs typeface="Arial MT"/>
                        </a:rPr>
                        <a:t> </a:t>
                      </a:r>
                      <a:r>
                        <a:rPr lang="fr-FR" sz="1000">
                          <a:effectLst/>
                          <a:latin typeface="Arial MT"/>
                          <a:ea typeface="Arial MT"/>
                          <a:cs typeface="Arial MT"/>
                        </a:rPr>
                        <a:t>IEN</a:t>
                      </a:r>
                      <a:r>
                        <a:rPr lang="fr-FR" sz="1000" spc="-20">
                          <a:effectLst/>
                          <a:latin typeface="Arial MT"/>
                          <a:ea typeface="Arial MT"/>
                          <a:cs typeface="Arial MT"/>
                        </a:rPr>
                        <a:t> </a:t>
                      </a:r>
                      <a:r>
                        <a:rPr lang="fr-FR" sz="1000">
                          <a:effectLst/>
                          <a:latin typeface="Arial MT"/>
                          <a:ea typeface="Arial MT"/>
                          <a:cs typeface="Arial MT"/>
                        </a:rPr>
                        <a:t>en</a:t>
                      </a:r>
                      <a:r>
                        <a:rPr lang="fr-FR" sz="1000" spc="-20">
                          <a:effectLst/>
                          <a:latin typeface="Arial MT"/>
                          <a:ea typeface="Arial MT"/>
                          <a:cs typeface="Arial MT"/>
                        </a:rPr>
                        <a:t> </a:t>
                      </a:r>
                      <a:r>
                        <a:rPr lang="fr-FR" sz="1000">
                          <a:effectLst/>
                          <a:latin typeface="Arial MT"/>
                          <a:ea typeface="Arial MT"/>
                          <a:cs typeface="Arial MT"/>
                        </a:rPr>
                        <a:t>charge</a:t>
                      </a:r>
                      <a:r>
                        <a:rPr lang="fr-FR" sz="1000" spc="-20">
                          <a:effectLst/>
                          <a:latin typeface="Arial MT"/>
                          <a:ea typeface="Arial MT"/>
                          <a:cs typeface="Arial MT"/>
                        </a:rPr>
                        <a:t> </a:t>
                      </a:r>
                      <a:r>
                        <a:rPr lang="fr-FR" sz="1000">
                          <a:effectLst/>
                          <a:latin typeface="Arial MT"/>
                          <a:ea typeface="Arial MT"/>
                          <a:cs typeface="Arial MT"/>
                        </a:rPr>
                        <a:t>du</a:t>
                      </a:r>
                      <a:r>
                        <a:rPr lang="fr-FR" sz="1000" spc="-20">
                          <a:effectLst/>
                          <a:latin typeface="Arial MT"/>
                          <a:ea typeface="Arial MT"/>
                          <a:cs typeface="Arial MT"/>
                        </a:rPr>
                        <a:t> </a:t>
                      </a:r>
                      <a:r>
                        <a:rPr lang="fr-FR" sz="1000">
                          <a:effectLst/>
                          <a:latin typeface="Arial MT"/>
                          <a:ea typeface="Arial MT"/>
                          <a:cs typeface="Arial MT"/>
                        </a:rPr>
                        <a:t>dossier</a:t>
                      </a:r>
                      <a:endParaRPr lang="fr-FR" sz="1100">
                        <a:effectLst/>
                        <a:latin typeface="Arial MT"/>
                        <a:ea typeface="Arial MT"/>
                        <a:cs typeface="Arial M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tcPr>
                </a:tc>
                <a:tc>
                  <a:txBody>
                    <a:bodyPr/>
                    <a:lstStyle/>
                    <a:p>
                      <a:pPr marL="40005">
                        <a:spcBef>
                          <a:spcPts val="225"/>
                        </a:spcBef>
                        <a:spcAft>
                          <a:spcPts val="0"/>
                        </a:spcAft>
                      </a:pPr>
                      <a:r>
                        <a:rPr lang="fr-FR" sz="1000" dirty="0">
                          <a:effectLst/>
                          <a:latin typeface="Arial MT"/>
                        </a:rPr>
                        <a:t>Nb</a:t>
                      </a:r>
                      <a:r>
                        <a:rPr lang="fr-FR" sz="1000" spc="-20" dirty="0">
                          <a:effectLst/>
                          <a:latin typeface="Arial MT"/>
                        </a:rPr>
                        <a:t> </a:t>
                      </a:r>
                      <a:r>
                        <a:rPr lang="fr-FR" sz="1000" dirty="0">
                          <a:effectLst/>
                          <a:latin typeface="Arial MT"/>
                        </a:rPr>
                        <a:t>de</a:t>
                      </a:r>
                      <a:r>
                        <a:rPr lang="fr-FR" sz="1000" spc="-15" dirty="0">
                          <a:effectLst/>
                          <a:latin typeface="Arial MT"/>
                        </a:rPr>
                        <a:t> </a:t>
                      </a:r>
                      <a:r>
                        <a:rPr lang="fr-FR" sz="1000" dirty="0">
                          <a:effectLst/>
                          <a:latin typeface="Arial MT"/>
                        </a:rPr>
                        <a:t>places</a:t>
                      </a:r>
                      <a:r>
                        <a:rPr lang="fr-FR" sz="1000" spc="-10" dirty="0">
                          <a:effectLst/>
                          <a:latin typeface="Arial MT"/>
                        </a:rPr>
                        <a:t> </a:t>
                      </a:r>
                      <a:r>
                        <a:rPr lang="fr-FR" sz="1000" dirty="0">
                          <a:effectLst/>
                          <a:latin typeface="Arial MT"/>
                        </a:rPr>
                        <a:t>:</a:t>
                      </a:r>
                      <a:r>
                        <a:rPr lang="fr-FR" sz="1000" spc="-20" dirty="0">
                          <a:effectLst/>
                          <a:latin typeface="Arial MT"/>
                        </a:rPr>
                        <a:t> </a:t>
                      </a:r>
                      <a:r>
                        <a:rPr lang="fr-FR" sz="1000" dirty="0">
                          <a:effectLst/>
                          <a:latin typeface="Arial MT"/>
                        </a:rPr>
                        <a:t>100</a:t>
                      </a:r>
                      <a:endParaRPr lang="fr-FR" sz="1100" dirty="0">
                        <a:effectLst/>
                        <a:latin typeface="Arial M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6762528"/>
                  </a:ext>
                </a:extLst>
              </a:tr>
              <a:tr h="229870">
                <a:tc gridSpan="2">
                  <a:txBody>
                    <a:bodyPr/>
                    <a:lstStyle/>
                    <a:p>
                      <a:pPr marL="4445">
                        <a:spcBef>
                          <a:spcPts val="45"/>
                        </a:spcBef>
                        <a:spcAft>
                          <a:spcPts val="0"/>
                        </a:spcAft>
                      </a:pPr>
                      <a:r>
                        <a:rPr lang="fr-FR" sz="1000">
                          <a:effectLst/>
                          <a:latin typeface="Arial MT"/>
                          <a:ea typeface="Arial MT"/>
                          <a:cs typeface="Arial MT"/>
                        </a:rPr>
                        <a:t>Public</a:t>
                      </a:r>
                      <a:r>
                        <a:rPr lang="fr-FR" sz="1000" spc="-20">
                          <a:effectLst/>
                          <a:latin typeface="Arial MT"/>
                          <a:ea typeface="Arial MT"/>
                          <a:cs typeface="Arial MT"/>
                        </a:rPr>
                        <a:t> </a:t>
                      </a:r>
                      <a:r>
                        <a:rPr lang="fr-FR" sz="1000">
                          <a:effectLst/>
                          <a:latin typeface="Arial MT"/>
                          <a:ea typeface="Arial MT"/>
                          <a:cs typeface="Arial MT"/>
                        </a:rPr>
                        <a:t>:</a:t>
                      </a:r>
                      <a:r>
                        <a:rPr lang="fr-FR" sz="1000" spc="-20">
                          <a:effectLst/>
                          <a:latin typeface="Arial MT"/>
                          <a:ea typeface="Arial MT"/>
                          <a:cs typeface="Arial MT"/>
                        </a:rPr>
                        <a:t> </a:t>
                      </a:r>
                      <a:r>
                        <a:rPr lang="fr-FR" sz="1000">
                          <a:effectLst/>
                          <a:latin typeface="Arial MT"/>
                          <a:ea typeface="Arial MT"/>
                          <a:cs typeface="Arial MT"/>
                        </a:rPr>
                        <a:t>tous</a:t>
                      </a:r>
                      <a:endParaRPr lang="fr-FR" sz="1100">
                        <a:effectLst/>
                        <a:latin typeface="Arial MT"/>
                        <a:ea typeface="Arial MT"/>
                        <a:cs typeface="Arial M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tcPr>
                </a:tc>
                <a:tc hMerge="1">
                  <a:txBody>
                    <a:bodyPr/>
                    <a:lstStyle/>
                    <a:p>
                      <a:endParaRPr lang="fr-FR"/>
                    </a:p>
                  </a:txBody>
                  <a:tcPr/>
                </a:tc>
                <a:extLst>
                  <a:ext uri="{0D108BD9-81ED-4DB2-BD59-A6C34878D82A}">
                    <a16:rowId xmlns:a16="http://schemas.microsoft.com/office/drawing/2014/main" val="2667477317"/>
                  </a:ext>
                </a:extLst>
              </a:tr>
              <a:tr h="247650">
                <a:tc gridSpan="2">
                  <a:txBody>
                    <a:bodyPr/>
                    <a:lstStyle/>
                    <a:p>
                      <a:pPr marL="43815">
                        <a:spcBef>
                          <a:spcPts val="140"/>
                        </a:spcBef>
                        <a:spcAft>
                          <a:spcPts val="0"/>
                        </a:spcAft>
                      </a:pPr>
                      <a:r>
                        <a:rPr lang="fr-FR" sz="1000">
                          <a:effectLst/>
                          <a:latin typeface="Arial MT"/>
                          <a:ea typeface="Arial MT"/>
                          <a:cs typeface="Arial MT"/>
                        </a:rPr>
                        <a:t>Prérequis</a:t>
                      </a:r>
                      <a:r>
                        <a:rPr lang="fr-FR" sz="1000" spc="-25">
                          <a:effectLst/>
                          <a:latin typeface="Arial MT"/>
                          <a:ea typeface="Arial MT"/>
                          <a:cs typeface="Arial MT"/>
                        </a:rPr>
                        <a:t> </a:t>
                      </a:r>
                      <a:r>
                        <a:rPr lang="fr-FR" sz="1000">
                          <a:effectLst/>
                          <a:latin typeface="Arial MT"/>
                          <a:ea typeface="Arial MT"/>
                          <a:cs typeface="Arial MT"/>
                        </a:rPr>
                        <a:t>:</a:t>
                      </a:r>
                      <a:r>
                        <a:rPr lang="fr-FR" sz="1000" spc="-25">
                          <a:effectLst/>
                          <a:latin typeface="Arial MT"/>
                          <a:ea typeface="Arial MT"/>
                          <a:cs typeface="Arial MT"/>
                        </a:rPr>
                        <a:t> </a:t>
                      </a:r>
                      <a:r>
                        <a:rPr lang="fr-FR" sz="1000">
                          <a:effectLst/>
                          <a:latin typeface="Arial MT"/>
                          <a:ea typeface="Arial MT"/>
                          <a:cs typeface="Arial MT"/>
                        </a:rPr>
                        <a:t>Pouvoir</a:t>
                      </a:r>
                      <a:r>
                        <a:rPr lang="fr-FR" sz="1000" spc="-20">
                          <a:effectLst/>
                          <a:latin typeface="Arial MT"/>
                          <a:ea typeface="Arial MT"/>
                          <a:cs typeface="Arial MT"/>
                        </a:rPr>
                        <a:t> </a:t>
                      </a:r>
                      <a:r>
                        <a:rPr lang="fr-FR" sz="1000">
                          <a:effectLst/>
                          <a:latin typeface="Arial MT"/>
                          <a:ea typeface="Arial MT"/>
                          <a:cs typeface="Arial MT"/>
                        </a:rPr>
                        <a:t>experimenter</a:t>
                      </a:r>
                      <a:r>
                        <a:rPr lang="fr-FR" sz="1000" spc="-15">
                          <a:effectLst/>
                          <a:latin typeface="Arial MT"/>
                          <a:ea typeface="Arial MT"/>
                          <a:cs typeface="Arial MT"/>
                        </a:rPr>
                        <a:t> </a:t>
                      </a:r>
                      <a:r>
                        <a:rPr lang="fr-FR" sz="1000">
                          <a:effectLst/>
                          <a:latin typeface="Arial MT"/>
                          <a:ea typeface="Arial MT"/>
                          <a:cs typeface="Arial MT"/>
                        </a:rPr>
                        <a:t>avec</a:t>
                      </a:r>
                      <a:r>
                        <a:rPr lang="fr-FR" sz="1000" spc="-20">
                          <a:effectLst/>
                          <a:latin typeface="Arial MT"/>
                          <a:ea typeface="Arial MT"/>
                          <a:cs typeface="Arial MT"/>
                        </a:rPr>
                        <a:t> </a:t>
                      </a:r>
                      <a:r>
                        <a:rPr lang="fr-FR" sz="1000">
                          <a:effectLst/>
                          <a:latin typeface="Arial MT"/>
                          <a:ea typeface="Arial MT"/>
                          <a:cs typeface="Arial MT"/>
                        </a:rPr>
                        <a:t>un</a:t>
                      </a:r>
                      <a:r>
                        <a:rPr lang="fr-FR" sz="1000" spc="-25">
                          <a:effectLst/>
                          <a:latin typeface="Arial MT"/>
                          <a:ea typeface="Arial MT"/>
                          <a:cs typeface="Arial MT"/>
                        </a:rPr>
                        <a:t> </a:t>
                      </a:r>
                      <a:r>
                        <a:rPr lang="fr-FR" sz="1000">
                          <a:effectLst/>
                          <a:latin typeface="Arial MT"/>
                          <a:ea typeface="Arial MT"/>
                          <a:cs typeface="Arial MT"/>
                        </a:rPr>
                        <a:t>groupe</a:t>
                      </a:r>
                      <a:r>
                        <a:rPr lang="fr-FR" sz="1000" spc="-30">
                          <a:effectLst/>
                          <a:latin typeface="Arial MT"/>
                          <a:ea typeface="Arial MT"/>
                          <a:cs typeface="Arial MT"/>
                        </a:rPr>
                        <a:t> </a:t>
                      </a:r>
                      <a:r>
                        <a:rPr lang="fr-FR" sz="1000">
                          <a:effectLst/>
                          <a:latin typeface="Arial MT"/>
                          <a:ea typeface="Arial MT"/>
                          <a:cs typeface="Arial MT"/>
                        </a:rPr>
                        <a:t>d</a:t>
                      </a:r>
                      <a:r>
                        <a:rPr lang="fr-FR" sz="1000" spc="-25">
                          <a:effectLst/>
                          <a:latin typeface="Arial MT"/>
                          <a:ea typeface="Arial MT"/>
                          <a:cs typeface="Arial MT"/>
                        </a:rPr>
                        <a:t> </a:t>
                      </a:r>
                      <a:r>
                        <a:rPr lang="fr-FR" sz="1000">
                          <a:effectLst/>
                          <a:latin typeface="Arial MT"/>
                          <a:ea typeface="Arial MT"/>
                          <a:cs typeface="Arial MT"/>
                        </a:rPr>
                        <a:t>eleves</a:t>
                      </a:r>
                      <a:r>
                        <a:rPr lang="fr-FR" sz="1000" spc="-20">
                          <a:effectLst/>
                          <a:latin typeface="Arial MT"/>
                          <a:ea typeface="Arial MT"/>
                          <a:cs typeface="Arial MT"/>
                        </a:rPr>
                        <a:t> </a:t>
                      </a:r>
                      <a:r>
                        <a:rPr lang="fr-FR" sz="1000">
                          <a:effectLst/>
                          <a:latin typeface="Arial MT"/>
                          <a:ea typeface="Arial MT"/>
                          <a:cs typeface="Arial MT"/>
                        </a:rPr>
                        <a:t>constant.</a:t>
                      </a:r>
                      <a:endParaRPr lang="fr-FR" sz="1100">
                        <a:effectLst/>
                        <a:latin typeface="Arial MT"/>
                        <a:ea typeface="Arial MT"/>
                        <a:cs typeface="Arial M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tcPr>
                </a:tc>
                <a:tc hMerge="1">
                  <a:txBody>
                    <a:bodyPr/>
                    <a:lstStyle/>
                    <a:p>
                      <a:endParaRPr lang="fr-FR"/>
                    </a:p>
                  </a:txBody>
                  <a:tcPr/>
                </a:tc>
                <a:extLst>
                  <a:ext uri="{0D108BD9-81ED-4DB2-BD59-A6C34878D82A}">
                    <a16:rowId xmlns:a16="http://schemas.microsoft.com/office/drawing/2014/main" val="1535404085"/>
                  </a:ext>
                </a:extLst>
              </a:tr>
              <a:tr h="254635">
                <a:tc gridSpan="2">
                  <a:txBody>
                    <a:bodyPr/>
                    <a:lstStyle/>
                    <a:p>
                      <a:pPr marL="38735">
                        <a:spcBef>
                          <a:spcPts val="180"/>
                        </a:spcBef>
                      </a:pPr>
                      <a:r>
                        <a:rPr lang="fr-FR" sz="1000" dirty="0">
                          <a:effectLst/>
                          <a:latin typeface="Arial MT"/>
                          <a:ea typeface="Arial MT"/>
                          <a:cs typeface="Arial MT"/>
                        </a:rPr>
                        <a:t>Dates</a:t>
                      </a:r>
                      <a:r>
                        <a:rPr lang="fr-FR" sz="1000" spc="-15" dirty="0">
                          <a:effectLst/>
                          <a:latin typeface="Arial MT"/>
                          <a:ea typeface="Arial MT"/>
                          <a:cs typeface="Arial MT"/>
                        </a:rPr>
                        <a:t> </a:t>
                      </a:r>
                      <a:r>
                        <a:rPr lang="fr-FR" sz="1000" dirty="0">
                          <a:effectLst/>
                          <a:latin typeface="Arial MT"/>
                          <a:ea typeface="Arial MT"/>
                          <a:cs typeface="Arial MT"/>
                        </a:rPr>
                        <a:t>:</a:t>
                      </a:r>
                      <a:r>
                        <a:rPr lang="fr-FR" sz="1000" spc="-15" dirty="0">
                          <a:effectLst/>
                          <a:latin typeface="Arial MT"/>
                          <a:ea typeface="Arial MT"/>
                          <a:cs typeface="Arial MT"/>
                        </a:rPr>
                        <a:t> </a:t>
                      </a:r>
                      <a:r>
                        <a:rPr lang="fr-FR" sz="1000" dirty="0">
                          <a:effectLst/>
                          <a:latin typeface="Arial MT"/>
                          <a:ea typeface="Arial MT"/>
                          <a:cs typeface="Arial MT"/>
                        </a:rPr>
                        <a:t>A</a:t>
                      </a:r>
                      <a:r>
                        <a:rPr lang="fr-FR" sz="1000" spc="-20" dirty="0">
                          <a:effectLst/>
                          <a:latin typeface="Arial MT"/>
                          <a:ea typeface="Arial MT"/>
                          <a:cs typeface="Arial MT"/>
                        </a:rPr>
                        <a:t> </a:t>
                      </a:r>
                      <a:r>
                        <a:rPr lang="fr-FR" sz="1000" dirty="0">
                          <a:effectLst/>
                          <a:latin typeface="Arial MT"/>
                          <a:ea typeface="Arial MT"/>
                          <a:cs typeface="Arial MT"/>
                        </a:rPr>
                        <a:t>définir</a:t>
                      </a:r>
                      <a:endParaRPr lang="fr-FR" sz="1100" dirty="0">
                        <a:effectLst/>
                        <a:latin typeface="Arial MT"/>
                        <a:ea typeface="Arial MT"/>
                        <a:cs typeface="Arial M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tcPr>
                </a:tc>
                <a:tc hMerge="1">
                  <a:txBody>
                    <a:bodyPr/>
                    <a:lstStyle/>
                    <a:p>
                      <a:endParaRPr lang="fr-FR"/>
                    </a:p>
                  </a:txBody>
                  <a:tcPr/>
                </a:tc>
                <a:extLst>
                  <a:ext uri="{0D108BD9-81ED-4DB2-BD59-A6C34878D82A}">
                    <a16:rowId xmlns:a16="http://schemas.microsoft.com/office/drawing/2014/main" val="2014630526"/>
                  </a:ext>
                </a:extLst>
              </a:tr>
              <a:tr h="239395">
                <a:tc gridSpan="2">
                  <a:txBody>
                    <a:bodyPr/>
                    <a:lstStyle/>
                    <a:p>
                      <a:pPr marL="4445">
                        <a:spcBef>
                          <a:spcPts val="220"/>
                        </a:spcBef>
                        <a:spcAft>
                          <a:spcPts val="0"/>
                        </a:spcAft>
                      </a:pPr>
                      <a:r>
                        <a:rPr lang="fr-FR" sz="1100" b="1" dirty="0">
                          <a:solidFill>
                            <a:srgbClr val="000000"/>
                          </a:solidFill>
                          <a:effectLst/>
                          <a:latin typeface="Arial" panose="020B0604020202020204" pitchFamily="34" charset="0"/>
                          <a:ea typeface="Arial MT"/>
                          <a:cs typeface="Arial MT"/>
                        </a:rPr>
                        <a:t>Module</a:t>
                      </a:r>
                      <a:r>
                        <a:rPr lang="fr-FR" sz="1100" b="1" spc="35" dirty="0">
                          <a:solidFill>
                            <a:srgbClr val="000000"/>
                          </a:solidFill>
                          <a:effectLst/>
                          <a:latin typeface="Arial" panose="020B0604020202020204" pitchFamily="34" charset="0"/>
                          <a:ea typeface="Arial MT"/>
                          <a:cs typeface="Arial MT"/>
                        </a:rPr>
                        <a:t> </a:t>
                      </a:r>
                      <a:r>
                        <a:rPr lang="fr-FR" sz="1100" b="1" dirty="0">
                          <a:solidFill>
                            <a:srgbClr val="000000"/>
                          </a:solidFill>
                          <a:effectLst/>
                          <a:latin typeface="Arial" panose="020B0604020202020204" pitchFamily="34" charset="0"/>
                          <a:ea typeface="Arial MT"/>
                          <a:cs typeface="Arial MT"/>
                        </a:rPr>
                        <a:t>:</a:t>
                      </a:r>
                      <a:r>
                        <a:rPr lang="fr-FR" sz="1100" b="1" spc="10" dirty="0">
                          <a:solidFill>
                            <a:srgbClr val="000000"/>
                          </a:solidFill>
                          <a:effectLst/>
                          <a:latin typeface="Arial" panose="020B0604020202020204" pitchFamily="34" charset="0"/>
                          <a:ea typeface="Arial MT"/>
                          <a:cs typeface="Arial MT"/>
                        </a:rPr>
                        <a:t> </a:t>
                      </a:r>
                      <a:r>
                        <a:rPr lang="fr-FR" sz="1100" b="1" dirty="0">
                          <a:solidFill>
                            <a:srgbClr val="000000"/>
                          </a:solidFill>
                          <a:effectLst/>
                          <a:latin typeface="Arial" panose="020B0604020202020204" pitchFamily="34" charset="0"/>
                          <a:ea typeface="Arial MT"/>
                          <a:cs typeface="Arial MT"/>
                        </a:rPr>
                        <a:t>La</a:t>
                      </a:r>
                      <a:r>
                        <a:rPr lang="fr-FR" sz="1100" b="1" spc="10" dirty="0">
                          <a:solidFill>
                            <a:srgbClr val="000000"/>
                          </a:solidFill>
                          <a:effectLst/>
                          <a:latin typeface="Arial" panose="020B0604020202020204" pitchFamily="34" charset="0"/>
                          <a:ea typeface="Arial MT"/>
                          <a:cs typeface="Arial MT"/>
                        </a:rPr>
                        <a:t> </a:t>
                      </a:r>
                      <a:r>
                        <a:rPr lang="fr-FR" sz="1100" b="1" dirty="0">
                          <a:solidFill>
                            <a:srgbClr val="000000"/>
                          </a:solidFill>
                          <a:effectLst/>
                          <a:latin typeface="Arial" panose="020B0604020202020204" pitchFamily="34" charset="0"/>
                          <a:ea typeface="Arial MT"/>
                          <a:cs typeface="Arial MT"/>
                        </a:rPr>
                        <a:t>difficulté</a:t>
                      </a:r>
                      <a:r>
                        <a:rPr lang="fr-FR" sz="1100" b="1" spc="15" dirty="0">
                          <a:solidFill>
                            <a:srgbClr val="000000"/>
                          </a:solidFill>
                          <a:effectLst/>
                          <a:latin typeface="Arial" panose="020B0604020202020204" pitchFamily="34" charset="0"/>
                          <a:ea typeface="Arial MT"/>
                          <a:cs typeface="Arial MT"/>
                        </a:rPr>
                        <a:t> </a:t>
                      </a:r>
                      <a:r>
                        <a:rPr lang="fr-FR" sz="1100" b="1" dirty="0">
                          <a:solidFill>
                            <a:srgbClr val="000000"/>
                          </a:solidFill>
                          <a:effectLst/>
                          <a:latin typeface="Arial" panose="020B0604020202020204" pitchFamily="34" charset="0"/>
                          <a:ea typeface="Arial MT"/>
                          <a:cs typeface="Arial MT"/>
                        </a:rPr>
                        <a:t>et</a:t>
                      </a:r>
                      <a:r>
                        <a:rPr lang="fr-FR" sz="1100" b="1" spc="10" dirty="0">
                          <a:solidFill>
                            <a:srgbClr val="000000"/>
                          </a:solidFill>
                          <a:effectLst/>
                          <a:latin typeface="Arial" panose="020B0604020202020204" pitchFamily="34" charset="0"/>
                          <a:ea typeface="Arial MT"/>
                          <a:cs typeface="Arial MT"/>
                        </a:rPr>
                        <a:t> </a:t>
                      </a:r>
                      <a:r>
                        <a:rPr lang="fr-FR" sz="1100" b="1" dirty="0">
                          <a:solidFill>
                            <a:srgbClr val="000000"/>
                          </a:solidFill>
                          <a:effectLst/>
                          <a:latin typeface="Arial" panose="020B0604020202020204" pitchFamily="34" charset="0"/>
                          <a:ea typeface="Arial MT"/>
                          <a:cs typeface="Arial MT"/>
                        </a:rPr>
                        <a:t>les</a:t>
                      </a:r>
                      <a:r>
                        <a:rPr lang="fr-FR" sz="1100" b="1" spc="15" dirty="0">
                          <a:solidFill>
                            <a:srgbClr val="000000"/>
                          </a:solidFill>
                          <a:effectLst/>
                          <a:latin typeface="Arial" panose="020B0604020202020204" pitchFamily="34" charset="0"/>
                          <a:ea typeface="Arial MT"/>
                          <a:cs typeface="Arial MT"/>
                        </a:rPr>
                        <a:t> </a:t>
                      </a:r>
                      <a:r>
                        <a:rPr lang="fr-FR" sz="1100" b="1" dirty="0">
                          <a:solidFill>
                            <a:srgbClr val="000000"/>
                          </a:solidFill>
                          <a:effectLst/>
                          <a:latin typeface="Arial" panose="020B0604020202020204" pitchFamily="34" charset="0"/>
                          <a:ea typeface="Arial MT"/>
                          <a:cs typeface="Arial MT"/>
                        </a:rPr>
                        <a:t>besoins</a:t>
                      </a:r>
                      <a:r>
                        <a:rPr lang="fr-FR" sz="1100" b="1" spc="10" dirty="0">
                          <a:solidFill>
                            <a:srgbClr val="000000"/>
                          </a:solidFill>
                          <a:effectLst/>
                          <a:latin typeface="Arial" panose="020B0604020202020204" pitchFamily="34" charset="0"/>
                          <a:ea typeface="Arial MT"/>
                          <a:cs typeface="Arial MT"/>
                        </a:rPr>
                        <a:t> </a:t>
                      </a:r>
                      <a:r>
                        <a:rPr lang="fr-FR" sz="1100" b="1" dirty="0">
                          <a:solidFill>
                            <a:srgbClr val="000000"/>
                          </a:solidFill>
                          <a:effectLst/>
                          <a:latin typeface="Arial" panose="020B0604020202020204" pitchFamily="34" charset="0"/>
                          <a:ea typeface="Arial MT"/>
                          <a:cs typeface="Arial MT"/>
                        </a:rPr>
                        <a:t>en</a:t>
                      </a:r>
                      <a:r>
                        <a:rPr lang="fr-FR" sz="1100" b="1" spc="15" dirty="0">
                          <a:solidFill>
                            <a:srgbClr val="000000"/>
                          </a:solidFill>
                          <a:effectLst/>
                          <a:latin typeface="Arial" panose="020B0604020202020204" pitchFamily="34" charset="0"/>
                          <a:ea typeface="Arial MT"/>
                          <a:cs typeface="Arial MT"/>
                        </a:rPr>
                        <a:t> </a:t>
                      </a:r>
                      <a:r>
                        <a:rPr lang="fr-FR" sz="1100" b="1" dirty="0">
                          <a:solidFill>
                            <a:srgbClr val="000000"/>
                          </a:solidFill>
                          <a:effectLst/>
                          <a:latin typeface="Arial" panose="020B0604020202020204" pitchFamily="34" charset="0"/>
                          <a:ea typeface="Arial MT"/>
                          <a:cs typeface="Arial MT"/>
                        </a:rPr>
                        <a:t>mathématiques</a:t>
                      </a:r>
                      <a:endParaRPr lang="fr-FR" sz="1100" dirty="0">
                        <a:effectLst/>
                        <a:latin typeface="Arial MT"/>
                        <a:ea typeface="Arial MT"/>
                        <a:cs typeface="Arial M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3F3"/>
                    </a:solidFill>
                  </a:tcPr>
                </a:tc>
                <a:tc hMerge="1">
                  <a:txBody>
                    <a:bodyPr/>
                    <a:lstStyle/>
                    <a:p>
                      <a:endParaRPr lang="fr-FR"/>
                    </a:p>
                  </a:txBody>
                  <a:tcPr/>
                </a:tc>
                <a:extLst>
                  <a:ext uri="{0D108BD9-81ED-4DB2-BD59-A6C34878D82A}">
                    <a16:rowId xmlns:a16="http://schemas.microsoft.com/office/drawing/2014/main" val="2631514788"/>
                  </a:ext>
                </a:extLst>
              </a:tr>
            </a:tbl>
          </a:graphicData>
        </a:graphic>
      </p:graphicFrame>
      <p:graphicFrame>
        <p:nvGraphicFramePr>
          <p:cNvPr id="6" name="Tableau 5">
            <a:extLst>
              <a:ext uri="{FF2B5EF4-FFF2-40B4-BE49-F238E27FC236}">
                <a16:creationId xmlns:a16="http://schemas.microsoft.com/office/drawing/2014/main" id="{1B6ECAAD-A7DF-44D9-9071-12C68B70D064}"/>
              </a:ext>
            </a:extLst>
          </p:cNvPr>
          <p:cNvGraphicFramePr>
            <a:graphicFrameLocks noGrp="1"/>
          </p:cNvGraphicFramePr>
          <p:nvPr>
            <p:extLst>
              <p:ext uri="{D42A27DB-BD31-4B8C-83A1-F6EECF244321}">
                <p14:modId xmlns:p14="http://schemas.microsoft.com/office/powerpoint/2010/main" val="905882770"/>
              </p:ext>
            </p:extLst>
          </p:nvPr>
        </p:nvGraphicFramePr>
        <p:xfrm>
          <a:off x="1486066" y="2820987"/>
          <a:ext cx="9867733" cy="1474751"/>
        </p:xfrm>
        <a:graphic>
          <a:graphicData uri="http://schemas.openxmlformats.org/drawingml/2006/table">
            <a:tbl>
              <a:tblPr firstRow="1" firstCol="1" lastRow="1" lastCol="1" bandRow="1" bandCol="1"/>
              <a:tblGrid>
                <a:gridCol w="3902147">
                  <a:extLst>
                    <a:ext uri="{9D8B030D-6E8A-4147-A177-3AD203B41FA5}">
                      <a16:colId xmlns:a16="http://schemas.microsoft.com/office/drawing/2014/main" val="2296432330"/>
                    </a:ext>
                  </a:extLst>
                </a:gridCol>
                <a:gridCol w="5965586">
                  <a:extLst>
                    <a:ext uri="{9D8B030D-6E8A-4147-A177-3AD203B41FA5}">
                      <a16:colId xmlns:a16="http://schemas.microsoft.com/office/drawing/2014/main" val="1492466295"/>
                    </a:ext>
                  </a:extLst>
                </a:gridCol>
              </a:tblGrid>
              <a:tr h="459740">
                <a:tc gridSpan="2">
                  <a:txBody>
                    <a:bodyPr/>
                    <a:lstStyle/>
                    <a:p>
                      <a:pPr marL="4445" marR="107315" lvl="0" indent="34290" algn="l" defTabSz="914400" rtl="0" eaLnBrk="1" fontAlgn="auto" latinLnBrk="0" hangingPunct="1">
                        <a:lnSpc>
                          <a:spcPct val="97000"/>
                        </a:lnSpc>
                        <a:spcBef>
                          <a:spcPts val="85"/>
                        </a:spcBef>
                        <a:spcAft>
                          <a:spcPts val="0"/>
                        </a:spcAft>
                        <a:buClrTx/>
                        <a:buSzTx/>
                        <a:buFontTx/>
                        <a:buNone/>
                        <a:tabLst/>
                        <a:defRPr/>
                      </a:pPr>
                      <a:r>
                        <a:rPr kumimoji="0" lang="fr-FR" sz="1000" b="0" i="0" u="none" strike="noStrike" kern="1200" cap="none" spc="0" normalizeH="0" baseline="0" noProof="0" dirty="0">
                          <a:ln>
                            <a:noFill/>
                          </a:ln>
                          <a:solidFill>
                            <a:prstClr val="black"/>
                          </a:solidFill>
                          <a:effectLst/>
                          <a:uLnTx/>
                          <a:uFillTx/>
                          <a:latin typeface="Arial MT"/>
                          <a:ea typeface="Arial MT"/>
                          <a:cs typeface="Arial MT"/>
                        </a:rPr>
                        <a:t>Contenus</a:t>
                      </a:r>
                      <a:r>
                        <a:rPr kumimoji="0" lang="fr-FR" sz="1000" b="0" i="0" u="none" strike="noStrike" kern="1200" cap="none" spc="-20" normalizeH="0" baseline="0" noProof="0" dirty="0">
                          <a:ln>
                            <a:noFill/>
                          </a:ln>
                          <a:solidFill>
                            <a:prstClr val="black"/>
                          </a:solidFill>
                          <a:effectLst/>
                          <a:uLnTx/>
                          <a:uFillTx/>
                          <a:latin typeface="Arial MT"/>
                          <a:ea typeface="Arial MT"/>
                          <a:cs typeface="Arial MT"/>
                        </a:rPr>
                        <a:t> </a:t>
                      </a:r>
                      <a:r>
                        <a:rPr kumimoji="0" lang="fr-FR" sz="1000" b="0" i="0" u="none" strike="noStrike" kern="1200" cap="none" spc="0" normalizeH="0" baseline="0" noProof="0" dirty="0">
                          <a:ln>
                            <a:noFill/>
                          </a:ln>
                          <a:solidFill>
                            <a:prstClr val="black"/>
                          </a:solidFill>
                          <a:effectLst/>
                          <a:uLnTx/>
                          <a:uFillTx/>
                          <a:latin typeface="Arial MT"/>
                          <a:ea typeface="Arial MT"/>
                          <a:cs typeface="Arial MT"/>
                        </a:rPr>
                        <a:t>:</a:t>
                      </a:r>
                      <a:r>
                        <a:rPr kumimoji="0" lang="fr-FR" sz="1000" b="0" i="0" u="none" strike="noStrike" kern="1200" cap="none" spc="-25" normalizeH="0" baseline="0" noProof="0" dirty="0">
                          <a:ln>
                            <a:noFill/>
                          </a:ln>
                          <a:solidFill>
                            <a:prstClr val="black"/>
                          </a:solidFill>
                          <a:effectLst/>
                          <a:uLnTx/>
                          <a:uFillTx/>
                          <a:latin typeface="Arial MT"/>
                          <a:ea typeface="Arial MT"/>
                          <a:cs typeface="Arial MT"/>
                        </a:rPr>
                        <a:t> </a:t>
                      </a:r>
                      <a:r>
                        <a:rPr kumimoji="0" lang="fr-FR" sz="1000" b="0" i="0" u="none" strike="noStrike" kern="1200" cap="none" spc="0" normalizeH="0" baseline="0" noProof="0" dirty="0">
                          <a:ln>
                            <a:noFill/>
                          </a:ln>
                          <a:solidFill>
                            <a:prstClr val="black"/>
                          </a:solidFill>
                          <a:effectLst/>
                          <a:uLnTx/>
                          <a:uFillTx/>
                          <a:latin typeface="Arial MT"/>
                          <a:ea typeface="Arial MT"/>
                          <a:cs typeface="Arial MT"/>
                        </a:rPr>
                        <a:t>Ce</a:t>
                      </a:r>
                      <a:r>
                        <a:rPr kumimoji="0" lang="fr-FR" sz="1000" b="0" i="0" u="none" strike="noStrike" kern="1200" cap="none" spc="-30" normalizeH="0" baseline="0" noProof="0" dirty="0">
                          <a:ln>
                            <a:noFill/>
                          </a:ln>
                          <a:solidFill>
                            <a:prstClr val="black"/>
                          </a:solidFill>
                          <a:effectLst/>
                          <a:uLnTx/>
                          <a:uFillTx/>
                          <a:latin typeface="Arial MT"/>
                          <a:ea typeface="Arial MT"/>
                          <a:cs typeface="Arial MT"/>
                        </a:rPr>
                        <a:t> </a:t>
                      </a:r>
                      <a:r>
                        <a:rPr kumimoji="0" lang="fr-FR" sz="1000" b="0" i="0" u="none" strike="noStrike" kern="1200" cap="none" spc="0" normalizeH="0" baseline="0" noProof="0" dirty="0">
                          <a:ln>
                            <a:noFill/>
                          </a:ln>
                          <a:solidFill>
                            <a:prstClr val="black"/>
                          </a:solidFill>
                          <a:effectLst/>
                          <a:uLnTx/>
                          <a:uFillTx/>
                          <a:latin typeface="Arial MT"/>
                          <a:ea typeface="Arial MT"/>
                          <a:cs typeface="Arial MT"/>
                        </a:rPr>
                        <a:t>niveau</a:t>
                      </a:r>
                      <a:r>
                        <a:rPr kumimoji="0" lang="fr-FR" sz="1000" b="0" i="0" u="none" strike="noStrike" kern="1200" cap="none" spc="-20" normalizeH="0" baseline="0" noProof="0" dirty="0">
                          <a:ln>
                            <a:noFill/>
                          </a:ln>
                          <a:solidFill>
                            <a:prstClr val="black"/>
                          </a:solidFill>
                          <a:effectLst/>
                          <a:uLnTx/>
                          <a:uFillTx/>
                          <a:latin typeface="Arial MT"/>
                          <a:ea typeface="Arial MT"/>
                          <a:cs typeface="Arial MT"/>
                        </a:rPr>
                        <a:t> </a:t>
                      </a:r>
                      <a:r>
                        <a:rPr kumimoji="0" lang="fr-FR" sz="1000" b="0" i="0" u="none" strike="noStrike" kern="1200" cap="none" spc="0" normalizeH="0" baseline="0" noProof="0" dirty="0">
                          <a:ln>
                            <a:noFill/>
                          </a:ln>
                          <a:solidFill>
                            <a:prstClr val="black"/>
                          </a:solidFill>
                          <a:effectLst/>
                          <a:uLnTx/>
                          <a:uFillTx/>
                          <a:latin typeface="Arial MT"/>
                          <a:ea typeface="Arial MT"/>
                          <a:cs typeface="Arial MT"/>
                        </a:rPr>
                        <a:t>1</a:t>
                      </a:r>
                      <a:r>
                        <a:rPr kumimoji="0" lang="fr-FR" sz="1000" b="0" i="0" u="none" strike="noStrike" kern="1200" cap="none" spc="-30" normalizeH="0" baseline="0" noProof="0" dirty="0">
                          <a:ln>
                            <a:noFill/>
                          </a:ln>
                          <a:solidFill>
                            <a:prstClr val="black"/>
                          </a:solidFill>
                          <a:effectLst/>
                          <a:uLnTx/>
                          <a:uFillTx/>
                          <a:latin typeface="Arial MT"/>
                          <a:ea typeface="Arial MT"/>
                          <a:cs typeface="Arial MT"/>
                        </a:rPr>
                        <a:t> </a:t>
                      </a:r>
                      <a:r>
                        <a:rPr kumimoji="0" lang="fr-FR" sz="1000" b="0" i="0" u="none" strike="noStrike" kern="1200" cap="none" spc="0" normalizeH="0" baseline="0" noProof="0" dirty="0">
                          <a:ln>
                            <a:noFill/>
                          </a:ln>
                          <a:solidFill>
                            <a:prstClr val="black"/>
                          </a:solidFill>
                          <a:effectLst/>
                          <a:uLnTx/>
                          <a:uFillTx/>
                          <a:latin typeface="Arial MT"/>
                          <a:ea typeface="Arial MT"/>
                          <a:cs typeface="Arial MT"/>
                        </a:rPr>
                        <a:t>correspond</a:t>
                      </a:r>
                      <a:r>
                        <a:rPr kumimoji="0" lang="fr-FR" sz="1000" b="0" i="0" u="none" strike="noStrike" kern="1200" cap="none" spc="-25" normalizeH="0" baseline="0" noProof="0" dirty="0">
                          <a:ln>
                            <a:noFill/>
                          </a:ln>
                          <a:solidFill>
                            <a:prstClr val="black"/>
                          </a:solidFill>
                          <a:effectLst/>
                          <a:uLnTx/>
                          <a:uFillTx/>
                          <a:latin typeface="Arial MT"/>
                          <a:ea typeface="Arial MT"/>
                          <a:cs typeface="Arial MT"/>
                        </a:rPr>
                        <a:t> </a:t>
                      </a:r>
                      <a:r>
                        <a:rPr kumimoji="0" lang="fr-FR" sz="1000" b="0" i="0" u="none" strike="noStrike" kern="1200" cap="none" spc="0" normalizeH="0" baseline="0" noProof="0" dirty="0">
                          <a:ln>
                            <a:noFill/>
                          </a:ln>
                          <a:solidFill>
                            <a:prstClr val="black"/>
                          </a:solidFill>
                          <a:effectLst/>
                          <a:uLnTx/>
                          <a:uFillTx/>
                          <a:latin typeface="Arial MT"/>
                          <a:ea typeface="Arial MT"/>
                          <a:cs typeface="Arial MT"/>
                        </a:rPr>
                        <a:t>a</a:t>
                      </a:r>
                      <a:r>
                        <a:rPr kumimoji="0" lang="fr-FR" sz="1000" b="0" i="0" u="none" strike="noStrike" kern="1200" cap="none" spc="-20" normalizeH="0" baseline="0" noProof="0" dirty="0">
                          <a:ln>
                            <a:noFill/>
                          </a:ln>
                          <a:solidFill>
                            <a:prstClr val="black"/>
                          </a:solidFill>
                          <a:effectLst/>
                          <a:uLnTx/>
                          <a:uFillTx/>
                          <a:latin typeface="Arial MT"/>
                          <a:ea typeface="Arial MT"/>
                          <a:cs typeface="Arial MT"/>
                        </a:rPr>
                        <a:t> </a:t>
                      </a:r>
                      <a:r>
                        <a:rPr kumimoji="0" lang="fr-FR" sz="1000" b="0" i="0" u="none" strike="noStrike" kern="1200" cap="none" spc="0" normalizeH="0" baseline="0" noProof="0" dirty="0">
                          <a:ln>
                            <a:noFill/>
                          </a:ln>
                          <a:solidFill>
                            <a:prstClr val="black"/>
                          </a:solidFill>
                          <a:effectLst/>
                          <a:uLnTx/>
                          <a:uFillTx/>
                          <a:latin typeface="Arial MT"/>
                          <a:ea typeface="Arial MT"/>
                          <a:cs typeface="Arial MT"/>
                        </a:rPr>
                        <a:t>des</a:t>
                      </a:r>
                      <a:r>
                        <a:rPr kumimoji="0" lang="fr-FR" sz="1000" b="0" i="0" u="none" strike="noStrike" kern="1200" cap="none" spc="-20" normalizeH="0" baseline="0" noProof="0" dirty="0">
                          <a:ln>
                            <a:noFill/>
                          </a:ln>
                          <a:solidFill>
                            <a:prstClr val="black"/>
                          </a:solidFill>
                          <a:effectLst/>
                          <a:uLnTx/>
                          <a:uFillTx/>
                          <a:latin typeface="Arial MT"/>
                          <a:ea typeface="Arial MT"/>
                          <a:cs typeface="Arial MT"/>
                        </a:rPr>
                        <a:t> </a:t>
                      </a:r>
                      <a:r>
                        <a:rPr kumimoji="0" lang="fr-FR" sz="1000" b="0" i="0" u="none" strike="noStrike" kern="1200" cap="none" spc="0" normalizeH="0" baseline="0" noProof="0" dirty="0">
                          <a:ln>
                            <a:noFill/>
                          </a:ln>
                          <a:solidFill>
                            <a:prstClr val="black"/>
                          </a:solidFill>
                          <a:effectLst/>
                          <a:uLnTx/>
                          <a:uFillTx/>
                          <a:latin typeface="Arial MT"/>
                          <a:ea typeface="Arial MT"/>
                          <a:cs typeface="Arial MT"/>
                        </a:rPr>
                        <a:t>enseignants</a:t>
                      </a:r>
                      <a:r>
                        <a:rPr kumimoji="0" lang="fr-FR" sz="1000" b="0" i="0" u="none" strike="noStrike" kern="1200" cap="none" spc="-20" normalizeH="0" baseline="0" noProof="0" dirty="0">
                          <a:ln>
                            <a:noFill/>
                          </a:ln>
                          <a:solidFill>
                            <a:prstClr val="black"/>
                          </a:solidFill>
                          <a:effectLst/>
                          <a:uLnTx/>
                          <a:uFillTx/>
                          <a:latin typeface="Arial MT"/>
                          <a:ea typeface="Arial MT"/>
                          <a:cs typeface="Arial MT"/>
                        </a:rPr>
                        <a:t> </a:t>
                      </a:r>
                      <a:r>
                        <a:rPr kumimoji="0" lang="fr-FR" sz="1000" b="0" i="0" u="none" strike="noStrike" kern="1200" cap="none" spc="0" normalizeH="0" baseline="0" noProof="0" dirty="0">
                          <a:ln>
                            <a:noFill/>
                          </a:ln>
                          <a:solidFill>
                            <a:prstClr val="black"/>
                          </a:solidFill>
                          <a:effectLst/>
                          <a:uLnTx/>
                          <a:uFillTx/>
                          <a:latin typeface="Arial MT"/>
                          <a:ea typeface="Arial MT"/>
                          <a:cs typeface="Arial MT"/>
                        </a:rPr>
                        <a:t>souhaitant</a:t>
                      </a:r>
                      <a:r>
                        <a:rPr kumimoji="0" lang="fr-FR" sz="1000" b="0" i="0" u="none" strike="noStrike" kern="1200" cap="none" spc="-25" normalizeH="0" baseline="0" noProof="0" dirty="0">
                          <a:ln>
                            <a:noFill/>
                          </a:ln>
                          <a:solidFill>
                            <a:prstClr val="black"/>
                          </a:solidFill>
                          <a:effectLst/>
                          <a:uLnTx/>
                          <a:uFillTx/>
                          <a:latin typeface="Arial MT"/>
                          <a:ea typeface="Arial MT"/>
                          <a:cs typeface="Arial MT"/>
                        </a:rPr>
                        <a:t> </a:t>
                      </a:r>
                      <a:r>
                        <a:rPr kumimoji="0" lang="fr-FR" sz="1000" b="0" i="0" u="none" strike="noStrike" kern="1200" cap="none" spc="0" normalizeH="0" baseline="0" noProof="0" dirty="0">
                          <a:ln>
                            <a:noFill/>
                          </a:ln>
                          <a:solidFill>
                            <a:prstClr val="black"/>
                          </a:solidFill>
                          <a:effectLst/>
                          <a:uLnTx/>
                          <a:uFillTx/>
                          <a:latin typeface="Arial MT"/>
                          <a:ea typeface="Arial MT"/>
                          <a:cs typeface="Arial MT"/>
                        </a:rPr>
                        <a:t>s</a:t>
                      </a:r>
                      <a:r>
                        <a:rPr kumimoji="0" lang="fr-FR" sz="1000" b="0" i="0" u="none" strike="noStrike" kern="1200" cap="none" spc="-20" normalizeH="0" baseline="0" noProof="0" dirty="0">
                          <a:ln>
                            <a:noFill/>
                          </a:ln>
                          <a:solidFill>
                            <a:prstClr val="black"/>
                          </a:solidFill>
                          <a:effectLst/>
                          <a:uLnTx/>
                          <a:uFillTx/>
                          <a:latin typeface="Arial MT"/>
                          <a:ea typeface="Arial MT"/>
                          <a:cs typeface="Arial MT"/>
                        </a:rPr>
                        <a:t>’</a:t>
                      </a:r>
                      <a:r>
                        <a:rPr kumimoji="0" lang="fr-FR" sz="1000" b="0" i="0" u="none" strike="noStrike" kern="1200" cap="none" spc="0" normalizeH="0" baseline="0" noProof="0" dirty="0">
                          <a:ln>
                            <a:noFill/>
                          </a:ln>
                          <a:solidFill>
                            <a:prstClr val="black"/>
                          </a:solidFill>
                          <a:effectLst/>
                          <a:uLnTx/>
                          <a:uFillTx/>
                          <a:latin typeface="Arial MT"/>
                          <a:ea typeface="Arial MT"/>
                          <a:cs typeface="Arial MT"/>
                        </a:rPr>
                        <a:t>appuyer</a:t>
                      </a:r>
                      <a:r>
                        <a:rPr kumimoji="0" lang="fr-FR" sz="1000" b="0" i="0" u="none" strike="noStrike" kern="1200" cap="none" spc="-25" normalizeH="0" baseline="0" noProof="0" dirty="0">
                          <a:ln>
                            <a:noFill/>
                          </a:ln>
                          <a:solidFill>
                            <a:prstClr val="black"/>
                          </a:solidFill>
                          <a:effectLst/>
                          <a:uLnTx/>
                          <a:uFillTx/>
                          <a:latin typeface="Arial MT"/>
                          <a:ea typeface="Arial MT"/>
                          <a:cs typeface="Arial MT"/>
                        </a:rPr>
                        <a:t> </a:t>
                      </a:r>
                      <a:r>
                        <a:rPr kumimoji="0" lang="fr-FR" sz="1000" b="0" i="0" u="none" strike="noStrike" kern="1200" cap="none" spc="0" normalizeH="0" baseline="0" noProof="0" dirty="0">
                          <a:ln>
                            <a:noFill/>
                          </a:ln>
                          <a:solidFill>
                            <a:prstClr val="black"/>
                          </a:solidFill>
                          <a:effectLst/>
                          <a:uLnTx/>
                          <a:uFillTx/>
                          <a:latin typeface="Arial MT"/>
                          <a:ea typeface="Arial MT"/>
                          <a:cs typeface="Arial MT"/>
                        </a:rPr>
                        <a:t>sur</a:t>
                      </a:r>
                      <a:r>
                        <a:rPr kumimoji="0" lang="fr-FR" sz="1000" b="0" i="0" u="none" strike="noStrike" kern="1200" cap="none" spc="-20" normalizeH="0" baseline="0" noProof="0" dirty="0">
                          <a:ln>
                            <a:noFill/>
                          </a:ln>
                          <a:solidFill>
                            <a:prstClr val="black"/>
                          </a:solidFill>
                          <a:effectLst/>
                          <a:uLnTx/>
                          <a:uFillTx/>
                          <a:latin typeface="Arial MT"/>
                          <a:ea typeface="Arial MT"/>
                          <a:cs typeface="Arial MT"/>
                        </a:rPr>
                        <a:t> </a:t>
                      </a:r>
                      <a:r>
                        <a:rPr kumimoji="0" lang="fr-FR" sz="1000" b="0" i="0" u="none" strike="noStrike" kern="1200" cap="none" spc="0" normalizeH="0" baseline="0" noProof="0" dirty="0">
                          <a:ln>
                            <a:noFill/>
                          </a:ln>
                          <a:solidFill>
                            <a:prstClr val="black"/>
                          </a:solidFill>
                          <a:effectLst/>
                          <a:uLnTx/>
                          <a:uFillTx/>
                          <a:latin typeface="Arial MT"/>
                          <a:ea typeface="Arial MT"/>
                          <a:cs typeface="Arial MT"/>
                        </a:rPr>
                        <a:t>l’observation</a:t>
                      </a:r>
                      <a:r>
                        <a:rPr kumimoji="0" lang="fr-FR" sz="1000" b="0" i="0" u="none" strike="noStrike" kern="1200" cap="none" spc="-25" normalizeH="0" baseline="0" noProof="0" dirty="0">
                          <a:ln>
                            <a:noFill/>
                          </a:ln>
                          <a:solidFill>
                            <a:prstClr val="black"/>
                          </a:solidFill>
                          <a:effectLst/>
                          <a:uLnTx/>
                          <a:uFillTx/>
                          <a:latin typeface="Arial MT"/>
                          <a:ea typeface="Arial MT"/>
                          <a:cs typeface="Arial MT"/>
                        </a:rPr>
                        <a:t> </a:t>
                      </a:r>
                      <a:r>
                        <a:rPr kumimoji="0" lang="fr-FR" sz="1000" b="0" i="0" u="none" strike="noStrike" kern="1200" cap="none" spc="0" normalizeH="0" baseline="0" noProof="0" dirty="0">
                          <a:ln>
                            <a:noFill/>
                          </a:ln>
                          <a:solidFill>
                            <a:prstClr val="black"/>
                          </a:solidFill>
                          <a:effectLst/>
                          <a:uLnTx/>
                          <a:uFillTx/>
                          <a:latin typeface="Arial MT"/>
                          <a:ea typeface="Arial MT"/>
                          <a:cs typeface="Arial MT"/>
                        </a:rPr>
                        <a:t>des</a:t>
                      </a:r>
                      <a:r>
                        <a:rPr kumimoji="0" lang="fr-FR" sz="1000" b="0" i="0" u="none" strike="noStrike" kern="1200" cap="none" spc="-20" normalizeH="0" baseline="0" noProof="0" dirty="0">
                          <a:ln>
                            <a:noFill/>
                          </a:ln>
                          <a:solidFill>
                            <a:prstClr val="black"/>
                          </a:solidFill>
                          <a:effectLst/>
                          <a:uLnTx/>
                          <a:uFillTx/>
                          <a:latin typeface="Arial MT"/>
                          <a:ea typeface="Arial MT"/>
                          <a:cs typeface="Arial MT"/>
                        </a:rPr>
                        <a:t> </a:t>
                      </a:r>
                      <a:r>
                        <a:rPr kumimoji="0" lang="fr-FR" sz="1000" b="0" i="0" u="none" strike="noStrike" kern="1200" cap="none" spc="0" normalizeH="0" baseline="0" noProof="0" dirty="0">
                          <a:ln>
                            <a:noFill/>
                          </a:ln>
                          <a:solidFill>
                            <a:prstClr val="black"/>
                          </a:solidFill>
                          <a:effectLst/>
                          <a:uLnTx/>
                          <a:uFillTx/>
                          <a:latin typeface="Arial MT"/>
                          <a:ea typeface="Arial MT"/>
                          <a:cs typeface="Arial MT"/>
                        </a:rPr>
                        <a:t>difficultés</a:t>
                      </a:r>
                      <a:r>
                        <a:rPr kumimoji="0" lang="fr-FR" sz="1000" b="0" i="0" u="none" strike="noStrike" kern="1200" cap="none" spc="-15" normalizeH="0" baseline="0" noProof="0" dirty="0">
                          <a:ln>
                            <a:noFill/>
                          </a:ln>
                          <a:solidFill>
                            <a:prstClr val="black"/>
                          </a:solidFill>
                          <a:effectLst/>
                          <a:uLnTx/>
                          <a:uFillTx/>
                          <a:latin typeface="Arial MT"/>
                          <a:ea typeface="Arial MT"/>
                          <a:cs typeface="Arial MT"/>
                        </a:rPr>
                        <a:t> </a:t>
                      </a:r>
                      <a:r>
                        <a:rPr kumimoji="0" lang="fr-FR" sz="1000" b="0" i="0" u="none" strike="noStrike" kern="1200" cap="none" spc="0" normalizeH="0" baseline="0" noProof="0" dirty="0">
                          <a:ln>
                            <a:noFill/>
                          </a:ln>
                          <a:solidFill>
                            <a:prstClr val="black"/>
                          </a:solidFill>
                          <a:effectLst/>
                          <a:uLnTx/>
                          <a:uFillTx/>
                          <a:latin typeface="Arial MT"/>
                          <a:ea typeface="Arial MT"/>
                          <a:cs typeface="Arial MT"/>
                        </a:rPr>
                        <a:t>en </a:t>
                      </a:r>
                      <a:r>
                        <a:rPr kumimoji="0" lang="fr-FR" sz="1000" b="0" i="0" u="none" strike="noStrike" kern="1200" cap="none" spc="-265" normalizeH="0" baseline="0" noProof="0" dirty="0">
                          <a:ln>
                            <a:noFill/>
                          </a:ln>
                          <a:solidFill>
                            <a:prstClr val="black"/>
                          </a:solidFill>
                          <a:effectLst/>
                          <a:uLnTx/>
                          <a:uFillTx/>
                          <a:latin typeface="Arial MT"/>
                          <a:ea typeface="Arial MT"/>
                          <a:cs typeface="Arial MT"/>
                        </a:rPr>
                        <a:t> </a:t>
                      </a:r>
                      <a:r>
                        <a:rPr kumimoji="0" lang="fr-FR" sz="1000" b="0" i="0" u="none" strike="noStrike" kern="1200" cap="none" spc="0" normalizeH="0" baseline="0" noProof="0" dirty="0">
                          <a:ln>
                            <a:noFill/>
                          </a:ln>
                          <a:solidFill>
                            <a:prstClr val="black"/>
                          </a:solidFill>
                          <a:effectLst/>
                          <a:uLnTx/>
                          <a:uFillTx/>
                          <a:latin typeface="Arial MT"/>
                          <a:ea typeface="Arial MT"/>
                          <a:cs typeface="Arial MT"/>
                        </a:rPr>
                        <a:t>mathématiques pour formuler des hypothèses de besoins.</a:t>
                      </a:r>
                    </a:p>
                    <a:p>
                      <a:pPr marL="4445" marR="107315" lvl="0" indent="34290" algn="l" defTabSz="914400" rtl="0" eaLnBrk="1" fontAlgn="auto" latinLnBrk="0" hangingPunct="1">
                        <a:lnSpc>
                          <a:spcPct val="97000"/>
                        </a:lnSpc>
                        <a:spcBef>
                          <a:spcPts val="85"/>
                        </a:spcBef>
                        <a:spcAft>
                          <a:spcPts val="0"/>
                        </a:spcAft>
                        <a:buClrTx/>
                        <a:buSzTx/>
                        <a:buFontTx/>
                        <a:buNone/>
                        <a:tabLst/>
                        <a:defRPr/>
                      </a:pPr>
                      <a:r>
                        <a:rPr kumimoji="0" lang="fr-FR" sz="1000" b="0" i="0" u="none" strike="noStrike" kern="1200" cap="none" spc="0" normalizeH="0" baseline="0" noProof="0" dirty="0">
                          <a:ln>
                            <a:noFill/>
                          </a:ln>
                          <a:solidFill>
                            <a:prstClr val="black"/>
                          </a:solidFill>
                          <a:effectLst/>
                          <a:uLnTx/>
                          <a:uFillTx/>
                          <a:latin typeface="Arial MT"/>
                          <a:ea typeface="Arial MT"/>
                          <a:cs typeface="Arial MT"/>
                        </a:rPr>
                        <a:t>Temps 1 en présentiel : il s agit de définir les</a:t>
                      </a:r>
                      <a:r>
                        <a:rPr kumimoji="0" lang="fr-FR" sz="1000" b="0" i="0" u="none" strike="noStrike" kern="1200" cap="none" spc="5" normalizeH="0" baseline="0" noProof="0" dirty="0">
                          <a:ln>
                            <a:noFill/>
                          </a:ln>
                          <a:solidFill>
                            <a:prstClr val="black"/>
                          </a:solidFill>
                          <a:effectLst/>
                          <a:uLnTx/>
                          <a:uFillTx/>
                          <a:latin typeface="Arial MT"/>
                          <a:ea typeface="Arial MT"/>
                          <a:cs typeface="Arial MT"/>
                        </a:rPr>
                        <a:t> </a:t>
                      </a:r>
                      <a:r>
                        <a:rPr kumimoji="0" lang="fr-FR" sz="1000" b="0" i="0" u="none" strike="noStrike" kern="1200" cap="none" spc="0" normalizeH="0" baseline="0" noProof="0" dirty="0">
                          <a:ln>
                            <a:noFill/>
                          </a:ln>
                          <a:solidFill>
                            <a:prstClr val="black"/>
                          </a:solidFill>
                          <a:effectLst/>
                          <a:uLnTx/>
                          <a:uFillTx/>
                          <a:latin typeface="Arial MT"/>
                          <a:ea typeface="Arial MT"/>
                          <a:cs typeface="Arial MT"/>
                        </a:rPr>
                        <a:t>principales</a:t>
                      </a:r>
                      <a:r>
                        <a:rPr kumimoji="0" lang="fr-FR" sz="1000" b="0" i="0" u="none" strike="noStrike" kern="1200" cap="none" spc="-5" normalizeH="0" baseline="0" noProof="0" dirty="0">
                          <a:ln>
                            <a:noFill/>
                          </a:ln>
                          <a:solidFill>
                            <a:prstClr val="black"/>
                          </a:solidFill>
                          <a:effectLst/>
                          <a:uLnTx/>
                          <a:uFillTx/>
                          <a:latin typeface="Arial MT"/>
                          <a:ea typeface="Arial MT"/>
                          <a:cs typeface="Arial MT"/>
                        </a:rPr>
                        <a:t> </a:t>
                      </a:r>
                      <a:r>
                        <a:rPr kumimoji="0" lang="fr-FR" sz="1000" b="0" i="0" u="none" strike="noStrike" kern="1200" cap="none" spc="0" normalizeH="0" baseline="0" noProof="0" dirty="0">
                          <a:ln>
                            <a:noFill/>
                          </a:ln>
                          <a:solidFill>
                            <a:prstClr val="black"/>
                          </a:solidFill>
                          <a:effectLst/>
                          <a:uLnTx/>
                          <a:uFillTx/>
                          <a:latin typeface="Arial MT"/>
                          <a:ea typeface="Arial MT"/>
                          <a:cs typeface="Arial MT"/>
                        </a:rPr>
                        <a:t>difficultés en</a:t>
                      </a:r>
                      <a:r>
                        <a:rPr kumimoji="0" lang="fr-FR" sz="1000" b="0" i="0" u="none" strike="noStrike" kern="1200" cap="none" spc="-10" normalizeH="0" baseline="0" noProof="0" dirty="0">
                          <a:ln>
                            <a:noFill/>
                          </a:ln>
                          <a:solidFill>
                            <a:prstClr val="black"/>
                          </a:solidFill>
                          <a:effectLst/>
                          <a:uLnTx/>
                          <a:uFillTx/>
                          <a:latin typeface="Arial MT"/>
                          <a:ea typeface="Arial MT"/>
                          <a:cs typeface="Arial MT"/>
                        </a:rPr>
                        <a:t> </a:t>
                      </a:r>
                      <a:r>
                        <a:rPr kumimoji="0" lang="fr-FR" sz="1000" b="0" i="0" u="none" strike="noStrike" kern="1200" cap="none" spc="0" normalizeH="0" baseline="0" noProof="0" dirty="0">
                          <a:ln>
                            <a:noFill/>
                          </a:ln>
                          <a:solidFill>
                            <a:prstClr val="black"/>
                          </a:solidFill>
                          <a:effectLst/>
                          <a:uLnTx/>
                          <a:uFillTx/>
                          <a:latin typeface="Arial MT"/>
                          <a:ea typeface="Arial MT"/>
                          <a:cs typeface="Arial MT"/>
                        </a:rPr>
                        <a:t>mathématiques puis</a:t>
                      </a:r>
                      <a:r>
                        <a:rPr kumimoji="0" lang="fr-FR" sz="1000" b="0" i="0" u="none" strike="noStrike" kern="1200" cap="none" spc="-5" normalizeH="0" baseline="0" noProof="0" dirty="0">
                          <a:ln>
                            <a:noFill/>
                          </a:ln>
                          <a:solidFill>
                            <a:prstClr val="black"/>
                          </a:solidFill>
                          <a:effectLst/>
                          <a:uLnTx/>
                          <a:uFillTx/>
                          <a:latin typeface="Arial MT"/>
                          <a:ea typeface="Arial MT"/>
                          <a:cs typeface="Arial MT"/>
                        </a:rPr>
                        <a:t> </a:t>
                      </a:r>
                      <a:r>
                        <a:rPr kumimoji="0" lang="fr-FR" sz="1000" b="0" i="0" u="none" strike="noStrike" kern="1200" cap="none" spc="0" normalizeH="0" baseline="0" noProof="0" dirty="0">
                          <a:ln>
                            <a:noFill/>
                          </a:ln>
                          <a:solidFill>
                            <a:prstClr val="black"/>
                          </a:solidFill>
                          <a:effectLst/>
                          <a:uLnTx/>
                          <a:uFillTx/>
                          <a:latin typeface="Arial MT"/>
                          <a:ea typeface="Arial MT"/>
                          <a:cs typeface="Arial MT"/>
                        </a:rPr>
                        <a:t>de</a:t>
                      </a:r>
                      <a:r>
                        <a:rPr kumimoji="0" lang="fr-FR" sz="1000" b="0" i="0" u="none" strike="noStrike" kern="1200" cap="none" spc="-5" normalizeH="0" baseline="0" noProof="0" dirty="0">
                          <a:ln>
                            <a:noFill/>
                          </a:ln>
                          <a:solidFill>
                            <a:prstClr val="black"/>
                          </a:solidFill>
                          <a:effectLst/>
                          <a:uLnTx/>
                          <a:uFillTx/>
                          <a:latin typeface="Arial MT"/>
                          <a:ea typeface="Arial MT"/>
                          <a:cs typeface="Arial MT"/>
                        </a:rPr>
                        <a:t> </a:t>
                      </a:r>
                      <a:r>
                        <a:rPr kumimoji="0" lang="fr-FR" sz="1000" b="0" i="0" u="none" strike="noStrike" kern="1200" cap="none" spc="0" normalizeH="0" baseline="0" noProof="0" dirty="0">
                          <a:ln>
                            <a:noFill/>
                          </a:ln>
                          <a:solidFill>
                            <a:prstClr val="black"/>
                          </a:solidFill>
                          <a:effectLst/>
                          <a:uLnTx/>
                          <a:uFillTx/>
                          <a:latin typeface="Arial MT"/>
                          <a:ea typeface="Arial MT"/>
                          <a:cs typeface="Arial MT"/>
                        </a:rPr>
                        <a:t>formuler des hypothèses sur les besoins spécifiques lies a ces difficultés.</a:t>
                      </a:r>
                    </a:p>
                    <a:p>
                      <a:pPr marL="4445" marR="107315" lvl="0" indent="34290" algn="l" defTabSz="914400" rtl="0" eaLnBrk="1" fontAlgn="auto" latinLnBrk="0" hangingPunct="1">
                        <a:lnSpc>
                          <a:spcPct val="97000"/>
                        </a:lnSpc>
                        <a:spcBef>
                          <a:spcPts val="85"/>
                        </a:spcBef>
                        <a:spcAft>
                          <a:spcPts val="0"/>
                        </a:spcAft>
                        <a:buClrTx/>
                        <a:buSzTx/>
                        <a:buFontTx/>
                        <a:buNone/>
                        <a:tabLst/>
                        <a:defRPr/>
                      </a:pPr>
                      <a:r>
                        <a:rPr kumimoji="0" lang="fr-FR" sz="1000" b="0" i="0" u="none" strike="noStrike" kern="1200" cap="none" spc="0" normalizeH="0" baseline="0" noProof="0" dirty="0">
                          <a:ln>
                            <a:noFill/>
                          </a:ln>
                          <a:solidFill>
                            <a:prstClr val="black"/>
                          </a:solidFill>
                          <a:effectLst/>
                          <a:uLnTx/>
                          <a:uFillTx/>
                          <a:latin typeface="Arial MT"/>
                          <a:ea typeface="Arial MT"/>
                          <a:cs typeface="Arial MT"/>
                        </a:rPr>
                        <a:t>Temps 2 en distanciel autonome : appréhender des outils d observation et d analyse des difficultés.</a:t>
                      </a:r>
                    </a:p>
                    <a:p>
                      <a:pPr marL="4445" marR="107315" lvl="0" indent="34290" algn="l" defTabSz="914400" rtl="0" eaLnBrk="1" fontAlgn="auto" latinLnBrk="0" hangingPunct="1">
                        <a:lnSpc>
                          <a:spcPct val="97000"/>
                        </a:lnSpc>
                        <a:spcBef>
                          <a:spcPts val="85"/>
                        </a:spcBef>
                        <a:spcAft>
                          <a:spcPts val="0"/>
                        </a:spcAft>
                        <a:buClrTx/>
                        <a:buSzTx/>
                        <a:buFontTx/>
                        <a:buNone/>
                        <a:tabLst/>
                        <a:defRPr/>
                      </a:pPr>
                      <a:r>
                        <a:rPr kumimoji="0" lang="fr-FR" sz="1000" b="0" i="0" u="none" strike="noStrike" kern="1200" cap="none" spc="0" normalizeH="0" baseline="0" noProof="0" dirty="0">
                          <a:ln>
                            <a:noFill/>
                          </a:ln>
                          <a:solidFill>
                            <a:prstClr val="black"/>
                          </a:solidFill>
                          <a:effectLst/>
                          <a:uLnTx/>
                          <a:uFillTx/>
                          <a:latin typeface="Arial MT"/>
                          <a:ea typeface="Arial MT"/>
                          <a:cs typeface="Arial MT"/>
                        </a:rPr>
                        <a:t>Temps 3 : expérimentation en classe. </a:t>
                      </a:r>
                    </a:p>
                    <a:p>
                      <a:pPr marL="4445" marR="107315" lvl="0" indent="34290" algn="l" defTabSz="914400" rtl="0" eaLnBrk="1" fontAlgn="auto" latinLnBrk="0" hangingPunct="1">
                        <a:lnSpc>
                          <a:spcPct val="97000"/>
                        </a:lnSpc>
                        <a:spcBef>
                          <a:spcPts val="85"/>
                        </a:spcBef>
                        <a:spcAft>
                          <a:spcPts val="0"/>
                        </a:spcAft>
                        <a:buClrTx/>
                        <a:buSzTx/>
                        <a:buFontTx/>
                        <a:buNone/>
                        <a:tabLst/>
                        <a:defRPr/>
                      </a:pPr>
                      <a:r>
                        <a:rPr kumimoji="0" lang="fr-FR" sz="1000" b="0" i="0" u="none" strike="noStrike" kern="1200" cap="none" spc="0" normalizeH="0" baseline="0" noProof="0" dirty="0">
                          <a:ln>
                            <a:noFill/>
                          </a:ln>
                          <a:solidFill>
                            <a:prstClr val="black"/>
                          </a:solidFill>
                          <a:effectLst/>
                          <a:uLnTx/>
                          <a:uFillTx/>
                          <a:latin typeface="Arial MT"/>
                          <a:ea typeface="Arial MT"/>
                          <a:cs typeface="Arial MT"/>
                        </a:rPr>
                        <a:t>Temps 4 : mutualiser les analyses en visioconférence.</a:t>
                      </a:r>
                      <a:endParaRPr kumimoji="0" lang="fr-FR" sz="1100" b="0" i="0" u="none" strike="noStrike" kern="1200" cap="none" spc="0" normalizeH="0" baseline="0" noProof="0" dirty="0">
                        <a:ln>
                          <a:noFill/>
                        </a:ln>
                        <a:solidFill>
                          <a:prstClr val="black"/>
                        </a:solidFill>
                        <a:effectLst/>
                        <a:uLnTx/>
                        <a:uFillTx/>
                        <a:latin typeface="Arial MT"/>
                        <a:ea typeface="Arial MT"/>
                        <a:cs typeface="Arial MT"/>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tcPr>
                </a:tc>
                <a:tc hMerge="1">
                  <a:txBody>
                    <a:bodyPr/>
                    <a:lstStyle/>
                    <a:p>
                      <a:endParaRPr lang="fr-FR"/>
                    </a:p>
                  </a:txBody>
                  <a:tcPr>
                    <a:lnL w="12700" cap="flat" cmpd="sng" algn="ctr">
                      <a:solidFill>
                        <a:srgbClr val="000000"/>
                      </a:solidFill>
                      <a:prstDash val="solid"/>
                      <a:round/>
                      <a:headEnd type="none" w="med" len="med"/>
                      <a:tailEnd type="none" w="med" len="med"/>
                    </a:lnL>
                  </a:tcPr>
                </a:tc>
                <a:extLst>
                  <a:ext uri="{0D108BD9-81ED-4DB2-BD59-A6C34878D82A}">
                    <a16:rowId xmlns:a16="http://schemas.microsoft.com/office/drawing/2014/main" val="985857700"/>
                  </a:ext>
                </a:extLst>
              </a:tr>
              <a:tr h="241300">
                <a:tc gridSpan="2">
                  <a:txBody>
                    <a:bodyPr/>
                    <a:lstStyle/>
                    <a:p>
                      <a:pPr marL="38735">
                        <a:spcBef>
                          <a:spcPts val="135"/>
                        </a:spcBef>
                      </a:pPr>
                      <a:r>
                        <a:rPr lang="fr-FR" sz="1000">
                          <a:effectLst/>
                          <a:latin typeface="Arial MT"/>
                          <a:ea typeface="Arial MT"/>
                          <a:cs typeface="Arial MT"/>
                        </a:rPr>
                        <a:t>Observations</a:t>
                      </a:r>
                      <a:r>
                        <a:rPr lang="fr-FR" sz="1000" spc="-20">
                          <a:effectLst/>
                          <a:latin typeface="Arial MT"/>
                          <a:ea typeface="Arial MT"/>
                          <a:cs typeface="Arial MT"/>
                        </a:rPr>
                        <a:t> </a:t>
                      </a:r>
                      <a:r>
                        <a:rPr lang="fr-FR" sz="1000">
                          <a:effectLst/>
                          <a:latin typeface="Arial MT"/>
                          <a:ea typeface="Arial MT"/>
                          <a:cs typeface="Arial MT"/>
                        </a:rPr>
                        <a:t>:</a:t>
                      </a:r>
                      <a:endParaRPr lang="fr-FR" sz="1100">
                        <a:effectLst/>
                        <a:latin typeface="Arial MT"/>
                        <a:ea typeface="Arial MT"/>
                        <a:cs typeface="Arial MT"/>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tcPr>
                </a:tc>
                <a:tc hMerge="1">
                  <a:txBody>
                    <a:bodyPr/>
                    <a:lstStyle/>
                    <a:p>
                      <a:endParaRPr lang="fr-FR"/>
                    </a:p>
                  </a:txBody>
                  <a:tcPr>
                    <a:lnL w="12700" cap="flat" cmpd="sng" algn="ctr">
                      <a:solidFill>
                        <a:srgbClr val="000000"/>
                      </a:solidFill>
                      <a:prstDash val="solid"/>
                      <a:round/>
                      <a:headEnd type="none" w="med" len="med"/>
                      <a:tailEnd type="none" w="med" len="med"/>
                    </a:lnL>
                  </a:tcPr>
                </a:tc>
                <a:extLst>
                  <a:ext uri="{0D108BD9-81ED-4DB2-BD59-A6C34878D82A}">
                    <a16:rowId xmlns:a16="http://schemas.microsoft.com/office/drawing/2014/main" val="3237195850"/>
                  </a:ext>
                </a:extLst>
              </a:tr>
              <a:tr h="207291">
                <a:tc>
                  <a:txBody>
                    <a:bodyPr/>
                    <a:lstStyle/>
                    <a:p>
                      <a:pPr marL="38735">
                        <a:spcBef>
                          <a:spcPts val="140"/>
                        </a:spcBef>
                      </a:pPr>
                      <a:r>
                        <a:rPr lang="fr-FR" sz="1000" dirty="0">
                          <a:effectLst/>
                          <a:latin typeface="Arial MT"/>
                          <a:ea typeface="Arial MT"/>
                          <a:cs typeface="Arial MT"/>
                        </a:rPr>
                        <a:t>Durée</a:t>
                      </a:r>
                      <a:r>
                        <a:rPr lang="fr-FR" sz="1000" spc="-15" dirty="0">
                          <a:effectLst/>
                          <a:latin typeface="Arial MT"/>
                          <a:ea typeface="Arial MT"/>
                          <a:cs typeface="Arial MT"/>
                        </a:rPr>
                        <a:t> </a:t>
                      </a:r>
                      <a:r>
                        <a:rPr lang="fr-FR" sz="1000" dirty="0">
                          <a:effectLst/>
                          <a:latin typeface="Arial MT"/>
                          <a:ea typeface="Arial MT"/>
                          <a:cs typeface="Arial MT"/>
                        </a:rPr>
                        <a:t>:</a:t>
                      </a:r>
                      <a:r>
                        <a:rPr lang="fr-FR" sz="1000" spc="-15" dirty="0">
                          <a:effectLst/>
                          <a:latin typeface="Arial MT"/>
                          <a:ea typeface="Arial MT"/>
                          <a:cs typeface="Arial MT"/>
                        </a:rPr>
                        <a:t> </a:t>
                      </a:r>
                      <a:r>
                        <a:rPr lang="fr-FR" sz="1000" dirty="0">
                          <a:effectLst/>
                          <a:latin typeface="Arial MT"/>
                          <a:ea typeface="Arial MT"/>
                          <a:cs typeface="Arial MT"/>
                        </a:rPr>
                        <a:t>6</a:t>
                      </a:r>
                      <a:r>
                        <a:rPr lang="fr-FR" sz="1000" spc="-10" dirty="0">
                          <a:effectLst/>
                          <a:latin typeface="Arial MT"/>
                          <a:ea typeface="Arial MT"/>
                          <a:cs typeface="Arial MT"/>
                        </a:rPr>
                        <a:t> </a:t>
                      </a:r>
                      <a:r>
                        <a:rPr lang="fr-FR" sz="1000" dirty="0">
                          <a:effectLst/>
                          <a:latin typeface="Arial MT"/>
                          <a:ea typeface="Arial MT"/>
                          <a:cs typeface="Arial MT"/>
                        </a:rPr>
                        <a:t>heures</a:t>
                      </a:r>
                      <a:r>
                        <a:rPr lang="fr-FR" sz="1000" dirty="0">
                          <a:effectLst/>
                          <a:latin typeface="Times New Roman" panose="02020603050405020304" pitchFamily="18" charset="0"/>
                        </a:rPr>
                        <a:t> </a:t>
                      </a:r>
                      <a:endParaRPr lang="fr-FR" sz="1100" dirty="0">
                        <a:effectLst/>
                        <a:latin typeface="Arial MT"/>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tcPr>
                </a:tc>
                <a:tc>
                  <a:txBody>
                    <a:bodyPr/>
                    <a:lstStyle/>
                    <a:p>
                      <a:pPr marL="40640">
                        <a:spcBef>
                          <a:spcPts val="135"/>
                        </a:spcBef>
                        <a:spcAft>
                          <a:spcPts val="0"/>
                        </a:spcAft>
                      </a:pPr>
                      <a:r>
                        <a:rPr lang="fr-FR" sz="1000" dirty="0">
                          <a:effectLst/>
                          <a:latin typeface="Arial MT"/>
                          <a:ea typeface="Arial MT"/>
                          <a:cs typeface="Arial MT"/>
                        </a:rPr>
                        <a:t>Lieu</a:t>
                      </a:r>
                      <a:r>
                        <a:rPr lang="fr-FR" sz="1000" spc="-15" dirty="0">
                          <a:effectLst/>
                          <a:latin typeface="Arial MT"/>
                          <a:ea typeface="Arial MT"/>
                          <a:cs typeface="Arial MT"/>
                        </a:rPr>
                        <a:t> </a:t>
                      </a:r>
                      <a:r>
                        <a:rPr lang="fr-FR" sz="1000" dirty="0">
                          <a:effectLst/>
                          <a:latin typeface="Arial MT"/>
                          <a:ea typeface="Arial MT"/>
                          <a:cs typeface="Arial MT"/>
                        </a:rPr>
                        <a:t>:</a:t>
                      </a:r>
                      <a:r>
                        <a:rPr lang="fr-FR" sz="1000" spc="-20" dirty="0">
                          <a:effectLst/>
                          <a:latin typeface="Arial MT"/>
                          <a:ea typeface="Arial MT"/>
                          <a:cs typeface="Arial MT"/>
                        </a:rPr>
                        <a:t> </a:t>
                      </a:r>
                      <a:r>
                        <a:rPr lang="fr-FR" sz="1000" dirty="0">
                          <a:effectLst/>
                          <a:latin typeface="Arial MT"/>
                          <a:ea typeface="Arial MT"/>
                          <a:cs typeface="Arial MT"/>
                        </a:rPr>
                        <a:t>A</a:t>
                      </a:r>
                      <a:r>
                        <a:rPr lang="fr-FR" sz="1000" spc="-20" dirty="0">
                          <a:effectLst/>
                          <a:latin typeface="Arial MT"/>
                          <a:ea typeface="Arial MT"/>
                          <a:cs typeface="Arial MT"/>
                        </a:rPr>
                        <a:t> </a:t>
                      </a:r>
                      <a:r>
                        <a:rPr lang="fr-FR" sz="1000" dirty="0">
                          <a:effectLst/>
                          <a:latin typeface="Arial MT"/>
                          <a:ea typeface="Arial MT"/>
                          <a:cs typeface="Arial MT"/>
                        </a:rPr>
                        <a:t>définir</a:t>
                      </a:r>
                      <a:endParaRPr lang="fr-FR" sz="1100" dirty="0">
                        <a:effectLst/>
                        <a:latin typeface="Arial MT"/>
                        <a:ea typeface="Arial MT"/>
                        <a:cs typeface="Arial MT"/>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dbl" algn="ctr">
                      <a:solidFill>
                        <a:srgbClr val="000000"/>
                      </a:solidFill>
                      <a:prstDash val="solid"/>
                      <a:round/>
                      <a:headEnd type="none" w="med" len="med"/>
                      <a:tailEnd type="none" w="med" len="med"/>
                    </a:lnB>
                  </a:tcPr>
                </a:tc>
                <a:extLst>
                  <a:ext uri="{0D108BD9-81ED-4DB2-BD59-A6C34878D82A}">
                    <a16:rowId xmlns:a16="http://schemas.microsoft.com/office/drawing/2014/main" val="2064070637"/>
                  </a:ext>
                </a:extLst>
              </a:tr>
              <a:tr h="236220">
                <a:tc gridSpan="2">
                  <a:txBody>
                    <a:bodyPr/>
                    <a:lstStyle/>
                    <a:p>
                      <a:pPr marL="4445">
                        <a:spcBef>
                          <a:spcPts val="190"/>
                        </a:spcBef>
                        <a:spcAft>
                          <a:spcPts val="0"/>
                        </a:spcAft>
                      </a:pPr>
                      <a:r>
                        <a:rPr lang="fr-FR" sz="1100" b="1" dirty="0">
                          <a:solidFill>
                            <a:srgbClr val="000000"/>
                          </a:solidFill>
                          <a:effectLst/>
                          <a:latin typeface="Arial" panose="020B0604020202020204" pitchFamily="34" charset="0"/>
                          <a:ea typeface="Arial MT"/>
                          <a:cs typeface="Arial MT"/>
                        </a:rPr>
                        <a:t>Module</a:t>
                      </a:r>
                      <a:r>
                        <a:rPr lang="fr-FR" sz="1100" b="1" spc="40" dirty="0">
                          <a:solidFill>
                            <a:srgbClr val="000000"/>
                          </a:solidFill>
                          <a:effectLst/>
                          <a:latin typeface="Arial" panose="020B0604020202020204" pitchFamily="34" charset="0"/>
                          <a:ea typeface="Arial MT"/>
                          <a:cs typeface="Arial MT"/>
                        </a:rPr>
                        <a:t> </a:t>
                      </a:r>
                      <a:r>
                        <a:rPr lang="fr-FR" sz="1100" b="1" dirty="0">
                          <a:solidFill>
                            <a:srgbClr val="000000"/>
                          </a:solidFill>
                          <a:effectLst/>
                          <a:latin typeface="Arial" panose="020B0604020202020204" pitchFamily="34" charset="0"/>
                          <a:ea typeface="Arial MT"/>
                          <a:cs typeface="Arial MT"/>
                        </a:rPr>
                        <a:t>:</a:t>
                      </a:r>
                      <a:r>
                        <a:rPr lang="fr-FR" sz="1100" b="1" spc="15" dirty="0">
                          <a:solidFill>
                            <a:srgbClr val="000000"/>
                          </a:solidFill>
                          <a:effectLst/>
                          <a:latin typeface="Arial" panose="020B0604020202020204" pitchFamily="34" charset="0"/>
                          <a:ea typeface="Arial MT"/>
                          <a:cs typeface="Arial MT"/>
                        </a:rPr>
                        <a:t> </a:t>
                      </a:r>
                      <a:r>
                        <a:rPr lang="fr-FR" sz="1100" b="1" dirty="0">
                          <a:solidFill>
                            <a:srgbClr val="000000"/>
                          </a:solidFill>
                          <a:effectLst/>
                          <a:latin typeface="Arial" panose="020B0604020202020204" pitchFamily="34" charset="0"/>
                          <a:ea typeface="Arial MT"/>
                          <a:cs typeface="Arial MT"/>
                        </a:rPr>
                        <a:t>Des</a:t>
                      </a:r>
                      <a:r>
                        <a:rPr lang="fr-FR" sz="1100" b="1" spc="15" dirty="0">
                          <a:solidFill>
                            <a:srgbClr val="000000"/>
                          </a:solidFill>
                          <a:effectLst/>
                          <a:latin typeface="Arial" panose="020B0604020202020204" pitchFamily="34" charset="0"/>
                          <a:ea typeface="Arial MT"/>
                          <a:cs typeface="Arial MT"/>
                        </a:rPr>
                        <a:t> </a:t>
                      </a:r>
                      <a:r>
                        <a:rPr lang="fr-FR" sz="1100" b="1" dirty="0">
                          <a:solidFill>
                            <a:srgbClr val="000000"/>
                          </a:solidFill>
                          <a:effectLst/>
                          <a:latin typeface="Arial" panose="020B0604020202020204" pitchFamily="34" charset="0"/>
                          <a:ea typeface="Arial MT"/>
                          <a:cs typeface="Arial MT"/>
                        </a:rPr>
                        <a:t>adaptations</a:t>
                      </a:r>
                      <a:r>
                        <a:rPr lang="fr-FR" sz="1100" b="1" spc="15" dirty="0">
                          <a:solidFill>
                            <a:srgbClr val="000000"/>
                          </a:solidFill>
                          <a:effectLst/>
                          <a:latin typeface="Arial" panose="020B0604020202020204" pitchFamily="34" charset="0"/>
                          <a:ea typeface="Arial MT"/>
                          <a:cs typeface="Arial MT"/>
                        </a:rPr>
                        <a:t> </a:t>
                      </a:r>
                      <a:r>
                        <a:rPr lang="fr-FR" sz="1100" b="1" dirty="0">
                          <a:solidFill>
                            <a:srgbClr val="000000"/>
                          </a:solidFill>
                          <a:effectLst/>
                          <a:latin typeface="Arial" panose="020B0604020202020204" pitchFamily="34" charset="0"/>
                          <a:ea typeface="Arial MT"/>
                          <a:cs typeface="Arial MT"/>
                        </a:rPr>
                        <a:t>aux</a:t>
                      </a:r>
                      <a:r>
                        <a:rPr lang="fr-FR" sz="1100" b="1" spc="10" dirty="0">
                          <a:solidFill>
                            <a:srgbClr val="000000"/>
                          </a:solidFill>
                          <a:effectLst/>
                          <a:latin typeface="Arial" panose="020B0604020202020204" pitchFamily="34" charset="0"/>
                          <a:ea typeface="Arial MT"/>
                          <a:cs typeface="Arial MT"/>
                        </a:rPr>
                        <a:t> </a:t>
                      </a:r>
                      <a:r>
                        <a:rPr lang="fr-FR" sz="1100" b="1" dirty="0">
                          <a:solidFill>
                            <a:srgbClr val="000000"/>
                          </a:solidFill>
                          <a:effectLst/>
                          <a:latin typeface="Arial" panose="020B0604020202020204" pitchFamily="34" charset="0"/>
                          <a:ea typeface="Arial MT"/>
                          <a:cs typeface="Arial MT"/>
                        </a:rPr>
                        <a:t>difficultés</a:t>
                      </a:r>
                      <a:r>
                        <a:rPr lang="fr-FR" sz="1100" b="1" spc="15" dirty="0">
                          <a:solidFill>
                            <a:srgbClr val="000000"/>
                          </a:solidFill>
                          <a:effectLst/>
                          <a:latin typeface="Arial" panose="020B0604020202020204" pitchFamily="34" charset="0"/>
                          <a:ea typeface="Arial MT"/>
                          <a:cs typeface="Arial MT"/>
                        </a:rPr>
                        <a:t> </a:t>
                      </a:r>
                      <a:r>
                        <a:rPr lang="fr-FR" sz="1100" b="1" dirty="0">
                          <a:solidFill>
                            <a:srgbClr val="000000"/>
                          </a:solidFill>
                          <a:effectLst/>
                          <a:latin typeface="Arial" panose="020B0604020202020204" pitchFamily="34" charset="0"/>
                          <a:ea typeface="Arial MT"/>
                          <a:cs typeface="Arial MT"/>
                        </a:rPr>
                        <a:t>en</a:t>
                      </a:r>
                      <a:r>
                        <a:rPr lang="fr-FR" sz="1100" b="1" spc="10" dirty="0">
                          <a:solidFill>
                            <a:srgbClr val="000000"/>
                          </a:solidFill>
                          <a:effectLst/>
                          <a:latin typeface="Arial" panose="020B0604020202020204" pitchFamily="34" charset="0"/>
                          <a:ea typeface="Arial MT"/>
                          <a:cs typeface="Arial MT"/>
                        </a:rPr>
                        <a:t> </a:t>
                      </a:r>
                      <a:r>
                        <a:rPr lang="fr-FR" sz="1100" b="1" dirty="0">
                          <a:solidFill>
                            <a:srgbClr val="000000"/>
                          </a:solidFill>
                          <a:effectLst/>
                          <a:latin typeface="Arial" panose="020B0604020202020204" pitchFamily="34" charset="0"/>
                          <a:ea typeface="Arial MT"/>
                          <a:cs typeface="Arial MT"/>
                        </a:rPr>
                        <a:t>mathématiques</a:t>
                      </a:r>
                      <a:endParaRPr lang="fr-FR" sz="1100" dirty="0">
                        <a:effectLst/>
                        <a:latin typeface="Arial MT"/>
                        <a:ea typeface="Arial MT"/>
                        <a:cs typeface="Arial M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3F3"/>
                    </a:solidFill>
                  </a:tcPr>
                </a:tc>
                <a:tc hMerge="1">
                  <a:txBody>
                    <a:bodyPr/>
                    <a:lstStyle/>
                    <a:p>
                      <a:endParaRPr lang="fr-FR"/>
                    </a:p>
                  </a:txBody>
                  <a:tcPr>
                    <a:lnL w="12700" cap="flat" cmpd="sng" algn="ctr">
                      <a:solidFill>
                        <a:srgbClr val="000000"/>
                      </a:solidFill>
                      <a:prstDash val="solid"/>
                      <a:round/>
                      <a:headEnd type="none" w="med" len="med"/>
                      <a:tailEnd type="none" w="med" len="med"/>
                    </a:lnL>
                    <a:lnT w="12700" cap="flat" cmpd="dbl" algn="ctr">
                      <a:solidFill>
                        <a:srgbClr val="000000"/>
                      </a:solidFill>
                      <a:prstDash val="solid"/>
                      <a:round/>
                      <a:headEnd type="none" w="med" len="med"/>
                      <a:tailEnd type="none" w="med" len="med"/>
                    </a:lnT>
                  </a:tcPr>
                </a:tc>
                <a:extLst>
                  <a:ext uri="{0D108BD9-81ED-4DB2-BD59-A6C34878D82A}">
                    <a16:rowId xmlns:a16="http://schemas.microsoft.com/office/drawing/2014/main" val="3288142559"/>
                  </a:ext>
                </a:extLst>
              </a:tr>
            </a:tbl>
          </a:graphicData>
        </a:graphic>
      </p:graphicFrame>
      <p:graphicFrame>
        <p:nvGraphicFramePr>
          <p:cNvPr id="7" name="Tableau 6">
            <a:extLst>
              <a:ext uri="{FF2B5EF4-FFF2-40B4-BE49-F238E27FC236}">
                <a16:creationId xmlns:a16="http://schemas.microsoft.com/office/drawing/2014/main" id="{A688E582-1E93-4386-A504-511076146430}"/>
              </a:ext>
            </a:extLst>
          </p:cNvPr>
          <p:cNvGraphicFramePr>
            <a:graphicFrameLocks noGrp="1"/>
          </p:cNvGraphicFramePr>
          <p:nvPr>
            <p:extLst>
              <p:ext uri="{D42A27DB-BD31-4B8C-83A1-F6EECF244321}">
                <p14:modId xmlns:p14="http://schemas.microsoft.com/office/powerpoint/2010/main" val="1537249307"/>
              </p:ext>
            </p:extLst>
          </p:nvPr>
        </p:nvGraphicFramePr>
        <p:xfrm>
          <a:off x="1486066" y="4306850"/>
          <a:ext cx="9867733" cy="1264920"/>
        </p:xfrm>
        <a:graphic>
          <a:graphicData uri="http://schemas.openxmlformats.org/drawingml/2006/table">
            <a:tbl>
              <a:tblPr firstRow="1" firstCol="1" lastRow="1" lastCol="1" bandRow="1" bandCol="1"/>
              <a:tblGrid>
                <a:gridCol w="3902147">
                  <a:extLst>
                    <a:ext uri="{9D8B030D-6E8A-4147-A177-3AD203B41FA5}">
                      <a16:colId xmlns:a16="http://schemas.microsoft.com/office/drawing/2014/main" val="1289226418"/>
                    </a:ext>
                  </a:extLst>
                </a:gridCol>
                <a:gridCol w="5965586">
                  <a:extLst>
                    <a:ext uri="{9D8B030D-6E8A-4147-A177-3AD203B41FA5}">
                      <a16:colId xmlns:a16="http://schemas.microsoft.com/office/drawing/2014/main" val="2732759698"/>
                    </a:ext>
                  </a:extLst>
                </a:gridCol>
              </a:tblGrid>
              <a:tr h="460375">
                <a:tc gridSpan="2">
                  <a:txBody>
                    <a:bodyPr/>
                    <a:lstStyle/>
                    <a:p>
                      <a:pPr marL="4445" marR="0" lvl="0" indent="34290" algn="l" defTabSz="914400" rtl="0" eaLnBrk="1" fontAlgn="auto" latinLnBrk="0" hangingPunct="1">
                        <a:lnSpc>
                          <a:spcPct val="97000"/>
                        </a:lnSpc>
                        <a:spcBef>
                          <a:spcPts val="95"/>
                        </a:spcBef>
                        <a:spcAft>
                          <a:spcPts val="0"/>
                        </a:spcAft>
                        <a:buClrTx/>
                        <a:buSzTx/>
                        <a:buFontTx/>
                        <a:buNone/>
                        <a:tabLst/>
                        <a:defRPr/>
                      </a:pPr>
                      <a:r>
                        <a:rPr kumimoji="0" lang="fr-FR" sz="1000" b="0" i="0" u="none" strike="noStrike" kern="1200" cap="none" spc="0" normalizeH="0" baseline="0" noProof="0" dirty="0">
                          <a:ln>
                            <a:noFill/>
                          </a:ln>
                          <a:solidFill>
                            <a:prstClr val="black"/>
                          </a:solidFill>
                          <a:effectLst/>
                          <a:uLnTx/>
                          <a:uFillTx/>
                          <a:latin typeface="Arial MT"/>
                          <a:ea typeface="Arial MT"/>
                          <a:cs typeface="Arial MT"/>
                        </a:rPr>
                        <a:t>Contenus</a:t>
                      </a:r>
                      <a:r>
                        <a:rPr kumimoji="0" lang="fr-FR" sz="1000" b="0" i="0" u="none" strike="noStrike" kern="1200" cap="none" spc="-20" normalizeH="0" baseline="0" noProof="0" dirty="0">
                          <a:ln>
                            <a:noFill/>
                          </a:ln>
                          <a:solidFill>
                            <a:prstClr val="black"/>
                          </a:solidFill>
                          <a:effectLst/>
                          <a:uLnTx/>
                          <a:uFillTx/>
                          <a:latin typeface="Arial MT"/>
                          <a:ea typeface="Arial MT"/>
                          <a:cs typeface="Arial MT"/>
                        </a:rPr>
                        <a:t> </a:t>
                      </a:r>
                      <a:r>
                        <a:rPr kumimoji="0" lang="fr-FR" sz="1000" b="0" i="0" u="none" strike="noStrike" kern="1200" cap="none" spc="0" normalizeH="0" baseline="0" noProof="0" dirty="0">
                          <a:ln>
                            <a:noFill/>
                          </a:ln>
                          <a:solidFill>
                            <a:prstClr val="black"/>
                          </a:solidFill>
                          <a:effectLst/>
                          <a:uLnTx/>
                          <a:uFillTx/>
                          <a:latin typeface="Arial MT"/>
                          <a:ea typeface="Arial MT"/>
                          <a:cs typeface="Arial MT"/>
                        </a:rPr>
                        <a:t>:</a:t>
                      </a:r>
                      <a:r>
                        <a:rPr kumimoji="0" lang="fr-FR" sz="1000" b="0" i="0" u="none" strike="noStrike" kern="1200" cap="none" spc="-20" normalizeH="0" baseline="0" noProof="0" dirty="0">
                          <a:ln>
                            <a:noFill/>
                          </a:ln>
                          <a:solidFill>
                            <a:prstClr val="black"/>
                          </a:solidFill>
                          <a:effectLst/>
                          <a:uLnTx/>
                          <a:uFillTx/>
                          <a:latin typeface="Arial MT"/>
                          <a:ea typeface="Arial MT"/>
                          <a:cs typeface="Arial MT"/>
                        </a:rPr>
                        <a:t> </a:t>
                      </a:r>
                      <a:r>
                        <a:rPr kumimoji="0" lang="fr-FR" sz="1000" b="0" i="0" u="none" strike="noStrike" kern="1200" cap="none" spc="0" normalizeH="0" baseline="0" noProof="0" dirty="0">
                          <a:ln>
                            <a:noFill/>
                          </a:ln>
                          <a:solidFill>
                            <a:prstClr val="black"/>
                          </a:solidFill>
                          <a:effectLst/>
                          <a:uLnTx/>
                          <a:uFillTx/>
                          <a:latin typeface="Arial MT"/>
                          <a:ea typeface="Arial MT"/>
                          <a:cs typeface="Arial MT"/>
                        </a:rPr>
                        <a:t>Ce</a:t>
                      </a:r>
                      <a:r>
                        <a:rPr kumimoji="0" lang="fr-FR" sz="1000" b="0" i="0" u="none" strike="noStrike" kern="1200" cap="none" spc="-25" normalizeH="0" baseline="0" noProof="0" dirty="0">
                          <a:ln>
                            <a:noFill/>
                          </a:ln>
                          <a:solidFill>
                            <a:prstClr val="black"/>
                          </a:solidFill>
                          <a:effectLst/>
                          <a:uLnTx/>
                          <a:uFillTx/>
                          <a:latin typeface="Arial MT"/>
                          <a:ea typeface="Arial MT"/>
                          <a:cs typeface="Arial MT"/>
                        </a:rPr>
                        <a:t> </a:t>
                      </a:r>
                      <a:r>
                        <a:rPr kumimoji="0" lang="fr-FR" sz="1000" b="0" i="0" u="none" strike="noStrike" kern="1200" cap="none" spc="0" normalizeH="0" baseline="0" noProof="0" dirty="0">
                          <a:ln>
                            <a:noFill/>
                          </a:ln>
                          <a:solidFill>
                            <a:prstClr val="black"/>
                          </a:solidFill>
                          <a:effectLst/>
                          <a:uLnTx/>
                          <a:uFillTx/>
                          <a:latin typeface="Arial MT"/>
                          <a:ea typeface="Arial MT"/>
                          <a:cs typeface="Arial MT"/>
                        </a:rPr>
                        <a:t>niveau</a:t>
                      </a:r>
                      <a:r>
                        <a:rPr kumimoji="0" lang="fr-FR" sz="1000" b="0" i="0" u="none" strike="noStrike" kern="1200" cap="none" spc="-20" normalizeH="0" baseline="0" noProof="0" dirty="0">
                          <a:ln>
                            <a:noFill/>
                          </a:ln>
                          <a:solidFill>
                            <a:prstClr val="black"/>
                          </a:solidFill>
                          <a:effectLst/>
                          <a:uLnTx/>
                          <a:uFillTx/>
                          <a:latin typeface="Arial MT"/>
                          <a:ea typeface="Arial MT"/>
                          <a:cs typeface="Arial MT"/>
                        </a:rPr>
                        <a:t> </a:t>
                      </a:r>
                      <a:r>
                        <a:rPr kumimoji="0" lang="fr-FR" sz="1000" b="0" i="0" u="none" strike="noStrike" kern="1200" cap="none" spc="0" normalizeH="0" baseline="0" noProof="0" dirty="0">
                          <a:ln>
                            <a:noFill/>
                          </a:ln>
                          <a:solidFill>
                            <a:prstClr val="black"/>
                          </a:solidFill>
                          <a:effectLst/>
                          <a:uLnTx/>
                          <a:uFillTx/>
                          <a:latin typeface="Arial MT"/>
                          <a:ea typeface="Arial MT"/>
                          <a:cs typeface="Arial MT"/>
                        </a:rPr>
                        <a:t>2</a:t>
                      </a:r>
                      <a:r>
                        <a:rPr kumimoji="0" lang="fr-FR" sz="1000" b="0" i="0" u="none" strike="noStrike" kern="1200" cap="none" spc="-25" normalizeH="0" baseline="0" noProof="0" dirty="0">
                          <a:ln>
                            <a:noFill/>
                          </a:ln>
                          <a:solidFill>
                            <a:prstClr val="black"/>
                          </a:solidFill>
                          <a:effectLst/>
                          <a:uLnTx/>
                          <a:uFillTx/>
                          <a:latin typeface="Arial MT"/>
                          <a:ea typeface="Arial MT"/>
                          <a:cs typeface="Arial MT"/>
                        </a:rPr>
                        <a:t> </a:t>
                      </a:r>
                      <a:r>
                        <a:rPr kumimoji="0" lang="fr-FR" sz="1000" b="0" i="0" u="none" strike="noStrike" kern="1200" cap="none" spc="0" normalizeH="0" baseline="0" noProof="0" dirty="0">
                          <a:ln>
                            <a:noFill/>
                          </a:ln>
                          <a:solidFill>
                            <a:prstClr val="black"/>
                          </a:solidFill>
                          <a:effectLst/>
                          <a:uLnTx/>
                          <a:uFillTx/>
                          <a:latin typeface="Arial MT"/>
                          <a:ea typeface="Arial MT"/>
                          <a:cs typeface="Arial MT"/>
                        </a:rPr>
                        <a:t>s</a:t>
                      </a:r>
                      <a:r>
                        <a:rPr kumimoji="0" lang="fr-FR" sz="1000" b="0" i="0" u="none" strike="noStrike" kern="1200" cap="none" spc="-15" normalizeH="0" baseline="0" noProof="0" dirty="0">
                          <a:ln>
                            <a:noFill/>
                          </a:ln>
                          <a:solidFill>
                            <a:prstClr val="black"/>
                          </a:solidFill>
                          <a:effectLst/>
                          <a:uLnTx/>
                          <a:uFillTx/>
                          <a:latin typeface="Arial MT"/>
                          <a:ea typeface="Arial MT"/>
                          <a:cs typeface="Arial MT"/>
                        </a:rPr>
                        <a:t>’</a:t>
                      </a:r>
                      <a:r>
                        <a:rPr kumimoji="0" lang="fr-FR" sz="1000" b="0" i="0" u="none" strike="noStrike" kern="1200" cap="none" spc="0" normalizeH="0" baseline="0" noProof="0" dirty="0">
                          <a:ln>
                            <a:noFill/>
                          </a:ln>
                          <a:solidFill>
                            <a:prstClr val="black"/>
                          </a:solidFill>
                          <a:effectLst/>
                          <a:uLnTx/>
                          <a:uFillTx/>
                          <a:latin typeface="Arial MT"/>
                          <a:ea typeface="Arial MT"/>
                          <a:cs typeface="Arial MT"/>
                        </a:rPr>
                        <a:t>adresse</a:t>
                      </a:r>
                      <a:r>
                        <a:rPr kumimoji="0" lang="fr-FR" sz="1000" b="0" i="0" u="none" strike="noStrike" kern="1200" cap="none" spc="-25" normalizeH="0" baseline="0" noProof="0" dirty="0">
                          <a:ln>
                            <a:noFill/>
                          </a:ln>
                          <a:solidFill>
                            <a:prstClr val="black"/>
                          </a:solidFill>
                          <a:effectLst/>
                          <a:uLnTx/>
                          <a:uFillTx/>
                          <a:latin typeface="Arial MT"/>
                          <a:ea typeface="Arial MT"/>
                          <a:cs typeface="Arial MT"/>
                        </a:rPr>
                        <a:t> </a:t>
                      </a:r>
                      <a:r>
                        <a:rPr kumimoji="0" lang="fr-FR" sz="1000" b="0" i="0" u="none" strike="noStrike" kern="1200" cap="none" spc="0" normalizeH="0" baseline="0" noProof="0" dirty="0">
                          <a:ln>
                            <a:noFill/>
                          </a:ln>
                          <a:solidFill>
                            <a:prstClr val="black"/>
                          </a:solidFill>
                          <a:effectLst/>
                          <a:uLnTx/>
                          <a:uFillTx/>
                          <a:latin typeface="Arial MT"/>
                          <a:ea typeface="Arial MT"/>
                          <a:cs typeface="Arial MT"/>
                        </a:rPr>
                        <a:t>aux</a:t>
                      </a:r>
                      <a:r>
                        <a:rPr kumimoji="0" lang="fr-FR" sz="1000" b="0" i="0" u="none" strike="noStrike" kern="1200" cap="none" spc="-15" normalizeH="0" baseline="0" noProof="0" dirty="0">
                          <a:ln>
                            <a:noFill/>
                          </a:ln>
                          <a:solidFill>
                            <a:prstClr val="black"/>
                          </a:solidFill>
                          <a:effectLst/>
                          <a:uLnTx/>
                          <a:uFillTx/>
                          <a:latin typeface="Arial MT"/>
                          <a:ea typeface="Arial MT"/>
                          <a:cs typeface="Arial MT"/>
                        </a:rPr>
                        <a:t> </a:t>
                      </a:r>
                      <a:r>
                        <a:rPr kumimoji="0" lang="fr-FR" sz="1000" b="0" i="0" u="none" strike="noStrike" kern="1200" cap="none" spc="0" normalizeH="0" baseline="0" noProof="0" dirty="0">
                          <a:ln>
                            <a:noFill/>
                          </a:ln>
                          <a:solidFill>
                            <a:prstClr val="black"/>
                          </a:solidFill>
                          <a:effectLst/>
                          <a:uLnTx/>
                          <a:uFillTx/>
                          <a:latin typeface="Arial MT"/>
                          <a:ea typeface="Arial MT"/>
                          <a:cs typeface="Arial MT"/>
                        </a:rPr>
                        <a:t>enseignants</a:t>
                      </a:r>
                      <a:r>
                        <a:rPr kumimoji="0" lang="fr-FR" sz="1000" b="0" i="0" u="none" strike="noStrike" kern="1200" cap="none" spc="-15" normalizeH="0" baseline="0" noProof="0" dirty="0">
                          <a:ln>
                            <a:noFill/>
                          </a:ln>
                          <a:solidFill>
                            <a:prstClr val="black"/>
                          </a:solidFill>
                          <a:effectLst/>
                          <a:uLnTx/>
                          <a:uFillTx/>
                          <a:latin typeface="Arial MT"/>
                          <a:ea typeface="Arial MT"/>
                          <a:cs typeface="Arial MT"/>
                        </a:rPr>
                        <a:t> </a:t>
                      </a:r>
                      <a:r>
                        <a:rPr kumimoji="0" lang="fr-FR" sz="1000" b="0" i="0" u="none" strike="noStrike" kern="1200" cap="none" spc="0" normalizeH="0" baseline="0" noProof="0" dirty="0">
                          <a:ln>
                            <a:noFill/>
                          </a:ln>
                          <a:solidFill>
                            <a:prstClr val="black"/>
                          </a:solidFill>
                          <a:effectLst/>
                          <a:uLnTx/>
                          <a:uFillTx/>
                          <a:latin typeface="Arial MT"/>
                          <a:ea typeface="Arial MT"/>
                          <a:cs typeface="Arial MT"/>
                        </a:rPr>
                        <a:t>capables</a:t>
                      </a:r>
                      <a:r>
                        <a:rPr kumimoji="0" lang="fr-FR" sz="1000" b="0" i="0" u="none" strike="noStrike" kern="1200" cap="none" spc="-15" normalizeH="0" baseline="0" noProof="0" dirty="0">
                          <a:ln>
                            <a:noFill/>
                          </a:ln>
                          <a:solidFill>
                            <a:prstClr val="black"/>
                          </a:solidFill>
                          <a:effectLst/>
                          <a:uLnTx/>
                          <a:uFillTx/>
                          <a:latin typeface="Arial MT"/>
                          <a:ea typeface="Arial MT"/>
                          <a:cs typeface="Arial MT"/>
                        </a:rPr>
                        <a:t> </a:t>
                      </a:r>
                      <a:r>
                        <a:rPr kumimoji="0" lang="fr-FR" sz="1000" b="0" i="0" u="none" strike="noStrike" kern="1200" cap="none" spc="0" normalizeH="0" baseline="0" noProof="0" dirty="0">
                          <a:ln>
                            <a:noFill/>
                          </a:ln>
                          <a:solidFill>
                            <a:prstClr val="black"/>
                          </a:solidFill>
                          <a:effectLst/>
                          <a:uLnTx/>
                          <a:uFillTx/>
                          <a:latin typeface="Arial MT"/>
                          <a:ea typeface="Arial MT"/>
                          <a:cs typeface="Arial MT"/>
                        </a:rPr>
                        <a:t>d’identifier</a:t>
                      </a:r>
                      <a:r>
                        <a:rPr kumimoji="0" lang="fr-FR" sz="1000" b="0" i="0" u="none" strike="noStrike" kern="1200" cap="none" spc="-20" normalizeH="0" baseline="0" noProof="0" dirty="0">
                          <a:ln>
                            <a:noFill/>
                          </a:ln>
                          <a:solidFill>
                            <a:prstClr val="black"/>
                          </a:solidFill>
                          <a:effectLst/>
                          <a:uLnTx/>
                          <a:uFillTx/>
                          <a:latin typeface="Arial MT"/>
                          <a:ea typeface="Arial MT"/>
                          <a:cs typeface="Arial MT"/>
                        </a:rPr>
                        <a:t> </a:t>
                      </a:r>
                      <a:r>
                        <a:rPr kumimoji="0" lang="fr-FR" sz="1000" b="0" i="0" u="none" strike="noStrike" kern="1200" cap="none" spc="0" normalizeH="0" baseline="0" noProof="0" dirty="0">
                          <a:ln>
                            <a:noFill/>
                          </a:ln>
                          <a:solidFill>
                            <a:prstClr val="black"/>
                          </a:solidFill>
                          <a:effectLst/>
                          <a:uLnTx/>
                          <a:uFillTx/>
                          <a:latin typeface="Arial MT"/>
                          <a:ea typeface="Arial MT"/>
                          <a:cs typeface="Arial MT"/>
                        </a:rPr>
                        <a:t>précisément</a:t>
                      </a:r>
                      <a:r>
                        <a:rPr kumimoji="0" lang="fr-FR" sz="1000" b="0" i="0" u="none" strike="noStrike" kern="1200" cap="none" spc="-20" normalizeH="0" baseline="0" noProof="0" dirty="0">
                          <a:ln>
                            <a:noFill/>
                          </a:ln>
                          <a:solidFill>
                            <a:prstClr val="black"/>
                          </a:solidFill>
                          <a:effectLst/>
                          <a:uLnTx/>
                          <a:uFillTx/>
                          <a:latin typeface="Arial MT"/>
                          <a:ea typeface="Arial MT"/>
                          <a:cs typeface="Arial MT"/>
                        </a:rPr>
                        <a:t> </a:t>
                      </a:r>
                      <a:r>
                        <a:rPr kumimoji="0" lang="fr-FR" sz="1000" b="0" i="0" u="none" strike="noStrike" kern="1200" cap="none" spc="0" normalizeH="0" baseline="0" noProof="0" dirty="0">
                          <a:ln>
                            <a:noFill/>
                          </a:ln>
                          <a:solidFill>
                            <a:prstClr val="black"/>
                          </a:solidFill>
                          <a:effectLst/>
                          <a:uLnTx/>
                          <a:uFillTx/>
                          <a:latin typeface="Arial MT"/>
                          <a:ea typeface="Arial MT"/>
                          <a:cs typeface="Arial MT"/>
                        </a:rPr>
                        <a:t>le</a:t>
                      </a:r>
                      <a:r>
                        <a:rPr kumimoji="0" lang="fr-FR" sz="1000" b="0" i="0" u="none" strike="noStrike" kern="1200" cap="none" spc="-25" normalizeH="0" baseline="0" noProof="0" dirty="0">
                          <a:ln>
                            <a:noFill/>
                          </a:ln>
                          <a:solidFill>
                            <a:prstClr val="black"/>
                          </a:solidFill>
                          <a:effectLst/>
                          <a:uLnTx/>
                          <a:uFillTx/>
                          <a:latin typeface="Arial MT"/>
                          <a:ea typeface="Arial MT"/>
                          <a:cs typeface="Arial MT"/>
                        </a:rPr>
                        <a:t> </a:t>
                      </a:r>
                      <a:r>
                        <a:rPr kumimoji="0" lang="fr-FR" sz="1000" b="0" i="0" u="none" strike="noStrike" kern="1200" cap="none" spc="0" normalizeH="0" baseline="0" noProof="0" dirty="0">
                          <a:ln>
                            <a:noFill/>
                          </a:ln>
                          <a:solidFill>
                            <a:prstClr val="black"/>
                          </a:solidFill>
                          <a:effectLst/>
                          <a:uLnTx/>
                          <a:uFillTx/>
                          <a:latin typeface="Arial MT"/>
                          <a:ea typeface="Arial MT"/>
                          <a:cs typeface="Arial MT"/>
                        </a:rPr>
                        <a:t>ou</a:t>
                      </a:r>
                      <a:r>
                        <a:rPr kumimoji="0" lang="fr-FR" sz="1000" b="0" i="0" u="none" strike="noStrike" kern="1200" cap="none" spc="-25" normalizeH="0" baseline="0" noProof="0" dirty="0">
                          <a:ln>
                            <a:noFill/>
                          </a:ln>
                          <a:solidFill>
                            <a:prstClr val="black"/>
                          </a:solidFill>
                          <a:effectLst/>
                          <a:uLnTx/>
                          <a:uFillTx/>
                          <a:latin typeface="Arial MT"/>
                          <a:ea typeface="Arial MT"/>
                          <a:cs typeface="Arial MT"/>
                        </a:rPr>
                        <a:t> </a:t>
                      </a:r>
                      <a:r>
                        <a:rPr kumimoji="0" lang="fr-FR" sz="1000" b="0" i="0" u="none" strike="noStrike" kern="1200" cap="none" spc="0" normalizeH="0" baseline="0" noProof="0" dirty="0">
                          <a:ln>
                            <a:noFill/>
                          </a:ln>
                          <a:solidFill>
                            <a:prstClr val="black"/>
                          </a:solidFill>
                          <a:effectLst/>
                          <a:uLnTx/>
                          <a:uFillTx/>
                          <a:latin typeface="Arial MT"/>
                          <a:ea typeface="Arial MT"/>
                          <a:cs typeface="Arial MT"/>
                        </a:rPr>
                        <a:t>les</a:t>
                      </a:r>
                      <a:r>
                        <a:rPr kumimoji="0" lang="fr-FR" sz="1000" b="0" i="0" u="none" strike="noStrike" kern="1200" cap="none" spc="-15" normalizeH="0" baseline="0" noProof="0" dirty="0">
                          <a:ln>
                            <a:noFill/>
                          </a:ln>
                          <a:solidFill>
                            <a:prstClr val="black"/>
                          </a:solidFill>
                          <a:effectLst/>
                          <a:uLnTx/>
                          <a:uFillTx/>
                          <a:latin typeface="Arial MT"/>
                          <a:ea typeface="Arial MT"/>
                          <a:cs typeface="Arial MT"/>
                        </a:rPr>
                        <a:t> </a:t>
                      </a:r>
                      <a:r>
                        <a:rPr kumimoji="0" lang="fr-FR" sz="1000" b="0" i="0" u="none" strike="noStrike" kern="1200" cap="none" spc="0" normalizeH="0" baseline="0" noProof="0" dirty="0">
                          <a:ln>
                            <a:noFill/>
                          </a:ln>
                          <a:solidFill>
                            <a:prstClr val="black"/>
                          </a:solidFill>
                          <a:effectLst/>
                          <a:uLnTx/>
                          <a:uFillTx/>
                          <a:latin typeface="Arial MT"/>
                          <a:ea typeface="Arial MT"/>
                          <a:cs typeface="Arial MT"/>
                        </a:rPr>
                        <a:t>besoins</a:t>
                      </a:r>
                      <a:r>
                        <a:rPr kumimoji="0" lang="fr-FR" sz="1000" b="0" i="0" u="none" strike="noStrike" kern="1200" cap="none" spc="-15" normalizeH="0" baseline="0" noProof="0" dirty="0">
                          <a:ln>
                            <a:noFill/>
                          </a:ln>
                          <a:solidFill>
                            <a:prstClr val="black"/>
                          </a:solidFill>
                          <a:effectLst/>
                          <a:uLnTx/>
                          <a:uFillTx/>
                          <a:latin typeface="Arial MT"/>
                          <a:ea typeface="Arial MT"/>
                          <a:cs typeface="Arial MT"/>
                        </a:rPr>
                        <a:t> </a:t>
                      </a:r>
                      <a:r>
                        <a:rPr kumimoji="0" lang="fr-FR" sz="1000" b="0" i="0" u="none" strike="noStrike" kern="1200" cap="none" spc="0" normalizeH="0" baseline="0" noProof="0" dirty="0">
                          <a:ln>
                            <a:noFill/>
                          </a:ln>
                          <a:solidFill>
                            <a:prstClr val="black"/>
                          </a:solidFill>
                          <a:effectLst/>
                          <a:uLnTx/>
                          <a:uFillTx/>
                          <a:latin typeface="Arial MT"/>
                          <a:ea typeface="Arial MT"/>
                          <a:cs typeface="Arial MT"/>
                        </a:rPr>
                        <a:t>liés</a:t>
                      </a:r>
                      <a:r>
                        <a:rPr kumimoji="0" lang="fr-FR" sz="1000" b="0" i="0" u="none" strike="noStrike" kern="1200" cap="none" spc="-20" normalizeH="0" baseline="0" noProof="0" dirty="0">
                          <a:ln>
                            <a:noFill/>
                          </a:ln>
                          <a:solidFill>
                            <a:prstClr val="black"/>
                          </a:solidFill>
                          <a:effectLst/>
                          <a:uLnTx/>
                          <a:uFillTx/>
                          <a:latin typeface="Arial MT"/>
                          <a:ea typeface="Arial MT"/>
                          <a:cs typeface="Arial MT"/>
                        </a:rPr>
                        <a:t> </a:t>
                      </a:r>
                      <a:r>
                        <a:rPr kumimoji="0" lang="fr-FR" sz="1000" b="0" i="0" u="none" strike="noStrike" kern="1200" cap="none" spc="0" normalizeH="0" baseline="0" noProof="0" dirty="0">
                          <a:ln>
                            <a:noFill/>
                          </a:ln>
                          <a:solidFill>
                            <a:prstClr val="black"/>
                          </a:solidFill>
                          <a:effectLst/>
                          <a:uLnTx/>
                          <a:uFillTx/>
                          <a:latin typeface="Arial MT"/>
                          <a:ea typeface="Arial MT"/>
                          <a:cs typeface="Arial MT"/>
                        </a:rPr>
                        <a:t>a</a:t>
                      </a:r>
                      <a:r>
                        <a:rPr kumimoji="0" lang="fr-FR" sz="1000" b="0" i="0" u="none" strike="noStrike" kern="1200" cap="none" spc="-20" normalizeH="0" baseline="0" noProof="0" dirty="0">
                          <a:ln>
                            <a:noFill/>
                          </a:ln>
                          <a:solidFill>
                            <a:prstClr val="black"/>
                          </a:solidFill>
                          <a:effectLst/>
                          <a:uLnTx/>
                          <a:uFillTx/>
                          <a:latin typeface="Arial MT"/>
                          <a:ea typeface="Arial MT"/>
                          <a:cs typeface="Arial MT"/>
                        </a:rPr>
                        <a:t> une </a:t>
                      </a:r>
                      <a:r>
                        <a:rPr kumimoji="0" lang="fr-FR" sz="1000" b="0" i="0" u="none" strike="noStrike" kern="1200" cap="none" spc="0" normalizeH="0" baseline="0" noProof="0" dirty="0">
                          <a:ln>
                            <a:noFill/>
                          </a:ln>
                          <a:solidFill>
                            <a:prstClr val="black"/>
                          </a:solidFill>
                          <a:effectLst/>
                          <a:uLnTx/>
                          <a:uFillTx/>
                          <a:latin typeface="Arial MT"/>
                          <a:ea typeface="Arial MT"/>
                          <a:cs typeface="Arial MT"/>
                        </a:rPr>
                        <a:t>difficulté en mathématiques</a:t>
                      </a:r>
                    </a:p>
                    <a:p>
                      <a:pPr marL="4445" marR="0" lvl="0" indent="34290" algn="l" defTabSz="914400" rtl="0" eaLnBrk="1" fontAlgn="auto" latinLnBrk="0" hangingPunct="1">
                        <a:lnSpc>
                          <a:spcPct val="97000"/>
                        </a:lnSpc>
                        <a:spcBef>
                          <a:spcPts val="95"/>
                        </a:spcBef>
                        <a:spcAft>
                          <a:spcPts val="0"/>
                        </a:spcAft>
                        <a:buClrTx/>
                        <a:buSzTx/>
                        <a:buFontTx/>
                        <a:buNone/>
                        <a:tabLst/>
                        <a:defRPr/>
                      </a:pPr>
                      <a:r>
                        <a:rPr kumimoji="0" lang="fr-FR" sz="1000" b="0" i="0" u="none" strike="noStrike" kern="1200" cap="none" spc="0" normalizeH="0" baseline="0" noProof="0" dirty="0">
                          <a:ln>
                            <a:noFill/>
                          </a:ln>
                          <a:solidFill>
                            <a:prstClr val="black"/>
                          </a:solidFill>
                          <a:effectLst/>
                          <a:uLnTx/>
                          <a:uFillTx/>
                          <a:latin typeface="Arial MT"/>
                          <a:ea typeface="Arial MT"/>
                          <a:cs typeface="Arial MT"/>
                        </a:rPr>
                        <a:t>Temps 1 en présentiel : appréhender différentes adaptations et les corréler aux</a:t>
                      </a:r>
                      <a:r>
                        <a:rPr kumimoji="0" lang="fr-FR" sz="1000" b="0" i="0" u="none" strike="noStrike" kern="1200" cap="none" spc="5" normalizeH="0" baseline="0" noProof="0" dirty="0">
                          <a:ln>
                            <a:noFill/>
                          </a:ln>
                          <a:solidFill>
                            <a:prstClr val="black"/>
                          </a:solidFill>
                          <a:effectLst/>
                          <a:uLnTx/>
                          <a:uFillTx/>
                          <a:latin typeface="Arial MT"/>
                          <a:ea typeface="Arial MT"/>
                          <a:cs typeface="Arial MT"/>
                        </a:rPr>
                        <a:t> </a:t>
                      </a:r>
                      <a:r>
                        <a:rPr kumimoji="0" lang="fr-FR" sz="1000" b="0" i="0" u="none" strike="noStrike" kern="1200" cap="none" spc="0" normalizeH="0" baseline="0" noProof="0" dirty="0">
                          <a:ln>
                            <a:noFill/>
                          </a:ln>
                          <a:solidFill>
                            <a:prstClr val="black"/>
                          </a:solidFill>
                          <a:effectLst/>
                          <a:uLnTx/>
                          <a:uFillTx/>
                          <a:latin typeface="Arial MT"/>
                          <a:ea typeface="Arial MT"/>
                          <a:cs typeface="Arial MT"/>
                        </a:rPr>
                        <a:t>besoins</a:t>
                      </a:r>
                      <a:r>
                        <a:rPr kumimoji="0" lang="fr-FR" sz="1000" b="0" i="0" u="none" strike="noStrike" kern="1200" cap="none" spc="-5" normalizeH="0" baseline="0" noProof="0" dirty="0">
                          <a:ln>
                            <a:noFill/>
                          </a:ln>
                          <a:solidFill>
                            <a:prstClr val="black"/>
                          </a:solidFill>
                          <a:effectLst/>
                          <a:uLnTx/>
                          <a:uFillTx/>
                          <a:latin typeface="Arial MT"/>
                          <a:ea typeface="Arial MT"/>
                          <a:cs typeface="Arial MT"/>
                        </a:rPr>
                        <a:t> </a:t>
                      </a:r>
                      <a:r>
                        <a:rPr kumimoji="0" lang="fr-FR" sz="1000" b="0" i="0" u="none" strike="noStrike" kern="1200" cap="none" spc="0" normalizeH="0" baseline="0" noProof="0" dirty="0">
                          <a:ln>
                            <a:noFill/>
                          </a:ln>
                          <a:solidFill>
                            <a:prstClr val="black"/>
                          </a:solidFill>
                          <a:effectLst/>
                          <a:uLnTx/>
                          <a:uFillTx/>
                          <a:latin typeface="Arial MT"/>
                          <a:ea typeface="Arial MT"/>
                          <a:cs typeface="Arial MT"/>
                        </a:rPr>
                        <a:t>de</a:t>
                      </a:r>
                      <a:r>
                        <a:rPr kumimoji="0" lang="fr-FR" sz="1000" b="0" i="0" u="none" strike="noStrike" kern="1200" cap="none" spc="-10" normalizeH="0" baseline="0" noProof="0" dirty="0">
                          <a:ln>
                            <a:noFill/>
                          </a:ln>
                          <a:solidFill>
                            <a:prstClr val="black"/>
                          </a:solidFill>
                          <a:effectLst/>
                          <a:uLnTx/>
                          <a:uFillTx/>
                          <a:latin typeface="Arial MT"/>
                          <a:ea typeface="Arial MT"/>
                          <a:cs typeface="Arial MT"/>
                        </a:rPr>
                        <a:t> </a:t>
                      </a:r>
                      <a:r>
                        <a:rPr kumimoji="0" lang="fr-FR" sz="1000" b="0" i="0" u="none" strike="noStrike" kern="1200" cap="none" spc="0" normalizeH="0" baseline="0" noProof="0" dirty="0">
                          <a:ln>
                            <a:noFill/>
                          </a:ln>
                          <a:solidFill>
                            <a:prstClr val="black"/>
                          </a:solidFill>
                          <a:effectLst/>
                          <a:uLnTx/>
                          <a:uFillTx/>
                          <a:latin typeface="Arial MT"/>
                          <a:ea typeface="Arial MT"/>
                          <a:cs typeface="Arial MT"/>
                        </a:rPr>
                        <a:t>l’élève.</a:t>
                      </a:r>
                      <a:r>
                        <a:rPr kumimoji="0" lang="fr-FR" sz="1000" b="0" i="0" u="none" strike="noStrike" kern="1200" cap="none" spc="-10" normalizeH="0" baseline="0" noProof="0" dirty="0">
                          <a:ln>
                            <a:noFill/>
                          </a:ln>
                          <a:solidFill>
                            <a:prstClr val="black"/>
                          </a:solidFill>
                          <a:effectLst/>
                          <a:uLnTx/>
                          <a:uFillTx/>
                          <a:latin typeface="Arial MT"/>
                          <a:ea typeface="Arial MT"/>
                          <a:cs typeface="Arial MT"/>
                        </a:rPr>
                        <a:t> </a:t>
                      </a:r>
                    </a:p>
                    <a:p>
                      <a:pPr marL="4445" marR="0" lvl="0" indent="34290" algn="l" defTabSz="914400" rtl="0" eaLnBrk="1" fontAlgn="auto" latinLnBrk="0" hangingPunct="1">
                        <a:lnSpc>
                          <a:spcPct val="97000"/>
                        </a:lnSpc>
                        <a:spcBef>
                          <a:spcPts val="95"/>
                        </a:spcBef>
                        <a:spcAft>
                          <a:spcPts val="0"/>
                        </a:spcAft>
                        <a:buClrTx/>
                        <a:buSzTx/>
                        <a:buFontTx/>
                        <a:buNone/>
                        <a:tabLst/>
                        <a:defRPr/>
                      </a:pPr>
                      <a:r>
                        <a:rPr kumimoji="0" lang="fr-FR" sz="1000" b="0" i="0" u="none" strike="noStrike" kern="1200" cap="none" spc="0" normalizeH="0" baseline="0" noProof="0" dirty="0">
                          <a:ln>
                            <a:noFill/>
                          </a:ln>
                          <a:solidFill>
                            <a:prstClr val="black"/>
                          </a:solidFill>
                          <a:effectLst/>
                          <a:uLnTx/>
                          <a:uFillTx/>
                          <a:latin typeface="Arial MT"/>
                          <a:ea typeface="Arial MT"/>
                          <a:cs typeface="Arial MT"/>
                        </a:rPr>
                        <a:t>Temps 2</a:t>
                      </a:r>
                      <a:r>
                        <a:rPr kumimoji="0" lang="fr-FR" sz="1000" b="0" i="0" u="none" strike="noStrike" kern="1200" cap="none" spc="-10" normalizeH="0" baseline="0" noProof="0" dirty="0">
                          <a:ln>
                            <a:noFill/>
                          </a:ln>
                          <a:solidFill>
                            <a:prstClr val="black"/>
                          </a:solidFill>
                          <a:effectLst/>
                          <a:uLnTx/>
                          <a:uFillTx/>
                          <a:latin typeface="Arial MT"/>
                          <a:ea typeface="Arial MT"/>
                          <a:cs typeface="Arial MT"/>
                        </a:rPr>
                        <a:t> </a:t>
                      </a:r>
                      <a:r>
                        <a:rPr kumimoji="0" lang="fr-FR" sz="1000" b="0" i="0" u="none" strike="noStrike" kern="1200" cap="none" spc="0" normalizeH="0" baseline="0" noProof="0" dirty="0">
                          <a:ln>
                            <a:noFill/>
                          </a:ln>
                          <a:solidFill>
                            <a:prstClr val="black"/>
                          </a:solidFill>
                          <a:effectLst/>
                          <a:uLnTx/>
                          <a:uFillTx/>
                          <a:latin typeface="Arial MT"/>
                          <a:ea typeface="Arial MT"/>
                          <a:cs typeface="Arial MT"/>
                        </a:rPr>
                        <a:t>:</a:t>
                      </a:r>
                      <a:r>
                        <a:rPr kumimoji="0" lang="fr-FR" sz="1000" b="0" i="0" u="none" strike="noStrike" kern="1200" cap="none" spc="-10" normalizeH="0" baseline="0" noProof="0" dirty="0">
                          <a:ln>
                            <a:noFill/>
                          </a:ln>
                          <a:solidFill>
                            <a:prstClr val="black"/>
                          </a:solidFill>
                          <a:effectLst/>
                          <a:uLnTx/>
                          <a:uFillTx/>
                          <a:latin typeface="Arial MT"/>
                          <a:ea typeface="Arial MT"/>
                          <a:cs typeface="Arial MT"/>
                        </a:rPr>
                        <a:t> </a:t>
                      </a:r>
                      <a:r>
                        <a:rPr kumimoji="0" lang="fr-FR" sz="1000" b="0" i="0" u="none" strike="noStrike" kern="1200" cap="none" spc="0" normalizeH="0" baseline="0" noProof="0" dirty="0">
                          <a:ln>
                            <a:noFill/>
                          </a:ln>
                          <a:solidFill>
                            <a:prstClr val="black"/>
                          </a:solidFill>
                          <a:effectLst/>
                          <a:uLnTx/>
                          <a:uFillTx/>
                          <a:latin typeface="Arial MT"/>
                          <a:ea typeface="Arial MT"/>
                          <a:cs typeface="Arial MT"/>
                        </a:rPr>
                        <a:t>analyser des séances pour mettre en évidence des gestes professionnels pertinents avec des analyses de vidéos.</a:t>
                      </a:r>
                    </a:p>
                    <a:p>
                      <a:pPr marL="4445" marR="0" lvl="0" indent="34290" algn="l" defTabSz="914400" rtl="0" eaLnBrk="1" fontAlgn="auto" latinLnBrk="0" hangingPunct="1">
                        <a:lnSpc>
                          <a:spcPct val="97000"/>
                        </a:lnSpc>
                        <a:spcBef>
                          <a:spcPts val="95"/>
                        </a:spcBef>
                        <a:spcAft>
                          <a:spcPts val="0"/>
                        </a:spcAft>
                        <a:buClrTx/>
                        <a:buSzTx/>
                        <a:buFontTx/>
                        <a:buNone/>
                        <a:tabLst/>
                        <a:defRPr/>
                      </a:pPr>
                      <a:r>
                        <a:rPr kumimoji="0" lang="fr-FR" sz="1000" b="0" i="0" u="none" strike="noStrike" kern="1200" cap="none" spc="0" normalizeH="0" baseline="0" noProof="0" dirty="0">
                          <a:ln>
                            <a:noFill/>
                          </a:ln>
                          <a:solidFill>
                            <a:prstClr val="black"/>
                          </a:solidFill>
                          <a:effectLst/>
                          <a:uLnTx/>
                          <a:uFillTx/>
                          <a:latin typeface="Arial MT"/>
                          <a:ea typeface="Arial MT"/>
                          <a:cs typeface="Arial MT"/>
                        </a:rPr>
                        <a:t>Temps 3 : expérimentation en classe.</a:t>
                      </a:r>
                    </a:p>
                    <a:p>
                      <a:pPr marL="4445" marR="0" lvl="0" indent="34290" algn="l" defTabSz="914400" rtl="0" eaLnBrk="1" fontAlgn="auto" latinLnBrk="0" hangingPunct="1">
                        <a:lnSpc>
                          <a:spcPct val="97000"/>
                        </a:lnSpc>
                        <a:spcBef>
                          <a:spcPts val="95"/>
                        </a:spcBef>
                        <a:spcAft>
                          <a:spcPts val="0"/>
                        </a:spcAft>
                        <a:buClrTx/>
                        <a:buSzTx/>
                        <a:buFontTx/>
                        <a:buNone/>
                        <a:tabLst/>
                        <a:defRPr/>
                      </a:pPr>
                      <a:r>
                        <a:rPr kumimoji="0" lang="fr-FR" sz="1000" b="0" i="0" u="none" strike="noStrike" kern="1200" cap="none" spc="0" normalizeH="0" baseline="0" noProof="0" dirty="0">
                          <a:ln>
                            <a:noFill/>
                          </a:ln>
                          <a:solidFill>
                            <a:prstClr val="black"/>
                          </a:solidFill>
                          <a:effectLst/>
                          <a:uLnTx/>
                          <a:uFillTx/>
                          <a:latin typeface="Arial MT"/>
                          <a:ea typeface="Arial MT"/>
                          <a:cs typeface="Arial MT"/>
                        </a:rPr>
                        <a:t>Temps 4 : analyse et mutualisation des expérimentations.</a:t>
                      </a:r>
                      <a:endParaRPr lang="fr-FR" sz="1100" dirty="0">
                        <a:effectLst/>
                        <a:latin typeface="Arial MT"/>
                        <a:ea typeface="Arial MT"/>
                        <a:cs typeface="Arial MT"/>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tcPr>
                </a:tc>
                <a:tc hMerge="1">
                  <a:txBody>
                    <a:bodyPr/>
                    <a:lstStyle/>
                    <a:p>
                      <a:endParaRPr lang="fr-FR"/>
                    </a:p>
                  </a:txBody>
                  <a:tcPr>
                    <a:lnL w="12700" cap="flat" cmpd="sng" algn="ctr">
                      <a:solidFill>
                        <a:srgbClr val="000000"/>
                      </a:solidFill>
                      <a:prstDash val="solid"/>
                      <a:round/>
                      <a:headEnd type="none" w="med" len="med"/>
                      <a:tailEnd type="none" w="med" len="med"/>
                    </a:lnL>
                  </a:tcPr>
                </a:tc>
                <a:extLst>
                  <a:ext uri="{0D108BD9-81ED-4DB2-BD59-A6C34878D82A}">
                    <a16:rowId xmlns:a16="http://schemas.microsoft.com/office/drawing/2014/main" val="2275795856"/>
                  </a:ext>
                </a:extLst>
              </a:tr>
              <a:tr h="241935">
                <a:tc gridSpan="2">
                  <a:txBody>
                    <a:bodyPr/>
                    <a:lstStyle/>
                    <a:p>
                      <a:pPr marL="38735">
                        <a:spcBef>
                          <a:spcPts val="140"/>
                        </a:spcBef>
                      </a:pPr>
                      <a:r>
                        <a:rPr lang="fr-FR" sz="1000">
                          <a:effectLst/>
                          <a:latin typeface="Arial MT"/>
                          <a:ea typeface="Arial MT"/>
                          <a:cs typeface="Arial MT"/>
                        </a:rPr>
                        <a:t>Observations</a:t>
                      </a:r>
                      <a:r>
                        <a:rPr lang="fr-FR" sz="1000" spc="-20">
                          <a:effectLst/>
                          <a:latin typeface="Arial MT"/>
                          <a:ea typeface="Arial MT"/>
                          <a:cs typeface="Arial MT"/>
                        </a:rPr>
                        <a:t> </a:t>
                      </a:r>
                      <a:r>
                        <a:rPr lang="fr-FR" sz="1000">
                          <a:effectLst/>
                          <a:latin typeface="Arial MT"/>
                          <a:ea typeface="Arial MT"/>
                          <a:cs typeface="Arial MT"/>
                        </a:rPr>
                        <a:t>:</a:t>
                      </a:r>
                      <a:endParaRPr lang="fr-FR" sz="1100">
                        <a:effectLst/>
                        <a:latin typeface="Arial MT"/>
                        <a:ea typeface="Arial MT"/>
                        <a:cs typeface="Arial MT"/>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tcPr>
                </a:tc>
                <a:tc hMerge="1">
                  <a:txBody>
                    <a:bodyPr/>
                    <a:lstStyle/>
                    <a:p>
                      <a:endParaRPr lang="fr-FR"/>
                    </a:p>
                  </a:txBody>
                  <a:tcPr>
                    <a:lnL w="12700" cap="flat" cmpd="sng" algn="ctr">
                      <a:solidFill>
                        <a:srgbClr val="000000"/>
                      </a:solidFill>
                      <a:prstDash val="solid"/>
                      <a:round/>
                      <a:headEnd type="none" w="med" len="med"/>
                      <a:tailEnd type="none" w="med" len="med"/>
                    </a:lnL>
                  </a:tcPr>
                </a:tc>
                <a:extLst>
                  <a:ext uri="{0D108BD9-81ED-4DB2-BD59-A6C34878D82A}">
                    <a16:rowId xmlns:a16="http://schemas.microsoft.com/office/drawing/2014/main" val="1222039823"/>
                  </a:ext>
                </a:extLst>
              </a:tr>
              <a:tr h="233045">
                <a:tc>
                  <a:txBody>
                    <a:bodyPr/>
                    <a:lstStyle/>
                    <a:p>
                      <a:pPr marL="38735">
                        <a:spcBef>
                          <a:spcPts val="140"/>
                        </a:spcBef>
                      </a:pPr>
                      <a:r>
                        <a:rPr lang="fr-FR" sz="1000" dirty="0">
                          <a:effectLst/>
                          <a:latin typeface="Arial MT"/>
                          <a:ea typeface="Arial MT"/>
                          <a:cs typeface="Arial MT"/>
                        </a:rPr>
                        <a:t>Durée</a:t>
                      </a:r>
                      <a:r>
                        <a:rPr lang="fr-FR" sz="1000" spc="-15" dirty="0">
                          <a:effectLst/>
                          <a:latin typeface="Arial MT"/>
                          <a:ea typeface="Arial MT"/>
                          <a:cs typeface="Arial MT"/>
                        </a:rPr>
                        <a:t> </a:t>
                      </a:r>
                      <a:r>
                        <a:rPr lang="fr-FR" sz="1000" dirty="0">
                          <a:effectLst/>
                          <a:latin typeface="Arial MT"/>
                          <a:ea typeface="Arial MT"/>
                          <a:cs typeface="Arial MT"/>
                        </a:rPr>
                        <a:t>:</a:t>
                      </a:r>
                      <a:r>
                        <a:rPr lang="fr-FR" sz="1000" spc="-15" dirty="0">
                          <a:effectLst/>
                          <a:latin typeface="Arial MT"/>
                          <a:ea typeface="Arial MT"/>
                          <a:cs typeface="Arial MT"/>
                        </a:rPr>
                        <a:t> </a:t>
                      </a:r>
                      <a:r>
                        <a:rPr lang="fr-FR" sz="1000" dirty="0">
                          <a:effectLst/>
                          <a:latin typeface="Arial MT"/>
                          <a:ea typeface="Arial MT"/>
                          <a:cs typeface="Arial MT"/>
                        </a:rPr>
                        <a:t>6</a:t>
                      </a:r>
                      <a:r>
                        <a:rPr lang="fr-FR" sz="1000" spc="-10" dirty="0">
                          <a:effectLst/>
                          <a:latin typeface="Arial MT"/>
                          <a:ea typeface="Arial MT"/>
                          <a:cs typeface="Arial MT"/>
                        </a:rPr>
                        <a:t> </a:t>
                      </a:r>
                      <a:r>
                        <a:rPr lang="fr-FR" sz="1000" dirty="0">
                          <a:effectLst/>
                          <a:latin typeface="Arial MT"/>
                          <a:ea typeface="Arial MT"/>
                          <a:cs typeface="Arial MT"/>
                        </a:rPr>
                        <a:t>heures</a:t>
                      </a:r>
                      <a:r>
                        <a:rPr lang="fr-FR" sz="1000" dirty="0">
                          <a:effectLst/>
                          <a:latin typeface="Times New Roman" panose="02020603050405020304" pitchFamily="18" charset="0"/>
                        </a:rPr>
                        <a:t> </a:t>
                      </a:r>
                      <a:endParaRPr lang="fr-FR" sz="1100" dirty="0">
                        <a:effectLst/>
                        <a:latin typeface="Arial MT"/>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0640">
                        <a:spcBef>
                          <a:spcPts val="135"/>
                        </a:spcBef>
                        <a:spcAft>
                          <a:spcPts val="0"/>
                        </a:spcAft>
                      </a:pPr>
                      <a:r>
                        <a:rPr lang="fr-FR" sz="1000" dirty="0">
                          <a:effectLst/>
                          <a:latin typeface="Arial MT"/>
                          <a:ea typeface="Arial MT"/>
                          <a:cs typeface="Arial MT"/>
                        </a:rPr>
                        <a:t>Lieu</a:t>
                      </a:r>
                      <a:r>
                        <a:rPr lang="fr-FR" sz="1000" spc="-15" dirty="0">
                          <a:effectLst/>
                          <a:latin typeface="Arial MT"/>
                          <a:ea typeface="Arial MT"/>
                          <a:cs typeface="Arial MT"/>
                        </a:rPr>
                        <a:t> </a:t>
                      </a:r>
                      <a:r>
                        <a:rPr lang="fr-FR" sz="1000" dirty="0">
                          <a:effectLst/>
                          <a:latin typeface="Arial MT"/>
                          <a:ea typeface="Arial MT"/>
                          <a:cs typeface="Arial MT"/>
                        </a:rPr>
                        <a:t>:</a:t>
                      </a:r>
                      <a:r>
                        <a:rPr lang="fr-FR" sz="1000" spc="-20" dirty="0">
                          <a:effectLst/>
                          <a:latin typeface="Arial MT"/>
                          <a:ea typeface="Arial MT"/>
                          <a:cs typeface="Arial MT"/>
                        </a:rPr>
                        <a:t> </a:t>
                      </a:r>
                      <a:r>
                        <a:rPr lang="fr-FR" sz="1000" dirty="0">
                          <a:effectLst/>
                          <a:latin typeface="Arial MT"/>
                          <a:ea typeface="Arial MT"/>
                          <a:cs typeface="Arial MT"/>
                        </a:rPr>
                        <a:t>A</a:t>
                      </a:r>
                      <a:r>
                        <a:rPr lang="fr-FR" sz="1000" spc="-20" dirty="0">
                          <a:effectLst/>
                          <a:latin typeface="Arial MT"/>
                          <a:ea typeface="Arial MT"/>
                          <a:cs typeface="Arial MT"/>
                        </a:rPr>
                        <a:t> </a:t>
                      </a:r>
                      <a:r>
                        <a:rPr lang="fr-FR" sz="1000" dirty="0">
                          <a:effectLst/>
                          <a:latin typeface="Arial MT"/>
                          <a:ea typeface="Arial MT"/>
                          <a:cs typeface="Arial MT"/>
                        </a:rPr>
                        <a:t>définir</a:t>
                      </a:r>
                      <a:endParaRPr lang="fr-FR" sz="1100" dirty="0">
                        <a:effectLst/>
                        <a:latin typeface="Arial MT"/>
                        <a:ea typeface="Arial MT"/>
                        <a:cs typeface="Arial MT"/>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58224700"/>
                  </a:ext>
                </a:extLst>
              </a:tr>
            </a:tbl>
          </a:graphicData>
        </a:graphic>
      </p:graphicFrame>
      <p:sp>
        <p:nvSpPr>
          <p:cNvPr id="8" name="Rectangle 1">
            <a:extLst>
              <a:ext uri="{FF2B5EF4-FFF2-40B4-BE49-F238E27FC236}">
                <a16:creationId xmlns:a16="http://schemas.microsoft.com/office/drawing/2014/main" id="{92411491-117B-4B95-8FC4-6BC678236CDB}"/>
              </a:ext>
            </a:extLst>
          </p:cNvPr>
          <p:cNvSpPr>
            <a:spLocks noChangeArrowheads="1"/>
          </p:cNvSpPr>
          <p:nvPr/>
        </p:nvSpPr>
        <p:spPr bwMode="auto">
          <a:xfrm>
            <a:off x="2874963" y="3533775"/>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469752" tIns="825240" rIns="507840" bIns="710976"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fr-FR" altLang="fr-FR" sz="1000" b="0" i="0" u="none" strike="noStrike" cap="none" normalizeH="0" baseline="0">
                <a:ln>
                  <a:noFill/>
                </a:ln>
                <a:solidFill>
                  <a:schemeClr val="tx1"/>
                </a:solidFill>
                <a:effectLst/>
                <a:latin typeface="Arial" panose="020B0604020202020204" pitchFamily="34" charset="0"/>
                <a:ea typeface="Arial MT"/>
                <a:cs typeface="Arial MT"/>
              </a:rPr>
            </a:br>
            <a:endParaRPr kumimoji="0" lang="fr-FR" altLang="fr-FR"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07397654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a:extLst>
              <a:ext uri="{FF2B5EF4-FFF2-40B4-BE49-F238E27FC236}">
                <a16:creationId xmlns:a16="http://schemas.microsoft.com/office/drawing/2014/main" id="{7D1AF8FD-F806-488B-B16F-EDEEB7378161}"/>
              </a:ext>
            </a:extLst>
          </p:cNvPr>
          <p:cNvSpPr txBox="1"/>
          <p:nvPr/>
        </p:nvSpPr>
        <p:spPr>
          <a:xfrm>
            <a:off x="4854744" y="167119"/>
            <a:ext cx="2482511" cy="307777"/>
          </a:xfrm>
          <a:prstGeom prst="rect">
            <a:avLst/>
          </a:prstGeom>
          <a:noFill/>
        </p:spPr>
        <p:txBody>
          <a:bodyPr wrap="square" rtlCol="0">
            <a:spAutoFit/>
          </a:bodyPr>
          <a:lstStyle/>
          <a:p>
            <a:r>
              <a:rPr lang="fr-FR" sz="1400" dirty="0"/>
              <a:t>DISPOSITIFS du PAF 2022-2023</a:t>
            </a:r>
          </a:p>
        </p:txBody>
      </p:sp>
      <p:sp>
        <p:nvSpPr>
          <p:cNvPr id="4" name="Espace réservé du numéro de diapositive 3">
            <a:extLst>
              <a:ext uri="{FF2B5EF4-FFF2-40B4-BE49-F238E27FC236}">
                <a16:creationId xmlns:a16="http://schemas.microsoft.com/office/drawing/2014/main" id="{57B376E9-3046-486B-A244-A6192F559D2A}"/>
              </a:ext>
            </a:extLst>
          </p:cNvPr>
          <p:cNvSpPr>
            <a:spLocks noGrp="1"/>
          </p:cNvSpPr>
          <p:nvPr>
            <p:ph type="sldNum" sz="quarter" idx="12"/>
          </p:nvPr>
        </p:nvSpPr>
        <p:spPr/>
        <p:txBody>
          <a:bodyPr/>
          <a:lstStyle/>
          <a:p>
            <a:fld id="{B09499B9-A54A-48B6-A9F5-EC93DEB5225B}" type="slidenum">
              <a:rPr lang="fr-FR" smtClean="0"/>
              <a:t>28</a:t>
            </a:fld>
            <a:endParaRPr lang="fr-FR" dirty="0"/>
          </a:p>
        </p:txBody>
      </p:sp>
      <p:graphicFrame>
        <p:nvGraphicFramePr>
          <p:cNvPr id="9" name="Tableau 8">
            <a:extLst>
              <a:ext uri="{FF2B5EF4-FFF2-40B4-BE49-F238E27FC236}">
                <a16:creationId xmlns:a16="http://schemas.microsoft.com/office/drawing/2014/main" id="{9E0BF34A-4AC5-4D37-B5EF-707DE018E143}"/>
              </a:ext>
            </a:extLst>
          </p:cNvPr>
          <p:cNvGraphicFramePr>
            <a:graphicFrameLocks noGrp="1"/>
          </p:cNvGraphicFramePr>
          <p:nvPr>
            <p:extLst>
              <p:ext uri="{D42A27DB-BD31-4B8C-83A1-F6EECF244321}">
                <p14:modId xmlns:p14="http://schemas.microsoft.com/office/powerpoint/2010/main" val="4236103083"/>
              </p:ext>
            </p:extLst>
          </p:nvPr>
        </p:nvGraphicFramePr>
        <p:xfrm>
          <a:off x="657497" y="1084590"/>
          <a:ext cx="10877006" cy="2421852"/>
        </p:xfrm>
        <a:graphic>
          <a:graphicData uri="http://schemas.openxmlformats.org/drawingml/2006/table">
            <a:tbl>
              <a:tblPr firstRow="1" firstCol="1" lastRow="1" lastCol="1" bandRow="1" bandCol="1"/>
              <a:tblGrid>
                <a:gridCol w="5377914">
                  <a:extLst>
                    <a:ext uri="{9D8B030D-6E8A-4147-A177-3AD203B41FA5}">
                      <a16:colId xmlns:a16="http://schemas.microsoft.com/office/drawing/2014/main" val="3335250347"/>
                    </a:ext>
                  </a:extLst>
                </a:gridCol>
                <a:gridCol w="5499092">
                  <a:extLst>
                    <a:ext uri="{9D8B030D-6E8A-4147-A177-3AD203B41FA5}">
                      <a16:colId xmlns:a16="http://schemas.microsoft.com/office/drawing/2014/main" val="1945958691"/>
                    </a:ext>
                  </a:extLst>
                </a:gridCol>
              </a:tblGrid>
              <a:tr h="265852">
                <a:tc gridSpan="2">
                  <a:txBody>
                    <a:bodyPr/>
                    <a:lstStyle/>
                    <a:p>
                      <a:pPr marL="43180">
                        <a:spcBef>
                          <a:spcPts val="95"/>
                        </a:spcBef>
                        <a:spcAft>
                          <a:spcPts val="0"/>
                        </a:spcAft>
                      </a:pPr>
                      <a:r>
                        <a:rPr lang="fr-FR" sz="1100" b="1" dirty="0">
                          <a:solidFill>
                            <a:schemeClr val="bg1"/>
                          </a:solidFill>
                          <a:effectLst/>
                          <a:latin typeface="Arial" panose="020B0604020202020204" pitchFamily="34" charset="0"/>
                          <a:ea typeface="Arial MT"/>
                          <a:cs typeface="Arial MT"/>
                        </a:rPr>
                        <a:t>Dispositif</a:t>
                      </a:r>
                      <a:r>
                        <a:rPr lang="fr-FR" sz="1100" b="1" spc="10" dirty="0">
                          <a:solidFill>
                            <a:schemeClr val="bg1"/>
                          </a:solidFill>
                          <a:effectLst/>
                          <a:latin typeface="Arial" panose="020B0604020202020204" pitchFamily="34" charset="0"/>
                          <a:ea typeface="Arial MT"/>
                          <a:cs typeface="Arial MT"/>
                        </a:rPr>
                        <a:t> </a:t>
                      </a:r>
                      <a:r>
                        <a:rPr lang="fr-FR" sz="1100" b="1" dirty="0">
                          <a:solidFill>
                            <a:schemeClr val="bg1"/>
                          </a:solidFill>
                          <a:effectLst/>
                          <a:latin typeface="Arial" panose="020B0604020202020204" pitchFamily="34" charset="0"/>
                          <a:ea typeface="Arial MT"/>
                          <a:cs typeface="Arial MT"/>
                        </a:rPr>
                        <a:t>:</a:t>
                      </a:r>
                      <a:r>
                        <a:rPr lang="fr-FR" sz="1100" b="1" spc="15" dirty="0">
                          <a:solidFill>
                            <a:schemeClr val="bg1"/>
                          </a:solidFill>
                          <a:effectLst/>
                          <a:latin typeface="Arial" panose="020B0604020202020204" pitchFamily="34" charset="0"/>
                          <a:ea typeface="Arial MT"/>
                          <a:cs typeface="Arial MT"/>
                        </a:rPr>
                        <a:t> CH</a:t>
                      </a:r>
                      <a:r>
                        <a:rPr lang="fr-FR" sz="1100" b="1" dirty="0">
                          <a:solidFill>
                            <a:schemeClr val="bg1"/>
                          </a:solidFill>
                          <a:effectLst/>
                          <a:latin typeface="Arial" panose="020B0604020202020204" pitchFamily="34" charset="0"/>
                          <a:ea typeface="Arial MT"/>
                          <a:cs typeface="Arial MT"/>
                        </a:rPr>
                        <a:t>02</a:t>
                      </a:r>
                      <a:r>
                        <a:rPr lang="fr-FR" sz="1100" b="1" spc="10" dirty="0">
                          <a:solidFill>
                            <a:schemeClr val="bg1"/>
                          </a:solidFill>
                          <a:effectLst/>
                          <a:latin typeface="Arial" panose="020B0604020202020204" pitchFamily="34" charset="0"/>
                          <a:ea typeface="Arial MT"/>
                          <a:cs typeface="Arial MT"/>
                        </a:rPr>
                        <a:t> </a:t>
                      </a:r>
                      <a:r>
                        <a:rPr lang="fr-FR" sz="1100" b="1" dirty="0">
                          <a:solidFill>
                            <a:schemeClr val="bg1"/>
                          </a:solidFill>
                          <a:effectLst/>
                          <a:latin typeface="Arial" panose="020B0604020202020204" pitchFamily="34" charset="0"/>
                          <a:ea typeface="Arial MT"/>
                          <a:cs typeface="Arial MT"/>
                        </a:rPr>
                        <a:t>-</a:t>
                      </a:r>
                      <a:r>
                        <a:rPr lang="fr-FR" sz="1100" b="1" spc="10" dirty="0">
                          <a:solidFill>
                            <a:schemeClr val="bg1"/>
                          </a:solidFill>
                          <a:effectLst/>
                          <a:latin typeface="Arial" panose="020B0604020202020204" pitchFamily="34" charset="0"/>
                          <a:ea typeface="Arial MT"/>
                          <a:cs typeface="Arial MT"/>
                        </a:rPr>
                        <a:t> </a:t>
                      </a:r>
                      <a:r>
                        <a:rPr lang="fr-FR" sz="1100" b="1" dirty="0">
                          <a:solidFill>
                            <a:schemeClr val="bg1"/>
                          </a:solidFill>
                          <a:effectLst/>
                          <a:latin typeface="Arial" panose="020B0604020202020204" pitchFamily="34" charset="0"/>
                          <a:ea typeface="Arial MT"/>
                          <a:cs typeface="Arial MT"/>
                        </a:rPr>
                        <a:t>Élèves</a:t>
                      </a:r>
                      <a:r>
                        <a:rPr lang="fr-FR" sz="1100" b="1" spc="10" dirty="0">
                          <a:solidFill>
                            <a:schemeClr val="bg1"/>
                          </a:solidFill>
                          <a:effectLst/>
                          <a:latin typeface="Arial" panose="020B0604020202020204" pitchFamily="34" charset="0"/>
                          <a:ea typeface="Arial MT"/>
                          <a:cs typeface="Arial MT"/>
                        </a:rPr>
                        <a:t> </a:t>
                      </a:r>
                      <a:r>
                        <a:rPr lang="fr-FR" sz="1100" b="1" dirty="0">
                          <a:solidFill>
                            <a:schemeClr val="bg1"/>
                          </a:solidFill>
                          <a:effectLst/>
                          <a:latin typeface="Arial" panose="020B0604020202020204" pitchFamily="34" charset="0"/>
                          <a:ea typeface="Arial MT"/>
                          <a:cs typeface="Arial MT"/>
                        </a:rPr>
                        <a:t>en</a:t>
                      </a:r>
                      <a:r>
                        <a:rPr lang="fr-FR" sz="1100" b="1" spc="10" dirty="0">
                          <a:solidFill>
                            <a:schemeClr val="bg1"/>
                          </a:solidFill>
                          <a:effectLst/>
                          <a:latin typeface="Arial" panose="020B0604020202020204" pitchFamily="34" charset="0"/>
                          <a:ea typeface="Arial MT"/>
                          <a:cs typeface="Arial MT"/>
                        </a:rPr>
                        <a:t> </a:t>
                      </a:r>
                      <a:r>
                        <a:rPr lang="fr-FR" sz="1100" b="1" dirty="0">
                          <a:solidFill>
                            <a:schemeClr val="bg1"/>
                          </a:solidFill>
                          <a:effectLst/>
                          <a:latin typeface="Arial" panose="020B0604020202020204" pitchFamily="34" charset="0"/>
                          <a:ea typeface="Arial MT"/>
                          <a:cs typeface="Arial MT"/>
                        </a:rPr>
                        <a:t>difficulté</a:t>
                      </a:r>
                      <a:r>
                        <a:rPr lang="fr-FR" sz="1100" b="1" spc="5" dirty="0">
                          <a:solidFill>
                            <a:schemeClr val="bg1"/>
                          </a:solidFill>
                          <a:effectLst/>
                          <a:latin typeface="Arial" panose="020B0604020202020204" pitchFamily="34" charset="0"/>
                          <a:ea typeface="Arial MT"/>
                          <a:cs typeface="Arial MT"/>
                        </a:rPr>
                        <a:t> </a:t>
                      </a:r>
                      <a:r>
                        <a:rPr lang="fr-FR" sz="1100" b="1" dirty="0">
                          <a:solidFill>
                            <a:schemeClr val="bg1"/>
                          </a:solidFill>
                          <a:effectLst/>
                          <a:latin typeface="Arial" panose="020B0604020202020204" pitchFamily="34" charset="0"/>
                          <a:ea typeface="Arial MT"/>
                          <a:cs typeface="Arial MT"/>
                        </a:rPr>
                        <a:t>en</a:t>
                      </a:r>
                      <a:r>
                        <a:rPr lang="fr-FR" sz="1100" b="1" spc="10" dirty="0">
                          <a:solidFill>
                            <a:schemeClr val="bg1"/>
                          </a:solidFill>
                          <a:effectLst/>
                          <a:latin typeface="Arial" panose="020B0604020202020204" pitchFamily="34" charset="0"/>
                          <a:ea typeface="Arial MT"/>
                          <a:cs typeface="Arial MT"/>
                        </a:rPr>
                        <a:t> </a:t>
                      </a:r>
                      <a:r>
                        <a:rPr lang="fr-FR" sz="1100" b="1" dirty="0">
                          <a:solidFill>
                            <a:schemeClr val="bg1"/>
                          </a:solidFill>
                          <a:effectLst/>
                          <a:latin typeface="Arial" panose="020B0604020202020204" pitchFamily="34" charset="0"/>
                          <a:ea typeface="Arial MT"/>
                          <a:cs typeface="Arial MT"/>
                        </a:rPr>
                        <a:t>français</a:t>
                      </a:r>
                      <a:endParaRPr lang="fr-FR" sz="1100" dirty="0">
                        <a:solidFill>
                          <a:schemeClr val="bg1"/>
                        </a:solidFill>
                        <a:effectLst/>
                        <a:latin typeface="Arial MT"/>
                        <a:ea typeface="Arial MT"/>
                        <a:cs typeface="Arial M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solidFill>
                      <a:srgbClr val="328BCB"/>
                    </a:solidFill>
                  </a:tcPr>
                </a:tc>
                <a:tc hMerge="1">
                  <a:txBody>
                    <a:bodyPr/>
                    <a:lstStyle/>
                    <a:p>
                      <a:endParaRPr lang="fr-FR"/>
                    </a:p>
                  </a:txBody>
                  <a:tcPr/>
                </a:tc>
                <a:extLst>
                  <a:ext uri="{0D108BD9-81ED-4DB2-BD59-A6C34878D82A}">
                    <a16:rowId xmlns:a16="http://schemas.microsoft.com/office/drawing/2014/main" val="4180986409"/>
                  </a:ext>
                </a:extLst>
              </a:tr>
              <a:tr h="321173">
                <a:tc>
                  <a:txBody>
                    <a:bodyPr/>
                    <a:lstStyle/>
                    <a:p>
                      <a:pPr marL="38735">
                        <a:spcBef>
                          <a:spcPts val="265"/>
                        </a:spcBef>
                      </a:pPr>
                      <a:r>
                        <a:rPr lang="fr-FR" sz="1000" b="1" dirty="0">
                          <a:effectLst/>
                          <a:latin typeface="Arial" panose="020B0604020202020204" pitchFamily="34" charset="0"/>
                          <a:ea typeface="Arial MT"/>
                          <a:cs typeface="Arial MT"/>
                        </a:rPr>
                        <a:t>Identifiant</a:t>
                      </a:r>
                      <a:r>
                        <a:rPr lang="fr-FR" sz="1000" b="1" spc="-20" dirty="0">
                          <a:effectLst/>
                          <a:latin typeface="Arial" panose="020B0604020202020204" pitchFamily="34" charset="0"/>
                          <a:ea typeface="Arial MT"/>
                          <a:cs typeface="Arial MT"/>
                        </a:rPr>
                        <a:t> </a:t>
                      </a:r>
                      <a:r>
                        <a:rPr lang="fr-FR" sz="1000" b="1" dirty="0">
                          <a:effectLst/>
                          <a:latin typeface="Arial" panose="020B0604020202020204" pitchFamily="34" charset="0"/>
                          <a:ea typeface="Arial MT"/>
                          <a:cs typeface="Arial MT"/>
                        </a:rPr>
                        <a:t>:</a:t>
                      </a:r>
                      <a:r>
                        <a:rPr lang="fr-FR" sz="1000" b="1" spc="-25" dirty="0">
                          <a:effectLst/>
                          <a:latin typeface="Arial" panose="020B0604020202020204" pitchFamily="34" charset="0"/>
                          <a:ea typeface="Arial MT"/>
                          <a:cs typeface="Arial MT"/>
                        </a:rPr>
                        <a:t> </a:t>
                      </a:r>
                      <a:r>
                        <a:rPr lang="fr-FR" sz="1000" b="1" dirty="0">
                          <a:effectLst/>
                          <a:latin typeface="Arial" panose="020B0604020202020204" pitchFamily="34" charset="0"/>
                          <a:ea typeface="Arial MT"/>
                          <a:cs typeface="Arial MT"/>
                        </a:rPr>
                        <a:t>22D0392088</a:t>
                      </a:r>
                      <a:endParaRPr lang="fr-FR" sz="1100" dirty="0">
                        <a:effectLst/>
                        <a:latin typeface="Arial MT"/>
                        <a:ea typeface="Arial MT"/>
                        <a:cs typeface="Arial M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tcPr>
                </a:tc>
                <a:tc>
                  <a:txBody>
                    <a:bodyPr/>
                    <a:lstStyle/>
                    <a:p>
                      <a:pPr marL="38735"/>
                      <a:r>
                        <a:rPr lang="fr-FR" sz="1000" dirty="0">
                          <a:effectLst/>
                          <a:latin typeface="Times New Roman" panose="02020603050405020304" pitchFamily="18" charset="0"/>
                          <a:ea typeface="Arial MT"/>
                          <a:cs typeface="Arial MT"/>
                        </a:rPr>
                        <a:t> </a:t>
                      </a:r>
                      <a:r>
                        <a:rPr lang="fr-FR" sz="1000" dirty="0">
                          <a:effectLst/>
                          <a:latin typeface="Arial MT"/>
                        </a:rPr>
                        <a:t>Inscription</a:t>
                      </a:r>
                      <a:r>
                        <a:rPr lang="fr-FR" sz="1000" spc="-25" dirty="0">
                          <a:effectLst/>
                          <a:latin typeface="Arial MT"/>
                        </a:rPr>
                        <a:t> </a:t>
                      </a:r>
                      <a:r>
                        <a:rPr lang="fr-FR" sz="1000" dirty="0">
                          <a:effectLst/>
                          <a:latin typeface="Arial MT"/>
                        </a:rPr>
                        <a:t>:</a:t>
                      </a:r>
                      <a:r>
                        <a:rPr lang="fr-FR" sz="1000" spc="-30" dirty="0">
                          <a:effectLst/>
                          <a:latin typeface="Arial MT"/>
                        </a:rPr>
                        <a:t> </a:t>
                      </a:r>
                      <a:r>
                        <a:rPr lang="fr-FR" sz="1000" dirty="0">
                          <a:effectLst/>
                          <a:latin typeface="Arial MT"/>
                        </a:rPr>
                        <a:t>du</a:t>
                      </a:r>
                      <a:r>
                        <a:rPr lang="fr-FR" sz="1000" spc="-25" dirty="0">
                          <a:effectLst/>
                          <a:latin typeface="Arial MT"/>
                        </a:rPr>
                        <a:t> </a:t>
                      </a:r>
                      <a:r>
                        <a:rPr lang="fr-FR" sz="1000" dirty="0">
                          <a:effectLst/>
                          <a:latin typeface="Arial MT"/>
                        </a:rPr>
                        <a:t>19/10 au 09/11/2022</a:t>
                      </a:r>
                      <a:endParaRPr lang="fr-FR" sz="1100" dirty="0">
                        <a:effectLst/>
                        <a:latin typeface="Arial M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50293438"/>
                  </a:ext>
                </a:extLst>
              </a:tr>
              <a:tr h="365740">
                <a:tc gridSpan="2">
                  <a:txBody>
                    <a:bodyPr/>
                    <a:lstStyle/>
                    <a:p>
                      <a:pPr marL="4445" marR="107315" indent="34290">
                        <a:lnSpc>
                          <a:spcPts val="1130"/>
                        </a:lnSpc>
                        <a:spcBef>
                          <a:spcPts val="20"/>
                        </a:spcBef>
                        <a:spcAft>
                          <a:spcPts val="0"/>
                        </a:spcAft>
                      </a:pPr>
                      <a:r>
                        <a:rPr lang="fr-FR" sz="1000" dirty="0">
                          <a:effectLst/>
                          <a:latin typeface="Arial MT"/>
                          <a:ea typeface="Arial MT"/>
                          <a:cs typeface="Arial MT"/>
                        </a:rPr>
                        <a:t>Objectifs généraux : Identifier la difficulté et la caractériser en terme de besoin. Identifier les pratiques</a:t>
                      </a:r>
                      <a:r>
                        <a:rPr lang="fr-FR" sz="1000" spc="5" dirty="0">
                          <a:effectLst/>
                          <a:latin typeface="Arial MT"/>
                          <a:ea typeface="Arial MT"/>
                          <a:cs typeface="Arial MT"/>
                        </a:rPr>
                        <a:t> </a:t>
                      </a:r>
                      <a:r>
                        <a:rPr lang="fr-FR" sz="1000" dirty="0">
                          <a:effectLst/>
                          <a:latin typeface="Arial MT"/>
                          <a:ea typeface="Arial MT"/>
                          <a:cs typeface="Arial MT"/>
                        </a:rPr>
                        <a:t>pertinentes</a:t>
                      </a:r>
                      <a:r>
                        <a:rPr lang="fr-FR" sz="1000" spc="-35" dirty="0">
                          <a:effectLst/>
                          <a:latin typeface="Arial MT"/>
                          <a:ea typeface="Arial MT"/>
                          <a:cs typeface="Arial MT"/>
                        </a:rPr>
                        <a:t> </a:t>
                      </a:r>
                      <a:r>
                        <a:rPr lang="fr-FR" sz="1000" dirty="0">
                          <a:effectLst/>
                          <a:latin typeface="Arial MT"/>
                          <a:ea typeface="Arial MT"/>
                          <a:cs typeface="Arial MT"/>
                        </a:rPr>
                        <a:t>en</a:t>
                      </a:r>
                      <a:r>
                        <a:rPr lang="fr-FR" sz="1000" spc="-40" dirty="0">
                          <a:effectLst/>
                          <a:latin typeface="Arial MT"/>
                          <a:ea typeface="Arial MT"/>
                          <a:cs typeface="Arial MT"/>
                        </a:rPr>
                        <a:t> </a:t>
                      </a:r>
                      <a:r>
                        <a:rPr lang="fr-FR" sz="1000" dirty="0">
                          <a:effectLst/>
                          <a:latin typeface="Arial MT"/>
                          <a:ea typeface="Arial MT"/>
                          <a:cs typeface="Arial MT"/>
                        </a:rPr>
                        <a:t>contexte</a:t>
                      </a:r>
                      <a:r>
                        <a:rPr lang="fr-FR" sz="1000" spc="-35" dirty="0">
                          <a:effectLst/>
                          <a:latin typeface="Arial MT"/>
                          <a:ea typeface="Arial MT"/>
                          <a:cs typeface="Arial MT"/>
                        </a:rPr>
                        <a:t> </a:t>
                      </a:r>
                      <a:r>
                        <a:rPr lang="fr-FR" sz="1000" dirty="0">
                          <a:effectLst/>
                          <a:latin typeface="Arial MT"/>
                          <a:ea typeface="Arial MT"/>
                          <a:cs typeface="Arial MT"/>
                        </a:rPr>
                        <a:t>ordinaire</a:t>
                      </a:r>
                      <a:r>
                        <a:rPr lang="fr-FR" sz="1000" spc="-35" dirty="0">
                          <a:effectLst/>
                          <a:latin typeface="Arial MT"/>
                          <a:ea typeface="Arial MT"/>
                          <a:cs typeface="Arial MT"/>
                        </a:rPr>
                        <a:t> </a:t>
                      </a:r>
                      <a:r>
                        <a:rPr lang="fr-FR" sz="1000" dirty="0">
                          <a:effectLst/>
                          <a:latin typeface="Arial MT"/>
                          <a:ea typeface="Arial MT"/>
                          <a:cs typeface="Arial MT"/>
                        </a:rPr>
                        <a:t>et</a:t>
                      </a:r>
                      <a:r>
                        <a:rPr lang="fr-FR" sz="1000" spc="-35" dirty="0">
                          <a:effectLst/>
                          <a:latin typeface="Arial MT"/>
                          <a:ea typeface="Arial MT"/>
                          <a:cs typeface="Arial MT"/>
                        </a:rPr>
                        <a:t> </a:t>
                      </a:r>
                      <a:r>
                        <a:rPr lang="fr-FR" sz="1000" dirty="0">
                          <a:effectLst/>
                          <a:latin typeface="Arial MT"/>
                          <a:ea typeface="Arial MT"/>
                          <a:cs typeface="Arial MT"/>
                        </a:rPr>
                        <a:t>élaborer</a:t>
                      </a:r>
                      <a:r>
                        <a:rPr lang="fr-FR" sz="1000" spc="-35" dirty="0">
                          <a:effectLst/>
                          <a:latin typeface="Arial MT"/>
                          <a:ea typeface="Arial MT"/>
                          <a:cs typeface="Arial MT"/>
                        </a:rPr>
                        <a:t> </a:t>
                      </a:r>
                      <a:r>
                        <a:rPr lang="fr-FR" sz="1000" dirty="0">
                          <a:effectLst/>
                          <a:latin typeface="Arial MT"/>
                          <a:ea typeface="Arial MT"/>
                          <a:cs typeface="Arial MT"/>
                        </a:rPr>
                        <a:t>une</a:t>
                      </a:r>
                      <a:r>
                        <a:rPr lang="fr-FR" sz="1000" spc="-35" dirty="0">
                          <a:effectLst/>
                          <a:latin typeface="Arial MT"/>
                          <a:ea typeface="Arial MT"/>
                          <a:cs typeface="Arial MT"/>
                        </a:rPr>
                        <a:t> </a:t>
                      </a:r>
                      <a:r>
                        <a:rPr lang="fr-FR" sz="1000" dirty="0">
                          <a:effectLst/>
                          <a:latin typeface="Arial MT"/>
                          <a:ea typeface="Arial MT"/>
                          <a:cs typeface="Arial MT"/>
                        </a:rPr>
                        <a:t>palette</a:t>
                      </a:r>
                      <a:r>
                        <a:rPr lang="fr-FR" sz="1000" spc="-40" dirty="0">
                          <a:effectLst/>
                          <a:latin typeface="Arial MT"/>
                          <a:ea typeface="Arial MT"/>
                          <a:cs typeface="Arial MT"/>
                        </a:rPr>
                        <a:t> </a:t>
                      </a:r>
                      <a:r>
                        <a:rPr lang="fr-FR" sz="1000" dirty="0">
                          <a:effectLst/>
                          <a:latin typeface="Arial MT"/>
                          <a:ea typeface="Arial MT"/>
                          <a:cs typeface="Arial MT"/>
                        </a:rPr>
                        <a:t>d</a:t>
                      </a:r>
                      <a:r>
                        <a:rPr lang="fr-FR" sz="1000" spc="-35" dirty="0">
                          <a:effectLst/>
                          <a:latin typeface="Arial MT"/>
                          <a:ea typeface="Arial MT"/>
                          <a:cs typeface="Arial MT"/>
                        </a:rPr>
                        <a:t> </a:t>
                      </a:r>
                      <a:r>
                        <a:rPr lang="fr-FR" sz="1000" dirty="0">
                          <a:effectLst/>
                          <a:latin typeface="Arial MT"/>
                          <a:ea typeface="Arial MT"/>
                          <a:cs typeface="Arial MT"/>
                        </a:rPr>
                        <a:t>adaptations</a:t>
                      </a:r>
                      <a:r>
                        <a:rPr lang="fr-FR" sz="1000" spc="-30" dirty="0">
                          <a:effectLst/>
                          <a:latin typeface="Arial MT"/>
                          <a:ea typeface="Arial MT"/>
                          <a:cs typeface="Arial MT"/>
                        </a:rPr>
                        <a:t> </a:t>
                      </a:r>
                      <a:r>
                        <a:rPr lang="fr-FR" sz="1000" dirty="0">
                          <a:effectLst/>
                          <a:latin typeface="Arial MT"/>
                          <a:ea typeface="Arial MT"/>
                          <a:cs typeface="Arial MT"/>
                        </a:rPr>
                        <a:t>pédagogiques.</a:t>
                      </a:r>
                      <a:r>
                        <a:rPr lang="fr-FR" sz="1000" spc="-35" dirty="0">
                          <a:effectLst/>
                          <a:latin typeface="Arial MT"/>
                          <a:ea typeface="Arial MT"/>
                          <a:cs typeface="Arial MT"/>
                        </a:rPr>
                        <a:t>   </a:t>
                      </a:r>
                    </a:p>
                    <a:p>
                      <a:pPr marL="4445" marR="107315" indent="34290">
                        <a:lnSpc>
                          <a:spcPts val="1130"/>
                        </a:lnSpc>
                        <a:spcBef>
                          <a:spcPts val="20"/>
                        </a:spcBef>
                        <a:spcAft>
                          <a:spcPts val="0"/>
                        </a:spcAft>
                      </a:pPr>
                      <a:r>
                        <a:rPr lang="fr-FR" sz="1000" dirty="0">
                          <a:effectLst/>
                          <a:latin typeface="Arial MT"/>
                          <a:ea typeface="Arial MT"/>
                          <a:cs typeface="Arial MT"/>
                        </a:rPr>
                        <a:t>Analyser</a:t>
                      </a:r>
                      <a:r>
                        <a:rPr lang="fr-FR" sz="1000" spc="-30" dirty="0">
                          <a:effectLst/>
                          <a:latin typeface="Arial MT"/>
                          <a:ea typeface="Arial MT"/>
                          <a:cs typeface="Arial MT"/>
                        </a:rPr>
                        <a:t> </a:t>
                      </a:r>
                      <a:r>
                        <a:rPr lang="fr-FR" sz="1000" dirty="0">
                          <a:effectLst/>
                          <a:latin typeface="Arial MT"/>
                          <a:ea typeface="Arial MT"/>
                          <a:cs typeface="Arial MT"/>
                        </a:rPr>
                        <a:t>son</a:t>
                      </a:r>
                      <a:r>
                        <a:rPr lang="fr-FR" sz="1000" spc="-35" dirty="0">
                          <a:effectLst/>
                          <a:latin typeface="Arial MT"/>
                          <a:ea typeface="Arial MT"/>
                          <a:cs typeface="Arial MT"/>
                        </a:rPr>
                        <a:t> </a:t>
                      </a:r>
                      <a:r>
                        <a:rPr lang="fr-FR" sz="1000" dirty="0">
                          <a:effectLst/>
                          <a:latin typeface="Arial MT"/>
                          <a:ea typeface="Arial MT"/>
                          <a:cs typeface="Arial MT"/>
                        </a:rPr>
                        <a:t>action.</a:t>
                      </a:r>
                      <a:endParaRPr lang="fr-FR" sz="1100" dirty="0">
                        <a:effectLst/>
                        <a:latin typeface="Arial MT"/>
                        <a:ea typeface="Arial MT"/>
                        <a:cs typeface="Arial M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tcPr>
                </a:tc>
                <a:tc hMerge="1">
                  <a:txBody>
                    <a:bodyPr/>
                    <a:lstStyle/>
                    <a:p>
                      <a:endParaRPr lang="fr-FR"/>
                    </a:p>
                  </a:txBody>
                  <a:tcPr/>
                </a:tc>
                <a:extLst>
                  <a:ext uri="{0D108BD9-81ED-4DB2-BD59-A6C34878D82A}">
                    <a16:rowId xmlns:a16="http://schemas.microsoft.com/office/drawing/2014/main" val="711304762"/>
                  </a:ext>
                </a:extLst>
              </a:tr>
              <a:tr h="319638">
                <a:tc>
                  <a:txBody>
                    <a:bodyPr/>
                    <a:lstStyle/>
                    <a:p>
                      <a:pPr marL="38735">
                        <a:spcBef>
                          <a:spcPts val="225"/>
                        </a:spcBef>
                      </a:pPr>
                      <a:r>
                        <a:rPr lang="fr-FR" sz="1000" dirty="0">
                          <a:effectLst/>
                          <a:latin typeface="Arial MT"/>
                          <a:ea typeface="Arial MT"/>
                          <a:cs typeface="Arial MT"/>
                        </a:rPr>
                        <a:t>Responsable</a:t>
                      </a:r>
                      <a:r>
                        <a:rPr lang="fr-FR" sz="1000" spc="-20" dirty="0">
                          <a:effectLst/>
                          <a:latin typeface="Arial MT"/>
                          <a:ea typeface="Arial MT"/>
                          <a:cs typeface="Arial MT"/>
                        </a:rPr>
                        <a:t> </a:t>
                      </a:r>
                      <a:r>
                        <a:rPr lang="fr-FR" sz="1000" dirty="0">
                          <a:effectLst/>
                          <a:latin typeface="Arial MT"/>
                          <a:ea typeface="Arial MT"/>
                          <a:cs typeface="Arial MT"/>
                        </a:rPr>
                        <a:t>:</a:t>
                      </a:r>
                      <a:r>
                        <a:rPr lang="fr-FR" sz="1000" spc="-20" dirty="0">
                          <a:effectLst/>
                          <a:latin typeface="Arial MT"/>
                          <a:ea typeface="Arial MT"/>
                          <a:cs typeface="Arial MT"/>
                        </a:rPr>
                        <a:t> </a:t>
                      </a:r>
                      <a:r>
                        <a:rPr lang="fr-FR" sz="1000" dirty="0">
                          <a:effectLst/>
                          <a:latin typeface="Arial MT"/>
                          <a:ea typeface="Arial MT"/>
                          <a:cs typeface="Arial MT"/>
                        </a:rPr>
                        <a:t>IEN</a:t>
                      </a:r>
                      <a:r>
                        <a:rPr lang="fr-FR" sz="1000" spc="-15" dirty="0">
                          <a:effectLst/>
                          <a:latin typeface="Arial MT"/>
                          <a:ea typeface="Arial MT"/>
                          <a:cs typeface="Arial MT"/>
                        </a:rPr>
                        <a:t> </a:t>
                      </a:r>
                      <a:r>
                        <a:rPr lang="fr-FR" sz="1000" dirty="0">
                          <a:effectLst/>
                          <a:latin typeface="Arial MT"/>
                          <a:ea typeface="Arial MT"/>
                          <a:cs typeface="Arial MT"/>
                        </a:rPr>
                        <a:t>en</a:t>
                      </a:r>
                      <a:r>
                        <a:rPr lang="fr-FR" sz="1000" spc="-20" dirty="0">
                          <a:effectLst/>
                          <a:latin typeface="Arial MT"/>
                          <a:ea typeface="Arial MT"/>
                          <a:cs typeface="Arial MT"/>
                        </a:rPr>
                        <a:t> </a:t>
                      </a:r>
                      <a:r>
                        <a:rPr lang="fr-FR" sz="1000" dirty="0">
                          <a:effectLst/>
                          <a:latin typeface="Arial MT"/>
                          <a:ea typeface="Arial MT"/>
                          <a:cs typeface="Arial MT"/>
                        </a:rPr>
                        <a:t>charge</a:t>
                      </a:r>
                      <a:r>
                        <a:rPr lang="fr-FR" sz="1000" spc="-15" dirty="0">
                          <a:effectLst/>
                          <a:latin typeface="Arial MT"/>
                          <a:ea typeface="Arial MT"/>
                          <a:cs typeface="Arial MT"/>
                        </a:rPr>
                        <a:t> </a:t>
                      </a:r>
                      <a:r>
                        <a:rPr lang="fr-FR" sz="1000" dirty="0">
                          <a:effectLst/>
                          <a:latin typeface="Arial MT"/>
                          <a:ea typeface="Arial MT"/>
                          <a:cs typeface="Arial MT"/>
                        </a:rPr>
                        <a:t>de</a:t>
                      </a:r>
                      <a:r>
                        <a:rPr lang="fr-FR" sz="1000" spc="-15" dirty="0">
                          <a:effectLst/>
                          <a:latin typeface="Arial MT"/>
                          <a:ea typeface="Arial MT"/>
                          <a:cs typeface="Arial MT"/>
                        </a:rPr>
                        <a:t> </a:t>
                      </a:r>
                      <a:r>
                        <a:rPr lang="fr-FR" sz="1000" dirty="0">
                          <a:effectLst/>
                          <a:latin typeface="Arial MT"/>
                          <a:ea typeface="Arial MT"/>
                          <a:cs typeface="Arial MT"/>
                        </a:rPr>
                        <a:t>la</a:t>
                      </a:r>
                      <a:r>
                        <a:rPr lang="fr-FR" sz="1000" spc="-20" dirty="0">
                          <a:effectLst/>
                          <a:latin typeface="Arial MT"/>
                          <a:ea typeface="Arial MT"/>
                          <a:cs typeface="Arial MT"/>
                        </a:rPr>
                        <a:t> </a:t>
                      </a:r>
                      <a:r>
                        <a:rPr lang="fr-FR" sz="1000" dirty="0">
                          <a:effectLst/>
                          <a:latin typeface="Arial MT"/>
                          <a:ea typeface="Arial MT"/>
                          <a:cs typeface="Arial MT"/>
                        </a:rPr>
                        <a:t>mission</a:t>
                      </a:r>
                      <a:endParaRPr lang="fr-FR" sz="1100" dirty="0">
                        <a:effectLst/>
                        <a:latin typeface="Arial MT"/>
                        <a:ea typeface="Arial MT"/>
                        <a:cs typeface="Arial M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tcPr>
                </a:tc>
                <a:tc>
                  <a:txBody>
                    <a:bodyPr/>
                    <a:lstStyle/>
                    <a:p>
                      <a:pPr marL="40005">
                        <a:spcBef>
                          <a:spcPts val="225"/>
                        </a:spcBef>
                        <a:spcAft>
                          <a:spcPts val="0"/>
                        </a:spcAft>
                      </a:pPr>
                      <a:r>
                        <a:rPr lang="fr-FR" sz="1000" dirty="0">
                          <a:effectLst/>
                          <a:latin typeface="Arial MT"/>
                        </a:rPr>
                        <a:t>Nb</a:t>
                      </a:r>
                      <a:r>
                        <a:rPr lang="fr-FR" sz="1000" spc="-20" dirty="0">
                          <a:effectLst/>
                          <a:latin typeface="Arial MT"/>
                        </a:rPr>
                        <a:t> </a:t>
                      </a:r>
                      <a:r>
                        <a:rPr lang="fr-FR" sz="1000" dirty="0">
                          <a:effectLst/>
                          <a:latin typeface="Arial MT"/>
                        </a:rPr>
                        <a:t>de</a:t>
                      </a:r>
                      <a:r>
                        <a:rPr lang="fr-FR" sz="1000" spc="-15" dirty="0">
                          <a:effectLst/>
                          <a:latin typeface="Arial MT"/>
                        </a:rPr>
                        <a:t> </a:t>
                      </a:r>
                      <a:r>
                        <a:rPr lang="fr-FR" sz="1000" dirty="0">
                          <a:effectLst/>
                          <a:latin typeface="Arial MT"/>
                        </a:rPr>
                        <a:t>places</a:t>
                      </a:r>
                      <a:r>
                        <a:rPr lang="fr-FR" sz="1000" spc="-10" dirty="0">
                          <a:effectLst/>
                          <a:latin typeface="Arial MT"/>
                        </a:rPr>
                        <a:t> </a:t>
                      </a:r>
                      <a:r>
                        <a:rPr lang="fr-FR" sz="1000" dirty="0">
                          <a:effectLst/>
                          <a:latin typeface="Arial MT"/>
                        </a:rPr>
                        <a:t>:</a:t>
                      </a:r>
                      <a:r>
                        <a:rPr lang="fr-FR" sz="1000" spc="-20" dirty="0">
                          <a:effectLst/>
                          <a:latin typeface="Arial MT"/>
                        </a:rPr>
                        <a:t> </a:t>
                      </a:r>
                      <a:r>
                        <a:rPr lang="fr-FR" sz="1000" dirty="0">
                          <a:effectLst/>
                          <a:latin typeface="Arial MT"/>
                        </a:rPr>
                        <a:t>100</a:t>
                      </a:r>
                      <a:endParaRPr lang="fr-FR" sz="1100" dirty="0">
                        <a:effectLst/>
                        <a:latin typeface="Arial M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3443647"/>
                  </a:ext>
                </a:extLst>
              </a:tr>
              <a:tr h="252000">
                <a:tc gridSpan="2">
                  <a:txBody>
                    <a:bodyPr/>
                    <a:lstStyle/>
                    <a:p>
                      <a:pPr marL="4445">
                        <a:spcBef>
                          <a:spcPts val="45"/>
                        </a:spcBef>
                        <a:spcAft>
                          <a:spcPts val="0"/>
                        </a:spcAft>
                      </a:pPr>
                      <a:r>
                        <a:rPr lang="fr-FR" sz="1000" dirty="0">
                          <a:effectLst/>
                          <a:latin typeface="Arial MT"/>
                          <a:ea typeface="Arial MT"/>
                          <a:cs typeface="Arial MT"/>
                        </a:rPr>
                        <a:t> Public</a:t>
                      </a:r>
                      <a:r>
                        <a:rPr lang="fr-FR" sz="1000" spc="-20" dirty="0">
                          <a:effectLst/>
                          <a:latin typeface="Arial MT"/>
                          <a:ea typeface="Arial MT"/>
                          <a:cs typeface="Arial MT"/>
                        </a:rPr>
                        <a:t> </a:t>
                      </a:r>
                      <a:r>
                        <a:rPr lang="fr-FR" sz="1000" dirty="0">
                          <a:effectLst/>
                          <a:latin typeface="Arial MT"/>
                          <a:ea typeface="Arial MT"/>
                          <a:cs typeface="Arial MT"/>
                        </a:rPr>
                        <a:t>:</a:t>
                      </a:r>
                      <a:r>
                        <a:rPr lang="fr-FR" sz="1000" spc="-20" dirty="0">
                          <a:effectLst/>
                          <a:latin typeface="Arial MT"/>
                          <a:ea typeface="Arial MT"/>
                          <a:cs typeface="Arial MT"/>
                        </a:rPr>
                        <a:t> </a:t>
                      </a:r>
                      <a:r>
                        <a:rPr lang="fr-FR" sz="1000" dirty="0">
                          <a:effectLst/>
                          <a:latin typeface="Arial MT"/>
                          <a:ea typeface="Arial MT"/>
                          <a:cs typeface="Arial MT"/>
                        </a:rPr>
                        <a:t>tous</a:t>
                      </a:r>
                      <a:endParaRPr lang="fr-FR" sz="1100" dirty="0">
                        <a:effectLst/>
                        <a:latin typeface="Arial MT"/>
                        <a:ea typeface="Arial MT"/>
                        <a:cs typeface="Arial M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tcPr>
                </a:tc>
                <a:tc hMerge="1">
                  <a:txBody>
                    <a:bodyPr/>
                    <a:lstStyle/>
                    <a:p>
                      <a:endParaRPr lang="fr-FR"/>
                    </a:p>
                  </a:txBody>
                  <a:tcPr/>
                </a:tc>
                <a:extLst>
                  <a:ext uri="{0D108BD9-81ED-4DB2-BD59-A6C34878D82A}">
                    <a16:rowId xmlns:a16="http://schemas.microsoft.com/office/drawing/2014/main" val="3034950185"/>
                  </a:ext>
                </a:extLst>
              </a:tr>
              <a:tr h="299663">
                <a:tc gridSpan="2">
                  <a:txBody>
                    <a:bodyPr/>
                    <a:lstStyle/>
                    <a:p>
                      <a:pPr marL="43815">
                        <a:spcBef>
                          <a:spcPts val="140"/>
                        </a:spcBef>
                        <a:spcAft>
                          <a:spcPts val="0"/>
                        </a:spcAft>
                      </a:pPr>
                      <a:r>
                        <a:rPr lang="fr-FR" sz="1000" dirty="0">
                          <a:effectLst/>
                          <a:latin typeface="Arial MT"/>
                          <a:ea typeface="Arial MT"/>
                          <a:cs typeface="Arial MT"/>
                        </a:rPr>
                        <a:t>Prérequis</a:t>
                      </a:r>
                      <a:r>
                        <a:rPr lang="fr-FR" sz="1000" spc="-25" dirty="0">
                          <a:effectLst/>
                          <a:latin typeface="Arial MT"/>
                          <a:ea typeface="Arial MT"/>
                          <a:cs typeface="Arial MT"/>
                        </a:rPr>
                        <a:t> </a:t>
                      </a:r>
                      <a:r>
                        <a:rPr lang="fr-FR" sz="1000" dirty="0">
                          <a:effectLst/>
                          <a:latin typeface="Arial MT"/>
                          <a:ea typeface="Arial MT"/>
                          <a:cs typeface="Arial MT"/>
                        </a:rPr>
                        <a:t>:</a:t>
                      </a:r>
                      <a:r>
                        <a:rPr lang="fr-FR" sz="1000" spc="-25" dirty="0">
                          <a:effectLst/>
                          <a:latin typeface="Arial MT"/>
                          <a:ea typeface="Arial MT"/>
                          <a:cs typeface="Arial MT"/>
                        </a:rPr>
                        <a:t> </a:t>
                      </a:r>
                      <a:r>
                        <a:rPr lang="fr-FR" sz="1000" dirty="0">
                          <a:effectLst/>
                          <a:latin typeface="Arial MT"/>
                          <a:ea typeface="Arial MT"/>
                          <a:cs typeface="Arial MT"/>
                        </a:rPr>
                        <a:t>Pouvoir</a:t>
                      </a:r>
                      <a:r>
                        <a:rPr lang="fr-FR" sz="1000" spc="-20" dirty="0">
                          <a:effectLst/>
                          <a:latin typeface="Arial MT"/>
                          <a:ea typeface="Arial MT"/>
                          <a:cs typeface="Arial MT"/>
                        </a:rPr>
                        <a:t> </a:t>
                      </a:r>
                      <a:r>
                        <a:rPr lang="fr-FR" sz="1000" dirty="0">
                          <a:effectLst/>
                          <a:latin typeface="Arial MT"/>
                          <a:ea typeface="Arial MT"/>
                          <a:cs typeface="Arial MT"/>
                        </a:rPr>
                        <a:t>expérimenter</a:t>
                      </a:r>
                      <a:r>
                        <a:rPr lang="fr-FR" sz="1000" spc="-15" dirty="0">
                          <a:effectLst/>
                          <a:latin typeface="Arial MT"/>
                          <a:ea typeface="Arial MT"/>
                          <a:cs typeface="Arial MT"/>
                        </a:rPr>
                        <a:t> </a:t>
                      </a:r>
                      <a:r>
                        <a:rPr lang="fr-FR" sz="1000" dirty="0">
                          <a:effectLst/>
                          <a:latin typeface="Arial MT"/>
                          <a:ea typeface="Arial MT"/>
                          <a:cs typeface="Arial MT"/>
                        </a:rPr>
                        <a:t>avec</a:t>
                      </a:r>
                      <a:r>
                        <a:rPr lang="fr-FR" sz="1000" spc="-20" dirty="0">
                          <a:effectLst/>
                          <a:latin typeface="Arial MT"/>
                          <a:ea typeface="Arial MT"/>
                          <a:cs typeface="Arial MT"/>
                        </a:rPr>
                        <a:t> </a:t>
                      </a:r>
                      <a:r>
                        <a:rPr lang="fr-FR" sz="1000" dirty="0">
                          <a:effectLst/>
                          <a:latin typeface="Arial MT"/>
                          <a:ea typeface="Arial MT"/>
                          <a:cs typeface="Arial MT"/>
                        </a:rPr>
                        <a:t>un</a:t>
                      </a:r>
                      <a:r>
                        <a:rPr lang="fr-FR" sz="1000" spc="-25" dirty="0">
                          <a:effectLst/>
                          <a:latin typeface="Arial MT"/>
                          <a:ea typeface="Arial MT"/>
                          <a:cs typeface="Arial MT"/>
                        </a:rPr>
                        <a:t> </a:t>
                      </a:r>
                      <a:r>
                        <a:rPr lang="fr-FR" sz="1000" dirty="0">
                          <a:effectLst/>
                          <a:latin typeface="Arial MT"/>
                          <a:ea typeface="Arial MT"/>
                          <a:cs typeface="Arial MT"/>
                        </a:rPr>
                        <a:t>groupe</a:t>
                      </a:r>
                      <a:r>
                        <a:rPr lang="fr-FR" sz="1000" spc="-30" dirty="0">
                          <a:effectLst/>
                          <a:latin typeface="Arial MT"/>
                          <a:ea typeface="Arial MT"/>
                          <a:cs typeface="Arial MT"/>
                        </a:rPr>
                        <a:t> </a:t>
                      </a:r>
                      <a:r>
                        <a:rPr lang="fr-FR" sz="1000" dirty="0">
                          <a:effectLst/>
                          <a:latin typeface="Arial MT"/>
                          <a:ea typeface="Arial MT"/>
                          <a:cs typeface="Arial MT"/>
                        </a:rPr>
                        <a:t>d</a:t>
                      </a:r>
                      <a:r>
                        <a:rPr lang="fr-FR" sz="1000" spc="-25" dirty="0">
                          <a:effectLst/>
                          <a:latin typeface="Arial MT"/>
                          <a:ea typeface="Arial MT"/>
                          <a:cs typeface="Arial MT"/>
                        </a:rPr>
                        <a:t>’é</a:t>
                      </a:r>
                      <a:r>
                        <a:rPr lang="fr-FR" sz="1000" dirty="0">
                          <a:effectLst/>
                          <a:latin typeface="Arial MT"/>
                          <a:ea typeface="Arial MT"/>
                          <a:cs typeface="Arial MT"/>
                        </a:rPr>
                        <a:t>lèves</a:t>
                      </a:r>
                      <a:r>
                        <a:rPr lang="fr-FR" sz="1000" spc="-20" dirty="0">
                          <a:effectLst/>
                          <a:latin typeface="Arial MT"/>
                          <a:ea typeface="Arial MT"/>
                          <a:cs typeface="Arial MT"/>
                        </a:rPr>
                        <a:t> </a:t>
                      </a:r>
                      <a:r>
                        <a:rPr lang="fr-FR" sz="1000" dirty="0">
                          <a:effectLst/>
                          <a:latin typeface="Arial MT"/>
                          <a:ea typeface="Arial MT"/>
                          <a:cs typeface="Arial MT"/>
                        </a:rPr>
                        <a:t>constant.</a:t>
                      </a:r>
                      <a:endParaRPr lang="fr-FR" sz="1100" dirty="0">
                        <a:effectLst/>
                        <a:latin typeface="Arial MT"/>
                        <a:ea typeface="Arial MT"/>
                        <a:cs typeface="Arial M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tcPr>
                </a:tc>
                <a:tc hMerge="1">
                  <a:txBody>
                    <a:bodyPr/>
                    <a:lstStyle/>
                    <a:p>
                      <a:endParaRPr lang="fr-FR"/>
                    </a:p>
                  </a:txBody>
                  <a:tcPr/>
                </a:tc>
                <a:extLst>
                  <a:ext uri="{0D108BD9-81ED-4DB2-BD59-A6C34878D82A}">
                    <a16:rowId xmlns:a16="http://schemas.microsoft.com/office/drawing/2014/main" val="4194154363"/>
                  </a:ext>
                </a:extLst>
              </a:tr>
              <a:tr h="308112">
                <a:tc gridSpan="2">
                  <a:txBody>
                    <a:bodyPr/>
                    <a:lstStyle/>
                    <a:p>
                      <a:pPr marL="38735">
                        <a:spcBef>
                          <a:spcPts val="180"/>
                        </a:spcBef>
                      </a:pPr>
                      <a:r>
                        <a:rPr lang="fr-FR" sz="1000" dirty="0">
                          <a:effectLst/>
                          <a:latin typeface="Arial MT"/>
                          <a:ea typeface="Arial MT"/>
                          <a:cs typeface="Arial MT"/>
                        </a:rPr>
                        <a:t>Dates</a:t>
                      </a:r>
                      <a:r>
                        <a:rPr lang="fr-FR" sz="1000" spc="-15" dirty="0">
                          <a:effectLst/>
                          <a:latin typeface="Arial MT"/>
                          <a:ea typeface="Arial MT"/>
                          <a:cs typeface="Arial MT"/>
                        </a:rPr>
                        <a:t> </a:t>
                      </a:r>
                      <a:r>
                        <a:rPr lang="fr-FR" sz="1000" dirty="0">
                          <a:effectLst/>
                          <a:latin typeface="Arial MT"/>
                          <a:ea typeface="Arial MT"/>
                          <a:cs typeface="Arial MT"/>
                        </a:rPr>
                        <a:t>:</a:t>
                      </a:r>
                      <a:r>
                        <a:rPr lang="fr-FR" sz="1000" spc="-15" dirty="0">
                          <a:effectLst/>
                          <a:latin typeface="Arial MT"/>
                          <a:ea typeface="Arial MT"/>
                          <a:cs typeface="Arial MT"/>
                        </a:rPr>
                        <a:t> </a:t>
                      </a:r>
                      <a:r>
                        <a:rPr lang="fr-FR" sz="1000" dirty="0">
                          <a:effectLst/>
                          <a:latin typeface="Arial MT"/>
                          <a:ea typeface="Arial MT"/>
                          <a:cs typeface="Arial MT"/>
                        </a:rPr>
                        <a:t>A</a:t>
                      </a:r>
                      <a:r>
                        <a:rPr lang="fr-FR" sz="1000" spc="-20" dirty="0">
                          <a:effectLst/>
                          <a:latin typeface="Arial MT"/>
                          <a:ea typeface="Arial MT"/>
                          <a:cs typeface="Arial MT"/>
                        </a:rPr>
                        <a:t> </a:t>
                      </a:r>
                      <a:r>
                        <a:rPr lang="fr-FR" sz="1000" dirty="0">
                          <a:effectLst/>
                          <a:latin typeface="Arial MT"/>
                          <a:ea typeface="Arial MT"/>
                          <a:cs typeface="Arial MT"/>
                        </a:rPr>
                        <a:t>définir</a:t>
                      </a:r>
                      <a:endParaRPr lang="fr-FR" sz="1100" dirty="0">
                        <a:effectLst/>
                        <a:latin typeface="Arial MT"/>
                        <a:ea typeface="Arial MT"/>
                        <a:cs typeface="Arial M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tcPr>
                </a:tc>
                <a:tc hMerge="1">
                  <a:txBody>
                    <a:bodyPr/>
                    <a:lstStyle/>
                    <a:p>
                      <a:endParaRPr lang="fr-FR"/>
                    </a:p>
                  </a:txBody>
                  <a:tcPr/>
                </a:tc>
                <a:extLst>
                  <a:ext uri="{0D108BD9-81ED-4DB2-BD59-A6C34878D82A}">
                    <a16:rowId xmlns:a16="http://schemas.microsoft.com/office/drawing/2014/main" val="4257984716"/>
                  </a:ext>
                </a:extLst>
              </a:tr>
              <a:tr h="289674">
                <a:tc gridSpan="2">
                  <a:txBody>
                    <a:bodyPr/>
                    <a:lstStyle/>
                    <a:p>
                      <a:pPr marL="4445">
                        <a:spcBef>
                          <a:spcPts val="220"/>
                        </a:spcBef>
                        <a:spcAft>
                          <a:spcPts val="0"/>
                        </a:spcAft>
                      </a:pPr>
                      <a:r>
                        <a:rPr lang="fr-FR" sz="1100" b="1" dirty="0">
                          <a:solidFill>
                            <a:srgbClr val="000000"/>
                          </a:solidFill>
                          <a:effectLst/>
                          <a:latin typeface="Arial" panose="020B0604020202020204" pitchFamily="34" charset="0"/>
                          <a:ea typeface="Arial MT"/>
                          <a:cs typeface="Arial MT"/>
                        </a:rPr>
                        <a:t>Module</a:t>
                      </a:r>
                      <a:r>
                        <a:rPr lang="fr-FR" sz="1100" b="1" spc="30" dirty="0">
                          <a:solidFill>
                            <a:srgbClr val="000000"/>
                          </a:solidFill>
                          <a:effectLst/>
                          <a:latin typeface="Arial" panose="020B0604020202020204" pitchFamily="34" charset="0"/>
                          <a:ea typeface="Arial MT"/>
                          <a:cs typeface="Arial MT"/>
                        </a:rPr>
                        <a:t> </a:t>
                      </a:r>
                      <a:r>
                        <a:rPr lang="fr-FR" sz="1100" b="1" dirty="0">
                          <a:solidFill>
                            <a:srgbClr val="000000"/>
                          </a:solidFill>
                          <a:effectLst/>
                          <a:latin typeface="Arial" panose="020B0604020202020204" pitchFamily="34" charset="0"/>
                          <a:ea typeface="Arial MT"/>
                          <a:cs typeface="Arial MT"/>
                        </a:rPr>
                        <a:t>:</a:t>
                      </a:r>
                      <a:r>
                        <a:rPr lang="fr-FR" sz="1100" b="1" spc="10" dirty="0">
                          <a:solidFill>
                            <a:srgbClr val="000000"/>
                          </a:solidFill>
                          <a:effectLst/>
                          <a:latin typeface="Arial" panose="020B0604020202020204" pitchFamily="34" charset="0"/>
                          <a:ea typeface="Arial MT"/>
                          <a:cs typeface="Arial MT"/>
                        </a:rPr>
                        <a:t> </a:t>
                      </a:r>
                      <a:r>
                        <a:rPr lang="fr-FR" sz="1100" b="1" dirty="0">
                          <a:solidFill>
                            <a:srgbClr val="000000"/>
                          </a:solidFill>
                          <a:effectLst/>
                          <a:latin typeface="Arial" panose="020B0604020202020204" pitchFamily="34" charset="0"/>
                          <a:ea typeface="Arial MT"/>
                          <a:cs typeface="Arial MT"/>
                        </a:rPr>
                        <a:t>La</a:t>
                      </a:r>
                      <a:r>
                        <a:rPr lang="fr-FR" sz="1100" b="1" spc="10" dirty="0">
                          <a:solidFill>
                            <a:srgbClr val="000000"/>
                          </a:solidFill>
                          <a:effectLst/>
                          <a:latin typeface="Arial" panose="020B0604020202020204" pitchFamily="34" charset="0"/>
                          <a:ea typeface="Arial MT"/>
                          <a:cs typeface="Arial MT"/>
                        </a:rPr>
                        <a:t> </a:t>
                      </a:r>
                      <a:r>
                        <a:rPr lang="fr-FR" sz="1100" b="1" dirty="0">
                          <a:solidFill>
                            <a:srgbClr val="000000"/>
                          </a:solidFill>
                          <a:effectLst/>
                          <a:latin typeface="Arial" panose="020B0604020202020204" pitchFamily="34" charset="0"/>
                          <a:ea typeface="Arial MT"/>
                          <a:cs typeface="Arial MT"/>
                        </a:rPr>
                        <a:t>difficulté</a:t>
                      </a:r>
                      <a:r>
                        <a:rPr lang="fr-FR" sz="1100" b="1" spc="10" dirty="0">
                          <a:solidFill>
                            <a:srgbClr val="000000"/>
                          </a:solidFill>
                          <a:effectLst/>
                          <a:latin typeface="Arial" panose="020B0604020202020204" pitchFamily="34" charset="0"/>
                          <a:ea typeface="Arial MT"/>
                          <a:cs typeface="Arial MT"/>
                        </a:rPr>
                        <a:t> </a:t>
                      </a:r>
                      <a:r>
                        <a:rPr lang="fr-FR" sz="1100" b="1" dirty="0">
                          <a:solidFill>
                            <a:srgbClr val="000000"/>
                          </a:solidFill>
                          <a:effectLst/>
                          <a:latin typeface="Arial" panose="020B0604020202020204" pitchFamily="34" charset="0"/>
                          <a:ea typeface="Arial MT"/>
                          <a:cs typeface="Arial MT"/>
                        </a:rPr>
                        <a:t>et</a:t>
                      </a:r>
                      <a:r>
                        <a:rPr lang="fr-FR" sz="1100" b="1" spc="10" dirty="0">
                          <a:solidFill>
                            <a:srgbClr val="000000"/>
                          </a:solidFill>
                          <a:effectLst/>
                          <a:latin typeface="Arial" panose="020B0604020202020204" pitchFamily="34" charset="0"/>
                          <a:ea typeface="Arial MT"/>
                          <a:cs typeface="Arial MT"/>
                        </a:rPr>
                        <a:t> </a:t>
                      </a:r>
                      <a:r>
                        <a:rPr lang="fr-FR" sz="1100" b="1" dirty="0">
                          <a:solidFill>
                            <a:srgbClr val="000000"/>
                          </a:solidFill>
                          <a:effectLst/>
                          <a:latin typeface="Arial" panose="020B0604020202020204" pitchFamily="34" charset="0"/>
                          <a:ea typeface="Arial MT"/>
                          <a:cs typeface="Arial MT"/>
                        </a:rPr>
                        <a:t>les</a:t>
                      </a:r>
                      <a:r>
                        <a:rPr lang="fr-FR" sz="1100" b="1" spc="10" dirty="0">
                          <a:solidFill>
                            <a:srgbClr val="000000"/>
                          </a:solidFill>
                          <a:effectLst/>
                          <a:latin typeface="Arial" panose="020B0604020202020204" pitchFamily="34" charset="0"/>
                          <a:ea typeface="Arial MT"/>
                          <a:cs typeface="Arial MT"/>
                        </a:rPr>
                        <a:t> </a:t>
                      </a:r>
                      <a:r>
                        <a:rPr lang="fr-FR" sz="1100" b="1" dirty="0">
                          <a:solidFill>
                            <a:srgbClr val="000000"/>
                          </a:solidFill>
                          <a:effectLst/>
                          <a:latin typeface="Arial" panose="020B0604020202020204" pitchFamily="34" charset="0"/>
                          <a:ea typeface="Arial MT"/>
                          <a:cs typeface="Arial MT"/>
                        </a:rPr>
                        <a:t>besoins</a:t>
                      </a:r>
                      <a:r>
                        <a:rPr lang="fr-FR" sz="1100" b="1" spc="15" dirty="0">
                          <a:solidFill>
                            <a:srgbClr val="000000"/>
                          </a:solidFill>
                          <a:effectLst/>
                          <a:latin typeface="Arial" panose="020B0604020202020204" pitchFamily="34" charset="0"/>
                          <a:ea typeface="Arial MT"/>
                          <a:cs typeface="Arial MT"/>
                        </a:rPr>
                        <a:t> </a:t>
                      </a:r>
                      <a:r>
                        <a:rPr lang="fr-FR" sz="1100" b="1" dirty="0">
                          <a:solidFill>
                            <a:srgbClr val="000000"/>
                          </a:solidFill>
                          <a:effectLst/>
                          <a:latin typeface="Arial" panose="020B0604020202020204" pitchFamily="34" charset="0"/>
                          <a:ea typeface="Arial MT"/>
                          <a:cs typeface="Arial MT"/>
                        </a:rPr>
                        <a:t>en</a:t>
                      </a:r>
                      <a:r>
                        <a:rPr lang="fr-FR" sz="1100" b="1" spc="10" dirty="0">
                          <a:solidFill>
                            <a:srgbClr val="000000"/>
                          </a:solidFill>
                          <a:effectLst/>
                          <a:latin typeface="Arial" panose="020B0604020202020204" pitchFamily="34" charset="0"/>
                          <a:ea typeface="Arial MT"/>
                          <a:cs typeface="Arial MT"/>
                        </a:rPr>
                        <a:t> </a:t>
                      </a:r>
                      <a:r>
                        <a:rPr lang="fr-FR" sz="1100" b="1" dirty="0">
                          <a:solidFill>
                            <a:srgbClr val="000000"/>
                          </a:solidFill>
                          <a:effectLst/>
                          <a:latin typeface="Arial" panose="020B0604020202020204" pitchFamily="34" charset="0"/>
                          <a:ea typeface="Arial MT"/>
                          <a:cs typeface="Arial MT"/>
                        </a:rPr>
                        <a:t>Français</a:t>
                      </a:r>
                      <a:endParaRPr lang="fr-FR" sz="1100" dirty="0">
                        <a:effectLst/>
                        <a:latin typeface="Arial MT"/>
                        <a:ea typeface="Arial MT"/>
                        <a:cs typeface="Arial M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3F3"/>
                    </a:solidFill>
                  </a:tcPr>
                </a:tc>
                <a:tc hMerge="1">
                  <a:txBody>
                    <a:bodyPr/>
                    <a:lstStyle/>
                    <a:p>
                      <a:endParaRPr lang="fr-FR"/>
                    </a:p>
                  </a:txBody>
                  <a:tcPr/>
                </a:tc>
                <a:extLst>
                  <a:ext uri="{0D108BD9-81ED-4DB2-BD59-A6C34878D82A}">
                    <a16:rowId xmlns:a16="http://schemas.microsoft.com/office/drawing/2014/main" val="3376642087"/>
                  </a:ext>
                </a:extLst>
              </a:tr>
            </a:tbl>
          </a:graphicData>
        </a:graphic>
      </p:graphicFrame>
      <p:graphicFrame>
        <p:nvGraphicFramePr>
          <p:cNvPr id="10" name="Tableau 9">
            <a:extLst>
              <a:ext uri="{FF2B5EF4-FFF2-40B4-BE49-F238E27FC236}">
                <a16:creationId xmlns:a16="http://schemas.microsoft.com/office/drawing/2014/main" id="{BFAF788D-01A9-422E-9EF2-123B66B59182}"/>
              </a:ext>
            </a:extLst>
          </p:cNvPr>
          <p:cNvGraphicFramePr>
            <a:graphicFrameLocks noGrp="1"/>
          </p:cNvGraphicFramePr>
          <p:nvPr>
            <p:extLst>
              <p:ext uri="{D42A27DB-BD31-4B8C-83A1-F6EECF244321}">
                <p14:modId xmlns:p14="http://schemas.microsoft.com/office/powerpoint/2010/main" val="1484457978"/>
              </p:ext>
            </p:extLst>
          </p:nvPr>
        </p:nvGraphicFramePr>
        <p:xfrm>
          <a:off x="657497" y="3502038"/>
          <a:ext cx="10877006" cy="1511300"/>
        </p:xfrm>
        <a:graphic>
          <a:graphicData uri="http://schemas.openxmlformats.org/drawingml/2006/table">
            <a:tbl>
              <a:tblPr firstRow="1" firstCol="1" lastRow="1" lastCol="1" bandRow="1" bandCol="1"/>
              <a:tblGrid>
                <a:gridCol w="4301258">
                  <a:extLst>
                    <a:ext uri="{9D8B030D-6E8A-4147-A177-3AD203B41FA5}">
                      <a16:colId xmlns:a16="http://schemas.microsoft.com/office/drawing/2014/main" val="2415144674"/>
                    </a:ext>
                  </a:extLst>
                </a:gridCol>
                <a:gridCol w="6575748">
                  <a:extLst>
                    <a:ext uri="{9D8B030D-6E8A-4147-A177-3AD203B41FA5}">
                      <a16:colId xmlns:a16="http://schemas.microsoft.com/office/drawing/2014/main" val="1005196729"/>
                    </a:ext>
                  </a:extLst>
                </a:gridCol>
              </a:tblGrid>
              <a:tr h="245340">
                <a:tc gridSpan="2">
                  <a:txBody>
                    <a:bodyPr/>
                    <a:lstStyle/>
                    <a:p>
                      <a:pPr marL="4445" indent="34290">
                        <a:lnSpc>
                          <a:spcPct val="97000"/>
                        </a:lnSpc>
                        <a:spcBef>
                          <a:spcPts val="85"/>
                        </a:spcBef>
                        <a:spcAft>
                          <a:spcPts val="0"/>
                        </a:spcAft>
                      </a:pPr>
                      <a:r>
                        <a:rPr lang="fr-FR" sz="1000" dirty="0">
                          <a:effectLst/>
                          <a:latin typeface="Arial MT"/>
                          <a:ea typeface="Arial MT"/>
                          <a:cs typeface="Arial MT"/>
                        </a:rPr>
                        <a:t>Contenus</a:t>
                      </a:r>
                      <a:r>
                        <a:rPr lang="fr-FR" sz="1000" spc="-20" dirty="0">
                          <a:effectLst/>
                          <a:latin typeface="Arial MT"/>
                          <a:ea typeface="Arial MT"/>
                          <a:cs typeface="Arial MT"/>
                        </a:rPr>
                        <a:t> </a:t>
                      </a:r>
                      <a:r>
                        <a:rPr lang="fr-FR" sz="1000" dirty="0">
                          <a:effectLst/>
                          <a:latin typeface="Arial MT"/>
                          <a:ea typeface="Arial MT"/>
                          <a:cs typeface="Arial MT"/>
                        </a:rPr>
                        <a:t>:</a:t>
                      </a:r>
                      <a:r>
                        <a:rPr lang="fr-FR" sz="1000" spc="-25" dirty="0">
                          <a:effectLst/>
                          <a:latin typeface="Arial MT"/>
                          <a:ea typeface="Arial MT"/>
                          <a:cs typeface="Arial MT"/>
                        </a:rPr>
                        <a:t> </a:t>
                      </a:r>
                      <a:r>
                        <a:rPr lang="fr-FR" sz="1000" dirty="0">
                          <a:effectLst/>
                          <a:latin typeface="Arial MT"/>
                          <a:ea typeface="Arial MT"/>
                          <a:cs typeface="Arial MT"/>
                        </a:rPr>
                        <a:t>Ce</a:t>
                      </a:r>
                      <a:r>
                        <a:rPr lang="fr-FR" sz="1000" spc="-30" dirty="0">
                          <a:effectLst/>
                          <a:latin typeface="Arial MT"/>
                          <a:ea typeface="Arial MT"/>
                          <a:cs typeface="Arial MT"/>
                        </a:rPr>
                        <a:t> </a:t>
                      </a:r>
                      <a:r>
                        <a:rPr lang="fr-FR" sz="1000" dirty="0">
                          <a:effectLst/>
                          <a:latin typeface="Arial MT"/>
                          <a:ea typeface="Arial MT"/>
                          <a:cs typeface="Arial MT"/>
                        </a:rPr>
                        <a:t>niveau</a:t>
                      </a:r>
                      <a:r>
                        <a:rPr lang="fr-FR" sz="1000" spc="-20" dirty="0">
                          <a:effectLst/>
                          <a:latin typeface="Arial MT"/>
                          <a:ea typeface="Arial MT"/>
                          <a:cs typeface="Arial MT"/>
                        </a:rPr>
                        <a:t> </a:t>
                      </a:r>
                      <a:r>
                        <a:rPr lang="fr-FR" sz="1000" dirty="0">
                          <a:effectLst/>
                          <a:latin typeface="Arial MT"/>
                          <a:ea typeface="Arial MT"/>
                          <a:cs typeface="Arial MT"/>
                        </a:rPr>
                        <a:t>1</a:t>
                      </a:r>
                      <a:r>
                        <a:rPr lang="fr-FR" sz="1000" spc="-30" dirty="0">
                          <a:effectLst/>
                          <a:latin typeface="Arial MT"/>
                          <a:ea typeface="Arial MT"/>
                          <a:cs typeface="Arial MT"/>
                        </a:rPr>
                        <a:t> </a:t>
                      </a:r>
                      <a:r>
                        <a:rPr lang="fr-FR" sz="1000" dirty="0">
                          <a:effectLst/>
                          <a:latin typeface="Arial MT"/>
                          <a:ea typeface="Arial MT"/>
                          <a:cs typeface="Arial MT"/>
                        </a:rPr>
                        <a:t>correspond</a:t>
                      </a:r>
                      <a:r>
                        <a:rPr lang="fr-FR" sz="1000" spc="-25" dirty="0">
                          <a:effectLst/>
                          <a:latin typeface="Arial MT"/>
                          <a:ea typeface="Arial MT"/>
                          <a:cs typeface="Arial MT"/>
                        </a:rPr>
                        <a:t> </a:t>
                      </a:r>
                      <a:r>
                        <a:rPr lang="fr-FR" sz="1000" dirty="0">
                          <a:effectLst/>
                          <a:latin typeface="Arial MT"/>
                          <a:ea typeface="Arial MT"/>
                          <a:cs typeface="Arial MT"/>
                        </a:rPr>
                        <a:t>a</a:t>
                      </a:r>
                      <a:r>
                        <a:rPr lang="fr-FR" sz="1000" spc="-20" dirty="0">
                          <a:effectLst/>
                          <a:latin typeface="Arial MT"/>
                          <a:ea typeface="Arial MT"/>
                          <a:cs typeface="Arial MT"/>
                        </a:rPr>
                        <a:t> </a:t>
                      </a:r>
                      <a:r>
                        <a:rPr lang="fr-FR" sz="1000" dirty="0">
                          <a:effectLst/>
                          <a:latin typeface="Arial MT"/>
                          <a:ea typeface="Arial MT"/>
                          <a:cs typeface="Arial MT"/>
                        </a:rPr>
                        <a:t>des</a:t>
                      </a:r>
                      <a:r>
                        <a:rPr lang="fr-FR" sz="1000" spc="-20" dirty="0">
                          <a:effectLst/>
                          <a:latin typeface="Arial MT"/>
                          <a:ea typeface="Arial MT"/>
                          <a:cs typeface="Arial MT"/>
                        </a:rPr>
                        <a:t> </a:t>
                      </a:r>
                      <a:r>
                        <a:rPr lang="fr-FR" sz="1000" dirty="0">
                          <a:effectLst/>
                          <a:latin typeface="Arial MT"/>
                          <a:ea typeface="Arial MT"/>
                          <a:cs typeface="Arial MT"/>
                        </a:rPr>
                        <a:t>enseignants</a:t>
                      </a:r>
                      <a:r>
                        <a:rPr lang="fr-FR" sz="1000" spc="-20" dirty="0">
                          <a:effectLst/>
                          <a:latin typeface="Arial MT"/>
                          <a:ea typeface="Arial MT"/>
                          <a:cs typeface="Arial MT"/>
                        </a:rPr>
                        <a:t> </a:t>
                      </a:r>
                      <a:r>
                        <a:rPr lang="fr-FR" sz="1000" dirty="0">
                          <a:effectLst/>
                          <a:latin typeface="Arial MT"/>
                          <a:ea typeface="Arial MT"/>
                          <a:cs typeface="Arial MT"/>
                        </a:rPr>
                        <a:t>souhaitant</a:t>
                      </a:r>
                      <a:r>
                        <a:rPr lang="fr-FR" sz="1000" spc="-25" dirty="0">
                          <a:effectLst/>
                          <a:latin typeface="Arial MT"/>
                          <a:ea typeface="Arial MT"/>
                          <a:cs typeface="Arial MT"/>
                        </a:rPr>
                        <a:t> </a:t>
                      </a:r>
                      <a:r>
                        <a:rPr lang="fr-FR" sz="1000" dirty="0">
                          <a:effectLst/>
                          <a:latin typeface="Arial MT"/>
                          <a:ea typeface="Arial MT"/>
                          <a:cs typeface="Arial MT"/>
                        </a:rPr>
                        <a:t>s’appuyer</a:t>
                      </a:r>
                      <a:r>
                        <a:rPr lang="fr-FR" sz="1000" spc="-25" dirty="0">
                          <a:effectLst/>
                          <a:latin typeface="Arial MT"/>
                          <a:ea typeface="Arial MT"/>
                          <a:cs typeface="Arial MT"/>
                        </a:rPr>
                        <a:t> </a:t>
                      </a:r>
                      <a:r>
                        <a:rPr lang="fr-FR" sz="1000" dirty="0">
                          <a:effectLst/>
                          <a:latin typeface="Arial MT"/>
                          <a:ea typeface="Arial MT"/>
                          <a:cs typeface="Arial MT"/>
                        </a:rPr>
                        <a:t>sur</a:t>
                      </a:r>
                      <a:r>
                        <a:rPr lang="fr-FR" sz="1000" spc="-20" dirty="0">
                          <a:effectLst/>
                          <a:latin typeface="Arial MT"/>
                          <a:ea typeface="Arial MT"/>
                          <a:cs typeface="Arial MT"/>
                        </a:rPr>
                        <a:t> </a:t>
                      </a:r>
                      <a:r>
                        <a:rPr lang="fr-FR" sz="1000" dirty="0">
                          <a:effectLst/>
                          <a:latin typeface="Arial MT"/>
                          <a:ea typeface="Arial MT"/>
                          <a:cs typeface="Arial MT"/>
                        </a:rPr>
                        <a:t>l’observation</a:t>
                      </a:r>
                      <a:r>
                        <a:rPr lang="fr-FR" sz="1000" spc="-25" dirty="0">
                          <a:effectLst/>
                          <a:latin typeface="Arial MT"/>
                          <a:ea typeface="Arial MT"/>
                          <a:cs typeface="Arial MT"/>
                        </a:rPr>
                        <a:t> </a:t>
                      </a:r>
                      <a:r>
                        <a:rPr lang="fr-FR" sz="1000" dirty="0">
                          <a:effectLst/>
                          <a:latin typeface="Arial MT"/>
                          <a:ea typeface="Arial MT"/>
                          <a:cs typeface="Arial MT"/>
                        </a:rPr>
                        <a:t>des</a:t>
                      </a:r>
                      <a:r>
                        <a:rPr lang="fr-FR" sz="1000" spc="-20" dirty="0">
                          <a:effectLst/>
                          <a:latin typeface="Arial MT"/>
                          <a:ea typeface="Arial MT"/>
                          <a:cs typeface="Arial MT"/>
                        </a:rPr>
                        <a:t> </a:t>
                      </a:r>
                      <a:r>
                        <a:rPr lang="fr-FR" sz="1000" dirty="0">
                          <a:effectLst/>
                          <a:latin typeface="Arial MT"/>
                          <a:ea typeface="Arial MT"/>
                          <a:cs typeface="Arial MT"/>
                        </a:rPr>
                        <a:t>difficultés</a:t>
                      </a:r>
                      <a:r>
                        <a:rPr lang="fr-FR" sz="1000" spc="-15" dirty="0">
                          <a:effectLst/>
                          <a:latin typeface="Arial MT"/>
                          <a:ea typeface="Arial MT"/>
                          <a:cs typeface="Arial MT"/>
                        </a:rPr>
                        <a:t> </a:t>
                      </a:r>
                      <a:r>
                        <a:rPr lang="fr-FR" sz="1000" dirty="0">
                          <a:effectLst/>
                          <a:latin typeface="Arial MT"/>
                          <a:ea typeface="Arial MT"/>
                          <a:cs typeface="Arial MT"/>
                        </a:rPr>
                        <a:t>en français pour formuler des hypothèses de besoins.</a:t>
                      </a:r>
                    </a:p>
                    <a:p>
                      <a:pPr marL="4445" indent="34290">
                        <a:lnSpc>
                          <a:spcPct val="97000"/>
                        </a:lnSpc>
                        <a:spcBef>
                          <a:spcPts val="85"/>
                        </a:spcBef>
                        <a:spcAft>
                          <a:spcPts val="0"/>
                        </a:spcAft>
                      </a:pPr>
                      <a:r>
                        <a:rPr lang="fr-FR" sz="1000" dirty="0">
                          <a:effectLst/>
                          <a:latin typeface="Arial MT"/>
                          <a:ea typeface="Arial MT"/>
                          <a:cs typeface="Arial MT"/>
                        </a:rPr>
                        <a:t>Temps 1 en présentiel : Il s’agit de définir les principales</a:t>
                      </a:r>
                      <a:r>
                        <a:rPr lang="fr-FR" sz="1000" spc="5" dirty="0">
                          <a:effectLst/>
                          <a:latin typeface="Arial MT"/>
                          <a:ea typeface="Arial MT"/>
                          <a:cs typeface="Arial MT"/>
                        </a:rPr>
                        <a:t> </a:t>
                      </a:r>
                      <a:r>
                        <a:rPr lang="fr-FR" sz="1000" dirty="0">
                          <a:effectLst/>
                          <a:latin typeface="Arial MT"/>
                          <a:ea typeface="Arial MT"/>
                          <a:cs typeface="Arial MT"/>
                        </a:rPr>
                        <a:t>difficultés</a:t>
                      </a:r>
                      <a:r>
                        <a:rPr lang="fr-FR" sz="1000" spc="-5" dirty="0">
                          <a:effectLst/>
                          <a:latin typeface="Arial MT"/>
                          <a:ea typeface="Arial MT"/>
                          <a:cs typeface="Arial MT"/>
                        </a:rPr>
                        <a:t> </a:t>
                      </a:r>
                      <a:r>
                        <a:rPr lang="fr-FR" sz="1000" dirty="0">
                          <a:effectLst/>
                          <a:latin typeface="Arial MT"/>
                          <a:ea typeface="Arial MT"/>
                          <a:cs typeface="Arial MT"/>
                        </a:rPr>
                        <a:t>en</a:t>
                      </a:r>
                      <a:r>
                        <a:rPr lang="fr-FR" sz="1000" spc="-5" dirty="0">
                          <a:effectLst/>
                          <a:latin typeface="Arial MT"/>
                          <a:ea typeface="Arial MT"/>
                          <a:cs typeface="Arial MT"/>
                        </a:rPr>
                        <a:t> </a:t>
                      </a:r>
                      <a:r>
                        <a:rPr lang="fr-FR" sz="1000" dirty="0">
                          <a:effectLst/>
                          <a:latin typeface="Arial MT"/>
                          <a:ea typeface="Arial MT"/>
                          <a:cs typeface="Arial MT"/>
                        </a:rPr>
                        <a:t>français puis de</a:t>
                      </a:r>
                      <a:r>
                        <a:rPr lang="fr-FR" sz="1000" spc="-5" dirty="0">
                          <a:effectLst/>
                          <a:latin typeface="Arial MT"/>
                          <a:ea typeface="Arial MT"/>
                          <a:cs typeface="Arial MT"/>
                        </a:rPr>
                        <a:t> </a:t>
                      </a:r>
                      <a:r>
                        <a:rPr lang="fr-FR" sz="1000" dirty="0">
                          <a:effectLst/>
                          <a:latin typeface="Arial MT"/>
                          <a:ea typeface="Arial MT"/>
                          <a:cs typeface="Arial MT"/>
                        </a:rPr>
                        <a:t>formuler des hypothèses sur les besoins spécifiques lies a ces difficultés,</a:t>
                      </a:r>
                    </a:p>
                    <a:p>
                      <a:pPr marL="4445" indent="34290">
                        <a:lnSpc>
                          <a:spcPct val="97000"/>
                        </a:lnSpc>
                        <a:spcBef>
                          <a:spcPts val="85"/>
                        </a:spcBef>
                        <a:spcAft>
                          <a:spcPts val="0"/>
                        </a:spcAft>
                      </a:pPr>
                      <a:r>
                        <a:rPr lang="fr-FR" sz="1000" dirty="0">
                          <a:effectLst/>
                          <a:latin typeface="Arial MT"/>
                          <a:ea typeface="Arial MT"/>
                          <a:cs typeface="Arial MT"/>
                        </a:rPr>
                        <a:t>Temps 2 en distanciel autonome : appréhender des outils d observation et d analyse des difficultés. </a:t>
                      </a:r>
                    </a:p>
                    <a:p>
                      <a:pPr marL="4445" indent="34290">
                        <a:lnSpc>
                          <a:spcPct val="97000"/>
                        </a:lnSpc>
                        <a:spcBef>
                          <a:spcPts val="85"/>
                        </a:spcBef>
                        <a:spcAft>
                          <a:spcPts val="0"/>
                        </a:spcAft>
                      </a:pPr>
                      <a:r>
                        <a:rPr lang="fr-FR" sz="1000" dirty="0">
                          <a:effectLst/>
                          <a:latin typeface="Arial MT"/>
                          <a:ea typeface="Arial MT"/>
                          <a:cs typeface="Arial MT"/>
                        </a:rPr>
                        <a:t>Temps 3 en visioconférence : expérimentation en classe.</a:t>
                      </a:r>
                    </a:p>
                    <a:p>
                      <a:pPr marL="4445" indent="34290">
                        <a:lnSpc>
                          <a:spcPct val="97000"/>
                        </a:lnSpc>
                        <a:spcBef>
                          <a:spcPts val="85"/>
                        </a:spcBef>
                        <a:spcAft>
                          <a:spcPts val="0"/>
                        </a:spcAft>
                      </a:pPr>
                      <a:r>
                        <a:rPr lang="fr-FR" sz="1000" dirty="0">
                          <a:effectLst/>
                          <a:latin typeface="Arial MT"/>
                          <a:ea typeface="Arial MT"/>
                          <a:cs typeface="Arial MT"/>
                        </a:rPr>
                        <a:t>Temps 4 : mutualiser les analyses.</a:t>
                      </a:r>
                      <a:endParaRPr lang="fr-FR" sz="1100" dirty="0">
                        <a:effectLst/>
                        <a:latin typeface="Arial MT"/>
                        <a:ea typeface="Arial MT"/>
                        <a:cs typeface="Arial MT"/>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tcPr>
                </a:tc>
                <a:tc hMerge="1">
                  <a:txBody>
                    <a:bodyPr/>
                    <a:lstStyle/>
                    <a:p>
                      <a:endParaRPr lang="fr-FR"/>
                    </a:p>
                  </a:txBody>
                  <a:tcPr>
                    <a:lnL w="12700" cap="flat" cmpd="sng" algn="ctr">
                      <a:solidFill>
                        <a:srgbClr val="000000"/>
                      </a:solidFill>
                      <a:prstDash val="solid"/>
                      <a:round/>
                      <a:headEnd type="none" w="med" len="med"/>
                      <a:tailEnd type="none" w="med" len="med"/>
                    </a:lnL>
                  </a:tcPr>
                </a:tc>
                <a:extLst>
                  <a:ext uri="{0D108BD9-81ED-4DB2-BD59-A6C34878D82A}">
                    <a16:rowId xmlns:a16="http://schemas.microsoft.com/office/drawing/2014/main" val="2846748852"/>
                  </a:ext>
                </a:extLst>
              </a:tr>
              <a:tr h="241300">
                <a:tc gridSpan="2">
                  <a:txBody>
                    <a:bodyPr/>
                    <a:lstStyle/>
                    <a:p>
                      <a:pPr marL="38735">
                        <a:spcBef>
                          <a:spcPts val="135"/>
                        </a:spcBef>
                      </a:pPr>
                      <a:r>
                        <a:rPr lang="fr-FR" sz="1000" dirty="0">
                          <a:effectLst/>
                          <a:latin typeface="Arial MT"/>
                          <a:ea typeface="Arial MT"/>
                          <a:cs typeface="Arial MT"/>
                        </a:rPr>
                        <a:t>Observations</a:t>
                      </a:r>
                      <a:r>
                        <a:rPr lang="fr-FR" sz="1000" spc="-20" dirty="0">
                          <a:effectLst/>
                          <a:latin typeface="Arial MT"/>
                          <a:ea typeface="Arial MT"/>
                          <a:cs typeface="Arial MT"/>
                        </a:rPr>
                        <a:t> </a:t>
                      </a:r>
                      <a:r>
                        <a:rPr lang="fr-FR" sz="1000" dirty="0">
                          <a:effectLst/>
                          <a:latin typeface="Arial MT"/>
                          <a:ea typeface="Arial MT"/>
                          <a:cs typeface="Arial MT"/>
                        </a:rPr>
                        <a:t>:</a:t>
                      </a:r>
                      <a:endParaRPr lang="fr-FR" sz="1100" dirty="0">
                        <a:effectLst/>
                        <a:latin typeface="Arial MT"/>
                        <a:ea typeface="Arial MT"/>
                        <a:cs typeface="Arial M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tcPr>
                </a:tc>
                <a:tc hMerge="1">
                  <a:txBody>
                    <a:bodyPr/>
                    <a:lstStyle/>
                    <a:p>
                      <a:endParaRPr lang="fr-FR"/>
                    </a:p>
                  </a:txBody>
                  <a:tcPr>
                    <a:lnL w="12700" cap="flat" cmpd="sng" algn="ctr">
                      <a:solidFill>
                        <a:srgbClr val="000000"/>
                      </a:solidFill>
                      <a:prstDash val="solid"/>
                      <a:round/>
                      <a:headEnd type="none" w="med" len="med"/>
                      <a:tailEnd type="none" w="med" len="med"/>
                    </a:lnL>
                  </a:tcPr>
                </a:tc>
                <a:extLst>
                  <a:ext uri="{0D108BD9-81ED-4DB2-BD59-A6C34878D82A}">
                    <a16:rowId xmlns:a16="http://schemas.microsoft.com/office/drawing/2014/main" val="2738002845"/>
                  </a:ext>
                </a:extLst>
              </a:tr>
              <a:tr h="243840">
                <a:tc>
                  <a:txBody>
                    <a:bodyPr/>
                    <a:lstStyle/>
                    <a:p>
                      <a:pPr marL="38735">
                        <a:spcBef>
                          <a:spcPts val="140"/>
                        </a:spcBef>
                      </a:pPr>
                      <a:r>
                        <a:rPr lang="fr-FR" sz="1000" dirty="0">
                          <a:effectLst/>
                          <a:latin typeface="Arial MT"/>
                          <a:ea typeface="Arial MT"/>
                          <a:cs typeface="Arial MT"/>
                        </a:rPr>
                        <a:t>Durée</a:t>
                      </a:r>
                      <a:r>
                        <a:rPr lang="fr-FR" sz="1000" spc="-15" dirty="0">
                          <a:effectLst/>
                          <a:latin typeface="Arial MT"/>
                          <a:ea typeface="Arial MT"/>
                          <a:cs typeface="Arial MT"/>
                        </a:rPr>
                        <a:t> </a:t>
                      </a:r>
                      <a:r>
                        <a:rPr lang="fr-FR" sz="1000" dirty="0">
                          <a:effectLst/>
                          <a:latin typeface="Arial MT"/>
                          <a:ea typeface="Arial MT"/>
                          <a:cs typeface="Arial MT"/>
                        </a:rPr>
                        <a:t>:</a:t>
                      </a:r>
                      <a:r>
                        <a:rPr lang="fr-FR" sz="1000" spc="-15" dirty="0">
                          <a:effectLst/>
                          <a:latin typeface="Arial MT"/>
                          <a:ea typeface="Arial MT"/>
                          <a:cs typeface="Arial MT"/>
                        </a:rPr>
                        <a:t> </a:t>
                      </a:r>
                      <a:r>
                        <a:rPr lang="fr-FR" sz="1000" dirty="0">
                          <a:effectLst/>
                          <a:latin typeface="Arial MT"/>
                          <a:ea typeface="Arial MT"/>
                          <a:cs typeface="Arial MT"/>
                        </a:rPr>
                        <a:t>6</a:t>
                      </a:r>
                      <a:r>
                        <a:rPr lang="fr-FR" sz="1000" spc="-10" dirty="0">
                          <a:effectLst/>
                          <a:latin typeface="Arial MT"/>
                          <a:ea typeface="Arial MT"/>
                          <a:cs typeface="Arial MT"/>
                        </a:rPr>
                        <a:t> </a:t>
                      </a:r>
                      <a:r>
                        <a:rPr lang="fr-FR" sz="1000" dirty="0">
                          <a:effectLst/>
                          <a:latin typeface="Arial MT"/>
                          <a:ea typeface="Arial MT"/>
                          <a:cs typeface="Arial MT"/>
                        </a:rPr>
                        <a:t>heures</a:t>
                      </a:r>
                      <a:r>
                        <a:rPr lang="fr-FR" sz="1000" dirty="0">
                          <a:effectLst/>
                          <a:latin typeface="Times New Roman" panose="02020603050405020304" pitchFamily="18" charset="0"/>
                        </a:rPr>
                        <a:t> </a:t>
                      </a:r>
                      <a:endParaRPr lang="fr-FR" sz="1100" dirty="0">
                        <a:effectLst/>
                        <a:latin typeface="Arial M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tcPr>
                </a:tc>
                <a:tc>
                  <a:txBody>
                    <a:bodyPr/>
                    <a:lstStyle/>
                    <a:p>
                      <a:pPr marL="40640">
                        <a:spcBef>
                          <a:spcPts val="135"/>
                        </a:spcBef>
                        <a:spcAft>
                          <a:spcPts val="0"/>
                        </a:spcAft>
                      </a:pPr>
                      <a:r>
                        <a:rPr lang="fr-FR" sz="1000" dirty="0">
                          <a:effectLst/>
                          <a:latin typeface="Arial MT"/>
                          <a:ea typeface="Arial MT"/>
                          <a:cs typeface="Arial MT"/>
                        </a:rPr>
                        <a:t>Lieu</a:t>
                      </a:r>
                      <a:r>
                        <a:rPr lang="fr-FR" sz="1000" spc="-15" dirty="0">
                          <a:effectLst/>
                          <a:latin typeface="Arial MT"/>
                          <a:ea typeface="Arial MT"/>
                          <a:cs typeface="Arial MT"/>
                        </a:rPr>
                        <a:t> </a:t>
                      </a:r>
                      <a:r>
                        <a:rPr lang="fr-FR" sz="1000" dirty="0">
                          <a:effectLst/>
                          <a:latin typeface="Arial MT"/>
                          <a:ea typeface="Arial MT"/>
                          <a:cs typeface="Arial MT"/>
                        </a:rPr>
                        <a:t>:</a:t>
                      </a:r>
                      <a:r>
                        <a:rPr lang="fr-FR" sz="1000" spc="-20" dirty="0">
                          <a:effectLst/>
                          <a:latin typeface="Arial MT"/>
                          <a:ea typeface="Arial MT"/>
                          <a:cs typeface="Arial MT"/>
                        </a:rPr>
                        <a:t> </a:t>
                      </a:r>
                      <a:r>
                        <a:rPr lang="fr-FR" sz="1000" dirty="0">
                          <a:effectLst/>
                          <a:latin typeface="Arial MT"/>
                          <a:ea typeface="Arial MT"/>
                          <a:cs typeface="Arial MT"/>
                        </a:rPr>
                        <a:t>A</a:t>
                      </a:r>
                      <a:r>
                        <a:rPr lang="fr-FR" sz="1000" spc="-20" dirty="0">
                          <a:effectLst/>
                          <a:latin typeface="Arial MT"/>
                          <a:ea typeface="Arial MT"/>
                          <a:cs typeface="Arial MT"/>
                        </a:rPr>
                        <a:t> </a:t>
                      </a:r>
                      <a:r>
                        <a:rPr lang="fr-FR" sz="1000" dirty="0">
                          <a:effectLst/>
                          <a:latin typeface="Arial MT"/>
                          <a:ea typeface="Arial MT"/>
                          <a:cs typeface="Arial MT"/>
                        </a:rPr>
                        <a:t>définir</a:t>
                      </a:r>
                      <a:endParaRPr lang="fr-FR" sz="1100" dirty="0">
                        <a:effectLst/>
                        <a:latin typeface="Arial MT"/>
                        <a:ea typeface="Arial MT"/>
                        <a:cs typeface="Arial M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dbl" algn="ctr">
                      <a:solidFill>
                        <a:srgbClr val="000000"/>
                      </a:solidFill>
                      <a:prstDash val="solid"/>
                      <a:round/>
                      <a:headEnd type="none" w="med" len="med"/>
                      <a:tailEnd type="none" w="med" len="med"/>
                    </a:lnB>
                  </a:tcPr>
                </a:tc>
                <a:extLst>
                  <a:ext uri="{0D108BD9-81ED-4DB2-BD59-A6C34878D82A}">
                    <a16:rowId xmlns:a16="http://schemas.microsoft.com/office/drawing/2014/main" val="2400466966"/>
                  </a:ext>
                </a:extLst>
              </a:tr>
              <a:tr h="236220">
                <a:tc gridSpan="2">
                  <a:txBody>
                    <a:bodyPr/>
                    <a:lstStyle/>
                    <a:p>
                      <a:pPr marL="4445">
                        <a:spcBef>
                          <a:spcPts val="190"/>
                        </a:spcBef>
                        <a:spcAft>
                          <a:spcPts val="0"/>
                        </a:spcAft>
                      </a:pPr>
                      <a:r>
                        <a:rPr lang="fr-FR" sz="1100" b="1" dirty="0">
                          <a:solidFill>
                            <a:srgbClr val="000000"/>
                          </a:solidFill>
                          <a:effectLst/>
                          <a:latin typeface="Arial" panose="020B0604020202020204" pitchFamily="34" charset="0"/>
                          <a:ea typeface="Arial MT"/>
                          <a:cs typeface="Arial MT"/>
                        </a:rPr>
                        <a:t>Module</a:t>
                      </a:r>
                      <a:r>
                        <a:rPr lang="fr-FR" sz="1100" b="1" spc="35" dirty="0">
                          <a:solidFill>
                            <a:srgbClr val="000000"/>
                          </a:solidFill>
                          <a:effectLst/>
                          <a:latin typeface="Arial" panose="020B0604020202020204" pitchFamily="34" charset="0"/>
                          <a:ea typeface="Arial MT"/>
                          <a:cs typeface="Arial MT"/>
                        </a:rPr>
                        <a:t> </a:t>
                      </a:r>
                      <a:r>
                        <a:rPr lang="fr-FR" sz="1100" b="1" dirty="0">
                          <a:solidFill>
                            <a:srgbClr val="000000"/>
                          </a:solidFill>
                          <a:effectLst/>
                          <a:latin typeface="Arial" panose="020B0604020202020204" pitchFamily="34" charset="0"/>
                          <a:ea typeface="Arial MT"/>
                          <a:cs typeface="Arial MT"/>
                        </a:rPr>
                        <a:t>:</a:t>
                      </a:r>
                      <a:r>
                        <a:rPr lang="fr-FR" sz="1100" b="1" spc="10" dirty="0">
                          <a:solidFill>
                            <a:srgbClr val="000000"/>
                          </a:solidFill>
                          <a:effectLst/>
                          <a:latin typeface="Arial" panose="020B0604020202020204" pitchFamily="34" charset="0"/>
                          <a:ea typeface="Arial MT"/>
                          <a:cs typeface="Arial MT"/>
                        </a:rPr>
                        <a:t> </a:t>
                      </a:r>
                      <a:r>
                        <a:rPr lang="fr-FR" sz="1100" b="1" dirty="0">
                          <a:solidFill>
                            <a:srgbClr val="000000"/>
                          </a:solidFill>
                          <a:effectLst/>
                          <a:latin typeface="Arial" panose="020B0604020202020204" pitchFamily="34" charset="0"/>
                          <a:ea typeface="Arial MT"/>
                          <a:cs typeface="Arial MT"/>
                        </a:rPr>
                        <a:t>Des</a:t>
                      </a:r>
                      <a:r>
                        <a:rPr lang="fr-FR" sz="1100" b="1" spc="15" dirty="0">
                          <a:solidFill>
                            <a:srgbClr val="000000"/>
                          </a:solidFill>
                          <a:effectLst/>
                          <a:latin typeface="Arial" panose="020B0604020202020204" pitchFamily="34" charset="0"/>
                          <a:ea typeface="Arial MT"/>
                          <a:cs typeface="Arial MT"/>
                        </a:rPr>
                        <a:t> </a:t>
                      </a:r>
                      <a:r>
                        <a:rPr lang="fr-FR" sz="1100" b="1" dirty="0">
                          <a:solidFill>
                            <a:srgbClr val="000000"/>
                          </a:solidFill>
                          <a:effectLst/>
                          <a:latin typeface="Arial" panose="020B0604020202020204" pitchFamily="34" charset="0"/>
                          <a:ea typeface="Arial MT"/>
                          <a:cs typeface="Arial MT"/>
                        </a:rPr>
                        <a:t>adaptations</a:t>
                      </a:r>
                      <a:r>
                        <a:rPr lang="fr-FR" sz="1100" b="1" spc="15" dirty="0">
                          <a:solidFill>
                            <a:srgbClr val="000000"/>
                          </a:solidFill>
                          <a:effectLst/>
                          <a:latin typeface="Arial" panose="020B0604020202020204" pitchFamily="34" charset="0"/>
                          <a:ea typeface="Arial MT"/>
                          <a:cs typeface="Arial MT"/>
                        </a:rPr>
                        <a:t> </a:t>
                      </a:r>
                      <a:r>
                        <a:rPr lang="fr-FR" sz="1100" b="1" dirty="0">
                          <a:solidFill>
                            <a:srgbClr val="000000"/>
                          </a:solidFill>
                          <a:effectLst/>
                          <a:latin typeface="Arial" panose="020B0604020202020204" pitchFamily="34" charset="0"/>
                          <a:ea typeface="Arial MT"/>
                          <a:cs typeface="Arial MT"/>
                        </a:rPr>
                        <a:t>aux</a:t>
                      </a:r>
                      <a:r>
                        <a:rPr lang="fr-FR" sz="1100" b="1" spc="5" dirty="0">
                          <a:solidFill>
                            <a:srgbClr val="000000"/>
                          </a:solidFill>
                          <a:effectLst/>
                          <a:latin typeface="Arial" panose="020B0604020202020204" pitchFamily="34" charset="0"/>
                          <a:ea typeface="Arial MT"/>
                          <a:cs typeface="Arial MT"/>
                        </a:rPr>
                        <a:t> </a:t>
                      </a:r>
                      <a:r>
                        <a:rPr lang="fr-FR" sz="1100" b="1" dirty="0">
                          <a:solidFill>
                            <a:srgbClr val="000000"/>
                          </a:solidFill>
                          <a:effectLst/>
                          <a:latin typeface="Arial" panose="020B0604020202020204" pitchFamily="34" charset="0"/>
                          <a:ea typeface="Arial MT"/>
                          <a:cs typeface="Arial MT"/>
                        </a:rPr>
                        <a:t>difficultés</a:t>
                      </a:r>
                      <a:r>
                        <a:rPr lang="fr-FR" sz="1100" b="1" spc="15" dirty="0">
                          <a:solidFill>
                            <a:srgbClr val="000000"/>
                          </a:solidFill>
                          <a:effectLst/>
                          <a:latin typeface="Arial" panose="020B0604020202020204" pitchFamily="34" charset="0"/>
                          <a:ea typeface="Arial MT"/>
                          <a:cs typeface="Arial MT"/>
                        </a:rPr>
                        <a:t> </a:t>
                      </a:r>
                      <a:r>
                        <a:rPr lang="fr-FR" sz="1100" b="1" dirty="0">
                          <a:solidFill>
                            <a:srgbClr val="000000"/>
                          </a:solidFill>
                          <a:effectLst/>
                          <a:latin typeface="Arial" panose="020B0604020202020204" pitchFamily="34" charset="0"/>
                          <a:ea typeface="Arial MT"/>
                          <a:cs typeface="Arial MT"/>
                        </a:rPr>
                        <a:t>en</a:t>
                      </a:r>
                      <a:r>
                        <a:rPr lang="fr-FR" sz="1100" b="1" spc="10" dirty="0">
                          <a:solidFill>
                            <a:srgbClr val="000000"/>
                          </a:solidFill>
                          <a:effectLst/>
                          <a:latin typeface="Arial" panose="020B0604020202020204" pitchFamily="34" charset="0"/>
                          <a:ea typeface="Arial MT"/>
                          <a:cs typeface="Arial MT"/>
                        </a:rPr>
                        <a:t> </a:t>
                      </a:r>
                      <a:r>
                        <a:rPr lang="fr-FR" sz="1100" b="1" dirty="0">
                          <a:solidFill>
                            <a:srgbClr val="000000"/>
                          </a:solidFill>
                          <a:effectLst/>
                          <a:latin typeface="Arial" panose="020B0604020202020204" pitchFamily="34" charset="0"/>
                          <a:ea typeface="Arial MT"/>
                          <a:cs typeface="Arial MT"/>
                        </a:rPr>
                        <a:t>français</a:t>
                      </a:r>
                      <a:endParaRPr lang="fr-FR" sz="1100" dirty="0">
                        <a:effectLst/>
                        <a:latin typeface="Arial MT"/>
                        <a:ea typeface="Arial MT"/>
                        <a:cs typeface="Arial M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3F3"/>
                    </a:solidFill>
                  </a:tcPr>
                </a:tc>
                <a:tc hMerge="1">
                  <a:txBody>
                    <a:bodyPr/>
                    <a:lstStyle/>
                    <a:p>
                      <a:endParaRPr lang="fr-FR"/>
                    </a:p>
                  </a:txBody>
                  <a:tcPr>
                    <a:lnL w="12700" cap="flat" cmpd="sng" algn="ctr">
                      <a:solidFill>
                        <a:srgbClr val="000000"/>
                      </a:solidFill>
                      <a:prstDash val="solid"/>
                      <a:round/>
                      <a:headEnd type="none" w="med" len="med"/>
                      <a:tailEnd type="none" w="med" len="med"/>
                    </a:lnL>
                    <a:lnT w="12700" cap="flat" cmpd="dbl" algn="ctr">
                      <a:solidFill>
                        <a:srgbClr val="000000"/>
                      </a:solidFill>
                      <a:prstDash val="solid"/>
                      <a:round/>
                      <a:headEnd type="none" w="med" len="med"/>
                      <a:tailEnd type="none" w="med" len="med"/>
                    </a:lnT>
                  </a:tcPr>
                </a:tc>
                <a:extLst>
                  <a:ext uri="{0D108BD9-81ED-4DB2-BD59-A6C34878D82A}">
                    <a16:rowId xmlns:a16="http://schemas.microsoft.com/office/drawing/2014/main" val="46872577"/>
                  </a:ext>
                </a:extLst>
              </a:tr>
            </a:tbl>
          </a:graphicData>
        </a:graphic>
      </p:graphicFrame>
      <p:graphicFrame>
        <p:nvGraphicFramePr>
          <p:cNvPr id="11" name="Tableau 10">
            <a:extLst>
              <a:ext uri="{FF2B5EF4-FFF2-40B4-BE49-F238E27FC236}">
                <a16:creationId xmlns:a16="http://schemas.microsoft.com/office/drawing/2014/main" id="{2B11DEF2-E223-4328-AABE-2A051FFC4FFB}"/>
              </a:ext>
            </a:extLst>
          </p:cNvPr>
          <p:cNvGraphicFramePr>
            <a:graphicFrameLocks noGrp="1"/>
          </p:cNvGraphicFramePr>
          <p:nvPr>
            <p:extLst>
              <p:ext uri="{D42A27DB-BD31-4B8C-83A1-F6EECF244321}">
                <p14:modId xmlns:p14="http://schemas.microsoft.com/office/powerpoint/2010/main" val="2412391177"/>
              </p:ext>
            </p:extLst>
          </p:nvPr>
        </p:nvGraphicFramePr>
        <p:xfrm>
          <a:off x="657497" y="5013338"/>
          <a:ext cx="10877006" cy="1060868"/>
        </p:xfrm>
        <a:graphic>
          <a:graphicData uri="http://schemas.openxmlformats.org/drawingml/2006/table">
            <a:tbl>
              <a:tblPr firstRow="1" firstCol="1" lastRow="1" lastCol="1" bandRow="1" bandCol="1"/>
              <a:tblGrid>
                <a:gridCol w="4301260">
                  <a:extLst>
                    <a:ext uri="{9D8B030D-6E8A-4147-A177-3AD203B41FA5}">
                      <a16:colId xmlns:a16="http://schemas.microsoft.com/office/drawing/2014/main" val="3817335250"/>
                    </a:ext>
                  </a:extLst>
                </a:gridCol>
                <a:gridCol w="6575746">
                  <a:extLst>
                    <a:ext uri="{9D8B030D-6E8A-4147-A177-3AD203B41FA5}">
                      <a16:colId xmlns:a16="http://schemas.microsoft.com/office/drawing/2014/main" val="1127728645"/>
                    </a:ext>
                  </a:extLst>
                </a:gridCol>
              </a:tblGrid>
              <a:tr h="556054">
                <a:tc gridSpan="2">
                  <a:txBody>
                    <a:bodyPr/>
                    <a:lstStyle/>
                    <a:p>
                      <a:pPr marL="4445" marR="107315" indent="34290">
                        <a:lnSpc>
                          <a:spcPct val="97000"/>
                        </a:lnSpc>
                        <a:spcBef>
                          <a:spcPts val="95"/>
                        </a:spcBef>
                        <a:spcAft>
                          <a:spcPts val="0"/>
                        </a:spcAft>
                      </a:pPr>
                      <a:r>
                        <a:rPr lang="fr-FR" sz="1000" dirty="0">
                          <a:effectLst/>
                          <a:latin typeface="Arial MT"/>
                          <a:ea typeface="Arial MT"/>
                          <a:cs typeface="Arial MT"/>
                        </a:rPr>
                        <a:t>Contenus : Ce niveau 2 s'adresse aux enseignants capables d identifier précisément le ou les besoins lies a</a:t>
                      </a:r>
                      <a:r>
                        <a:rPr lang="fr-FR" sz="1000" spc="5" dirty="0">
                          <a:effectLst/>
                          <a:latin typeface="Arial MT"/>
                          <a:ea typeface="Arial MT"/>
                          <a:cs typeface="Arial MT"/>
                        </a:rPr>
                        <a:t> </a:t>
                      </a:r>
                      <a:r>
                        <a:rPr lang="fr-FR" sz="1000" dirty="0">
                          <a:effectLst/>
                          <a:latin typeface="Arial MT"/>
                          <a:ea typeface="Arial MT"/>
                          <a:cs typeface="Arial MT"/>
                        </a:rPr>
                        <a:t>une</a:t>
                      </a:r>
                      <a:r>
                        <a:rPr lang="fr-FR" sz="1000" spc="-30" dirty="0">
                          <a:effectLst/>
                          <a:latin typeface="Arial MT"/>
                          <a:ea typeface="Arial MT"/>
                          <a:cs typeface="Arial MT"/>
                        </a:rPr>
                        <a:t> </a:t>
                      </a:r>
                      <a:r>
                        <a:rPr lang="fr-FR" sz="1000" dirty="0">
                          <a:effectLst/>
                          <a:latin typeface="Arial MT"/>
                          <a:ea typeface="Arial MT"/>
                          <a:cs typeface="Arial MT"/>
                        </a:rPr>
                        <a:t>difficulté</a:t>
                      </a:r>
                      <a:r>
                        <a:rPr lang="fr-FR" sz="1000" spc="-20" dirty="0">
                          <a:effectLst/>
                          <a:latin typeface="Arial MT"/>
                          <a:ea typeface="Arial MT"/>
                          <a:cs typeface="Arial MT"/>
                        </a:rPr>
                        <a:t> </a:t>
                      </a:r>
                      <a:r>
                        <a:rPr lang="fr-FR" sz="1000" dirty="0">
                          <a:effectLst/>
                          <a:latin typeface="Arial MT"/>
                          <a:ea typeface="Arial MT"/>
                          <a:cs typeface="Arial MT"/>
                        </a:rPr>
                        <a:t>en</a:t>
                      </a:r>
                      <a:r>
                        <a:rPr lang="fr-FR" sz="1000" spc="-20" dirty="0">
                          <a:effectLst/>
                          <a:latin typeface="Arial MT"/>
                          <a:ea typeface="Arial MT"/>
                          <a:cs typeface="Arial MT"/>
                        </a:rPr>
                        <a:t> </a:t>
                      </a:r>
                      <a:r>
                        <a:rPr lang="fr-FR" sz="1000" dirty="0">
                          <a:effectLst/>
                          <a:latin typeface="Arial MT"/>
                          <a:ea typeface="Arial MT"/>
                          <a:cs typeface="Arial MT"/>
                        </a:rPr>
                        <a:t>français.</a:t>
                      </a:r>
                    </a:p>
                    <a:p>
                      <a:pPr marL="4445" marR="107315" indent="34290">
                        <a:lnSpc>
                          <a:spcPct val="97000"/>
                        </a:lnSpc>
                        <a:spcBef>
                          <a:spcPts val="95"/>
                        </a:spcBef>
                        <a:spcAft>
                          <a:spcPts val="0"/>
                        </a:spcAft>
                      </a:pPr>
                      <a:r>
                        <a:rPr lang="fr-FR" sz="1000" dirty="0">
                          <a:effectLst/>
                          <a:latin typeface="Arial MT"/>
                          <a:ea typeface="Arial MT"/>
                          <a:cs typeface="Arial MT"/>
                        </a:rPr>
                        <a:t>Temps</a:t>
                      </a:r>
                      <a:r>
                        <a:rPr lang="fr-FR" sz="1000" spc="-15" dirty="0">
                          <a:effectLst/>
                          <a:latin typeface="Arial MT"/>
                          <a:ea typeface="Arial MT"/>
                          <a:cs typeface="Arial MT"/>
                        </a:rPr>
                        <a:t> </a:t>
                      </a:r>
                      <a:r>
                        <a:rPr lang="fr-FR" sz="1000" dirty="0">
                          <a:effectLst/>
                          <a:latin typeface="Arial MT"/>
                          <a:ea typeface="Arial MT"/>
                          <a:cs typeface="Arial MT"/>
                        </a:rPr>
                        <a:t>1</a:t>
                      </a:r>
                      <a:r>
                        <a:rPr lang="fr-FR" sz="1000" spc="-30" dirty="0">
                          <a:effectLst/>
                          <a:latin typeface="Arial MT"/>
                          <a:ea typeface="Arial MT"/>
                          <a:cs typeface="Arial MT"/>
                        </a:rPr>
                        <a:t> </a:t>
                      </a:r>
                      <a:r>
                        <a:rPr lang="fr-FR" sz="1000" dirty="0">
                          <a:effectLst/>
                          <a:latin typeface="Arial MT"/>
                          <a:ea typeface="Arial MT"/>
                          <a:cs typeface="Arial MT"/>
                        </a:rPr>
                        <a:t>en</a:t>
                      </a:r>
                      <a:r>
                        <a:rPr lang="fr-FR" sz="1000" spc="-25" dirty="0">
                          <a:effectLst/>
                          <a:latin typeface="Arial MT"/>
                          <a:ea typeface="Arial MT"/>
                          <a:cs typeface="Arial MT"/>
                        </a:rPr>
                        <a:t> </a:t>
                      </a:r>
                      <a:r>
                        <a:rPr lang="fr-FR" sz="1000" dirty="0">
                          <a:effectLst/>
                          <a:latin typeface="Arial MT"/>
                          <a:ea typeface="Arial MT"/>
                          <a:cs typeface="Arial MT"/>
                        </a:rPr>
                        <a:t>présentiel</a:t>
                      </a:r>
                      <a:r>
                        <a:rPr lang="fr-FR" sz="1000" spc="-30" dirty="0">
                          <a:effectLst/>
                          <a:latin typeface="Arial MT"/>
                          <a:ea typeface="Arial MT"/>
                          <a:cs typeface="Arial MT"/>
                        </a:rPr>
                        <a:t> </a:t>
                      </a:r>
                      <a:r>
                        <a:rPr lang="fr-FR" sz="1000" dirty="0">
                          <a:effectLst/>
                          <a:latin typeface="Arial MT"/>
                          <a:ea typeface="Arial MT"/>
                          <a:cs typeface="Arial MT"/>
                        </a:rPr>
                        <a:t>:</a:t>
                      </a:r>
                      <a:r>
                        <a:rPr lang="fr-FR" sz="1000" spc="-20" dirty="0">
                          <a:effectLst/>
                          <a:latin typeface="Arial MT"/>
                          <a:ea typeface="Arial MT"/>
                          <a:cs typeface="Arial MT"/>
                        </a:rPr>
                        <a:t> </a:t>
                      </a:r>
                      <a:r>
                        <a:rPr lang="fr-FR" sz="1000" dirty="0">
                          <a:effectLst/>
                          <a:latin typeface="Arial MT"/>
                          <a:ea typeface="Arial MT"/>
                          <a:cs typeface="Arial MT"/>
                        </a:rPr>
                        <a:t>appréhender</a:t>
                      </a:r>
                      <a:r>
                        <a:rPr lang="fr-FR" sz="1000" spc="-15" dirty="0">
                          <a:effectLst/>
                          <a:latin typeface="Arial MT"/>
                          <a:ea typeface="Arial MT"/>
                          <a:cs typeface="Arial MT"/>
                        </a:rPr>
                        <a:t> </a:t>
                      </a:r>
                      <a:r>
                        <a:rPr lang="fr-FR" sz="1000" dirty="0">
                          <a:effectLst/>
                          <a:latin typeface="Arial MT"/>
                          <a:ea typeface="Arial MT"/>
                          <a:cs typeface="Arial MT"/>
                        </a:rPr>
                        <a:t>différentes</a:t>
                      </a:r>
                      <a:r>
                        <a:rPr lang="fr-FR" sz="1000" spc="-15" dirty="0">
                          <a:effectLst/>
                          <a:latin typeface="Arial MT"/>
                          <a:ea typeface="Arial MT"/>
                          <a:cs typeface="Arial MT"/>
                        </a:rPr>
                        <a:t> </a:t>
                      </a:r>
                      <a:r>
                        <a:rPr lang="fr-FR" sz="1000" dirty="0">
                          <a:effectLst/>
                          <a:latin typeface="Arial MT"/>
                          <a:ea typeface="Arial MT"/>
                          <a:cs typeface="Arial MT"/>
                        </a:rPr>
                        <a:t>adaptations</a:t>
                      </a:r>
                      <a:r>
                        <a:rPr lang="fr-FR" sz="1000" spc="-20" dirty="0">
                          <a:effectLst/>
                          <a:latin typeface="Arial MT"/>
                          <a:ea typeface="Arial MT"/>
                          <a:cs typeface="Arial MT"/>
                        </a:rPr>
                        <a:t> </a:t>
                      </a:r>
                      <a:r>
                        <a:rPr lang="fr-FR" sz="1000" dirty="0">
                          <a:effectLst/>
                          <a:latin typeface="Arial MT"/>
                          <a:ea typeface="Arial MT"/>
                          <a:cs typeface="Arial MT"/>
                        </a:rPr>
                        <a:t>et</a:t>
                      </a:r>
                      <a:r>
                        <a:rPr lang="fr-FR" sz="1000" spc="-20" dirty="0">
                          <a:effectLst/>
                          <a:latin typeface="Arial MT"/>
                          <a:ea typeface="Arial MT"/>
                          <a:cs typeface="Arial MT"/>
                        </a:rPr>
                        <a:t> </a:t>
                      </a:r>
                      <a:r>
                        <a:rPr lang="fr-FR" sz="1000" dirty="0">
                          <a:effectLst/>
                          <a:latin typeface="Arial MT"/>
                          <a:ea typeface="Arial MT"/>
                          <a:cs typeface="Arial MT"/>
                        </a:rPr>
                        <a:t>les</a:t>
                      </a:r>
                      <a:r>
                        <a:rPr lang="fr-FR" sz="1000" spc="-15" dirty="0">
                          <a:effectLst/>
                          <a:latin typeface="Arial MT"/>
                          <a:ea typeface="Arial MT"/>
                          <a:cs typeface="Arial MT"/>
                        </a:rPr>
                        <a:t> </a:t>
                      </a:r>
                      <a:r>
                        <a:rPr lang="fr-FR" sz="1000" dirty="0">
                          <a:effectLst/>
                          <a:latin typeface="Arial MT"/>
                          <a:ea typeface="Arial MT"/>
                          <a:cs typeface="Arial MT"/>
                        </a:rPr>
                        <a:t>corréler</a:t>
                      </a:r>
                      <a:r>
                        <a:rPr lang="fr-FR" sz="1000" spc="-15" dirty="0">
                          <a:effectLst/>
                          <a:latin typeface="Arial MT"/>
                          <a:ea typeface="Arial MT"/>
                          <a:cs typeface="Arial MT"/>
                        </a:rPr>
                        <a:t> </a:t>
                      </a:r>
                      <a:r>
                        <a:rPr lang="fr-FR" sz="1000" dirty="0">
                          <a:effectLst/>
                          <a:latin typeface="Arial MT"/>
                          <a:ea typeface="Arial MT"/>
                          <a:cs typeface="Arial MT"/>
                        </a:rPr>
                        <a:t>aux</a:t>
                      </a:r>
                      <a:r>
                        <a:rPr lang="fr-FR" sz="1000" spc="-20" dirty="0">
                          <a:effectLst/>
                          <a:latin typeface="Arial MT"/>
                          <a:ea typeface="Arial MT"/>
                          <a:cs typeface="Arial MT"/>
                        </a:rPr>
                        <a:t> </a:t>
                      </a:r>
                      <a:r>
                        <a:rPr lang="fr-FR" sz="1000" dirty="0">
                          <a:effectLst/>
                          <a:latin typeface="Arial MT"/>
                          <a:ea typeface="Arial MT"/>
                          <a:cs typeface="Arial MT"/>
                        </a:rPr>
                        <a:t>besoins</a:t>
                      </a:r>
                      <a:r>
                        <a:rPr lang="fr-FR" sz="1000" spc="-260" dirty="0">
                          <a:effectLst/>
                          <a:latin typeface="Arial MT"/>
                          <a:ea typeface="Arial MT"/>
                          <a:cs typeface="Arial MT"/>
                        </a:rPr>
                        <a:t> </a:t>
                      </a:r>
                      <a:r>
                        <a:rPr lang="fr-FR" sz="1000" dirty="0">
                          <a:effectLst/>
                          <a:latin typeface="Arial MT"/>
                          <a:ea typeface="Arial MT"/>
                          <a:cs typeface="Arial MT"/>
                        </a:rPr>
                        <a:t>de</a:t>
                      </a:r>
                      <a:r>
                        <a:rPr lang="fr-FR" sz="1000" spc="-10" dirty="0">
                          <a:effectLst/>
                          <a:latin typeface="Arial MT"/>
                          <a:ea typeface="Arial MT"/>
                          <a:cs typeface="Arial MT"/>
                        </a:rPr>
                        <a:t> </a:t>
                      </a:r>
                      <a:r>
                        <a:rPr lang="fr-FR" sz="1000" dirty="0">
                          <a:effectLst/>
                          <a:latin typeface="Arial MT"/>
                          <a:ea typeface="Arial MT"/>
                          <a:cs typeface="Arial MT"/>
                        </a:rPr>
                        <a:t>l’élève.</a:t>
                      </a:r>
                      <a:r>
                        <a:rPr lang="fr-FR" sz="1000" spc="-5" dirty="0">
                          <a:effectLst/>
                          <a:latin typeface="Arial MT"/>
                          <a:ea typeface="Arial MT"/>
                          <a:cs typeface="Arial MT"/>
                        </a:rPr>
                        <a:t> </a:t>
                      </a:r>
                    </a:p>
                    <a:p>
                      <a:pPr marL="4445" marR="107315" indent="34290">
                        <a:lnSpc>
                          <a:spcPct val="97000"/>
                        </a:lnSpc>
                        <a:spcBef>
                          <a:spcPts val="95"/>
                        </a:spcBef>
                        <a:spcAft>
                          <a:spcPts val="0"/>
                        </a:spcAft>
                      </a:pPr>
                      <a:r>
                        <a:rPr lang="fr-FR" sz="1000" dirty="0">
                          <a:effectLst/>
                          <a:latin typeface="Arial MT"/>
                          <a:ea typeface="Arial MT"/>
                          <a:cs typeface="Arial MT"/>
                        </a:rPr>
                        <a:t>Temps 2</a:t>
                      </a:r>
                      <a:r>
                        <a:rPr lang="fr-FR" sz="1000" spc="-15" dirty="0">
                          <a:effectLst/>
                          <a:latin typeface="Arial MT"/>
                          <a:ea typeface="Arial MT"/>
                          <a:cs typeface="Arial MT"/>
                        </a:rPr>
                        <a:t> </a:t>
                      </a:r>
                      <a:r>
                        <a:rPr lang="fr-FR" sz="1000" dirty="0">
                          <a:effectLst/>
                          <a:latin typeface="Arial MT"/>
                          <a:ea typeface="Arial MT"/>
                          <a:cs typeface="Arial MT"/>
                        </a:rPr>
                        <a:t>avec analyse</a:t>
                      </a:r>
                      <a:r>
                        <a:rPr lang="fr-FR" sz="1000" spc="-5" dirty="0">
                          <a:effectLst/>
                          <a:latin typeface="Arial MT"/>
                          <a:ea typeface="Arial MT"/>
                          <a:cs typeface="Arial MT"/>
                        </a:rPr>
                        <a:t> </a:t>
                      </a:r>
                      <a:r>
                        <a:rPr lang="fr-FR" sz="1000" dirty="0">
                          <a:effectLst/>
                          <a:latin typeface="Arial MT"/>
                          <a:ea typeface="Arial MT"/>
                          <a:cs typeface="Arial MT"/>
                        </a:rPr>
                        <a:t>de</a:t>
                      </a:r>
                      <a:r>
                        <a:rPr lang="fr-FR" sz="1000" spc="-5" dirty="0">
                          <a:effectLst/>
                          <a:latin typeface="Arial MT"/>
                          <a:ea typeface="Arial MT"/>
                          <a:cs typeface="Arial MT"/>
                        </a:rPr>
                        <a:t> </a:t>
                      </a:r>
                      <a:r>
                        <a:rPr lang="fr-FR" sz="1000" dirty="0">
                          <a:effectLst/>
                          <a:latin typeface="Arial MT"/>
                          <a:ea typeface="Arial MT"/>
                          <a:cs typeface="Arial MT"/>
                        </a:rPr>
                        <a:t>vidéos.</a:t>
                      </a:r>
                      <a:endParaRPr lang="fr-FR" sz="1100" dirty="0">
                        <a:effectLst/>
                        <a:latin typeface="Arial MT"/>
                        <a:ea typeface="Arial MT"/>
                        <a:cs typeface="Arial MT"/>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tcPr>
                </a:tc>
                <a:tc hMerge="1">
                  <a:txBody>
                    <a:bodyPr/>
                    <a:lstStyle/>
                    <a:p>
                      <a:endParaRPr lang="fr-FR"/>
                    </a:p>
                  </a:txBody>
                  <a:tcPr>
                    <a:lnL w="12700" cap="flat" cmpd="sng" algn="ctr">
                      <a:solidFill>
                        <a:srgbClr val="000000"/>
                      </a:solidFill>
                      <a:prstDash val="solid"/>
                      <a:round/>
                      <a:headEnd type="none" w="med" len="med"/>
                      <a:tailEnd type="none" w="med" len="med"/>
                    </a:lnL>
                  </a:tcPr>
                </a:tc>
                <a:extLst>
                  <a:ext uri="{0D108BD9-81ED-4DB2-BD59-A6C34878D82A}">
                    <a16:rowId xmlns:a16="http://schemas.microsoft.com/office/drawing/2014/main" val="1107165312"/>
                  </a:ext>
                </a:extLst>
              </a:tr>
              <a:tr h="198810">
                <a:tc gridSpan="2">
                  <a:txBody>
                    <a:bodyPr/>
                    <a:lstStyle/>
                    <a:p>
                      <a:pPr marL="38735">
                        <a:spcBef>
                          <a:spcPts val="140"/>
                        </a:spcBef>
                      </a:pPr>
                      <a:r>
                        <a:rPr lang="fr-FR" sz="1000" dirty="0">
                          <a:effectLst/>
                          <a:latin typeface="Arial MT"/>
                          <a:ea typeface="Arial MT"/>
                          <a:cs typeface="Arial MT"/>
                        </a:rPr>
                        <a:t>Observations :</a:t>
                      </a:r>
                      <a:endParaRPr lang="fr-FR" sz="1100" dirty="0">
                        <a:effectLst/>
                        <a:latin typeface="Arial MT"/>
                        <a:ea typeface="Arial MT"/>
                        <a:cs typeface="Arial M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tcPr>
                </a:tc>
                <a:tc hMerge="1">
                  <a:txBody>
                    <a:bodyPr/>
                    <a:lstStyle/>
                    <a:p>
                      <a:endParaRPr lang="fr-FR"/>
                    </a:p>
                  </a:txBody>
                  <a:tcPr>
                    <a:lnL w="12700" cap="flat" cmpd="sng" algn="ctr">
                      <a:solidFill>
                        <a:srgbClr val="000000"/>
                      </a:solidFill>
                      <a:prstDash val="solid"/>
                      <a:round/>
                      <a:headEnd type="none" w="med" len="med"/>
                      <a:tailEnd type="none" w="med" len="med"/>
                    </a:lnL>
                  </a:tcPr>
                </a:tc>
                <a:extLst>
                  <a:ext uri="{0D108BD9-81ED-4DB2-BD59-A6C34878D82A}">
                    <a16:rowId xmlns:a16="http://schemas.microsoft.com/office/drawing/2014/main" val="2842207951"/>
                  </a:ext>
                </a:extLst>
              </a:tr>
              <a:tr h="306004">
                <a:tc>
                  <a:txBody>
                    <a:bodyPr/>
                    <a:lstStyle/>
                    <a:p>
                      <a:pPr marL="38735">
                        <a:spcBef>
                          <a:spcPts val="140"/>
                        </a:spcBef>
                      </a:pPr>
                      <a:r>
                        <a:rPr lang="fr-FR" sz="1000" dirty="0">
                          <a:effectLst/>
                          <a:latin typeface="Arial MT"/>
                          <a:ea typeface="Arial MT"/>
                          <a:cs typeface="Arial MT"/>
                        </a:rPr>
                        <a:t>Durée</a:t>
                      </a:r>
                      <a:r>
                        <a:rPr lang="fr-FR" sz="1000" spc="-15" dirty="0">
                          <a:effectLst/>
                          <a:latin typeface="Arial MT"/>
                          <a:ea typeface="Arial MT"/>
                          <a:cs typeface="Arial MT"/>
                        </a:rPr>
                        <a:t> </a:t>
                      </a:r>
                      <a:r>
                        <a:rPr lang="fr-FR" sz="1000" dirty="0">
                          <a:effectLst/>
                          <a:latin typeface="Arial MT"/>
                          <a:ea typeface="Arial MT"/>
                          <a:cs typeface="Arial MT"/>
                        </a:rPr>
                        <a:t>:</a:t>
                      </a:r>
                      <a:r>
                        <a:rPr lang="fr-FR" sz="1000" spc="-15" dirty="0">
                          <a:effectLst/>
                          <a:latin typeface="Arial MT"/>
                          <a:ea typeface="Arial MT"/>
                          <a:cs typeface="Arial MT"/>
                        </a:rPr>
                        <a:t> </a:t>
                      </a:r>
                      <a:r>
                        <a:rPr lang="fr-FR" sz="1000" dirty="0">
                          <a:effectLst/>
                          <a:latin typeface="Arial MT"/>
                          <a:ea typeface="Arial MT"/>
                          <a:cs typeface="Arial MT"/>
                        </a:rPr>
                        <a:t>6</a:t>
                      </a:r>
                      <a:r>
                        <a:rPr lang="fr-FR" sz="1000" spc="-10" dirty="0">
                          <a:effectLst/>
                          <a:latin typeface="Arial MT"/>
                          <a:ea typeface="Arial MT"/>
                          <a:cs typeface="Arial MT"/>
                        </a:rPr>
                        <a:t> </a:t>
                      </a:r>
                      <a:r>
                        <a:rPr lang="fr-FR" sz="1000" dirty="0">
                          <a:effectLst/>
                          <a:latin typeface="Arial MT"/>
                          <a:ea typeface="Arial MT"/>
                          <a:cs typeface="Arial MT"/>
                        </a:rPr>
                        <a:t>heures</a:t>
                      </a:r>
                      <a:r>
                        <a:rPr lang="fr-FR" sz="1000" dirty="0">
                          <a:effectLst/>
                          <a:latin typeface="Times New Roman" panose="02020603050405020304" pitchFamily="18" charset="0"/>
                        </a:rPr>
                        <a:t> </a:t>
                      </a:r>
                      <a:endParaRPr lang="fr-FR" sz="1100" dirty="0">
                        <a:effectLst/>
                        <a:latin typeface="Arial M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0640">
                        <a:spcBef>
                          <a:spcPts val="135"/>
                        </a:spcBef>
                        <a:spcAft>
                          <a:spcPts val="0"/>
                        </a:spcAft>
                      </a:pPr>
                      <a:r>
                        <a:rPr lang="fr-FR" sz="1000" dirty="0">
                          <a:effectLst/>
                          <a:latin typeface="Arial MT"/>
                          <a:ea typeface="Arial MT"/>
                          <a:cs typeface="Arial MT"/>
                        </a:rPr>
                        <a:t>Lieu</a:t>
                      </a:r>
                      <a:r>
                        <a:rPr lang="fr-FR" sz="1000" spc="-15" dirty="0">
                          <a:effectLst/>
                          <a:latin typeface="Arial MT"/>
                          <a:ea typeface="Arial MT"/>
                          <a:cs typeface="Arial MT"/>
                        </a:rPr>
                        <a:t> </a:t>
                      </a:r>
                      <a:r>
                        <a:rPr lang="fr-FR" sz="1000" dirty="0">
                          <a:effectLst/>
                          <a:latin typeface="Arial MT"/>
                          <a:ea typeface="Arial MT"/>
                          <a:cs typeface="Arial MT"/>
                        </a:rPr>
                        <a:t>:</a:t>
                      </a:r>
                      <a:r>
                        <a:rPr lang="fr-FR" sz="1000" spc="-20" dirty="0">
                          <a:effectLst/>
                          <a:latin typeface="Arial MT"/>
                          <a:ea typeface="Arial MT"/>
                          <a:cs typeface="Arial MT"/>
                        </a:rPr>
                        <a:t> </a:t>
                      </a:r>
                      <a:r>
                        <a:rPr lang="fr-FR" sz="1000" dirty="0">
                          <a:effectLst/>
                          <a:latin typeface="Arial MT"/>
                          <a:ea typeface="Arial MT"/>
                          <a:cs typeface="Arial MT"/>
                        </a:rPr>
                        <a:t>A</a:t>
                      </a:r>
                      <a:r>
                        <a:rPr lang="fr-FR" sz="1000" spc="-20" dirty="0">
                          <a:effectLst/>
                          <a:latin typeface="Arial MT"/>
                          <a:ea typeface="Arial MT"/>
                          <a:cs typeface="Arial MT"/>
                        </a:rPr>
                        <a:t> </a:t>
                      </a:r>
                      <a:r>
                        <a:rPr lang="fr-FR" sz="1000" dirty="0">
                          <a:effectLst/>
                          <a:latin typeface="Arial MT"/>
                          <a:ea typeface="Arial MT"/>
                          <a:cs typeface="Arial MT"/>
                        </a:rPr>
                        <a:t>définir</a:t>
                      </a:r>
                      <a:endParaRPr lang="fr-FR" sz="1100" dirty="0">
                        <a:effectLst/>
                        <a:latin typeface="Arial MT"/>
                        <a:ea typeface="Arial MT"/>
                        <a:cs typeface="Arial M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79647738"/>
                  </a:ext>
                </a:extLst>
              </a:tr>
            </a:tbl>
          </a:graphicData>
        </a:graphic>
      </p:graphicFrame>
    </p:spTree>
    <p:extLst>
      <p:ext uri="{BB962C8B-B14F-4D97-AF65-F5344CB8AC3E}">
        <p14:creationId xmlns:p14="http://schemas.microsoft.com/office/powerpoint/2010/main" val="245024418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a:extLst>
              <a:ext uri="{FF2B5EF4-FFF2-40B4-BE49-F238E27FC236}">
                <a16:creationId xmlns:a16="http://schemas.microsoft.com/office/drawing/2014/main" id="{632D79E2-B00D-4297-89FF-8B6623A6FDC0}"/>
              </a:ext>
            </a:extLst>
          </p:cNvPr>
          <p:cNvSpPr txBox="1"/>
          <p:nvPr/>
        </p:nvSpPr>
        <p:spPr>
          <a:xfrm>
            <a:off x="4854744" y="167119"/>
            <a:ext cx="2482511" cy="307777"/>
          </a:xfrm>
          <a:prstGeom prst="rect">
            <a:avLst/>
          </a:prstGeom>
          <a:noFill/>
        </p:spPr>
        <p:txBody>
          <a:bodyPr wrap="square" rtlCol="0">
            <a:spAutoFit/>
          </a:bodyPr>
          <a:lstStyle/>
          <a:p>
            <a:r>
              <a:rPr lang="fr-FR" sz="1400" dirty="0"/>
              <a:t>DISPOSITIFS du PAF 2022-2023</a:t>
            </a:r>
          </a:p>
        </p:txBody>
      </p:sp>
      <p:sp>
        <p:nvSpPr>
          <p:cNvPr id="4" name="Espace réservé du numéro de diapositive 3">
            <a:extLst>
              <a:ext uri="{FF2B5EF4-FFF2-40B4-BE49-F238E27FC236}">
                <a16:creationId xmlns:a16="http://schemas.microsoft.com/office/drawing/2014/main" id="{0688F26A-DE16-4644-8A7F-2D307E9EA481}"/>
              </a:ext>
            </a:extLst>
          </p:cNvPr>
          <p:cNvSpPr>
            <a:spLocks noGrp="1"/>
          </p:cNvSpPr>
          <p:nvPr>
            <p:ph type="sldNum" sz="quarter" idx="12"/>
          </p:nvPr>
        </p:nvSpPr>
        <p:spPr/>
        <p:txBody>
          <a:bodyPr/>
          <a:lstStyle/>
          <a:p>
            <a:fld id="{B09499B9-A54A-48B6-A9F5-EC93DEB5225B}" type="slidenum">
              <a:rPr lang="fr-FR" smtClean="0"/>
              <a:t>29</a:t>
            </a:fld>
            <a:endParaRPr lang="fr-FR" dirty="0"/>
          </a:p>
        </p:txBody>
      </p:sp>
      <p:sp>
        <p:nvSpPr>
          <p:cNvPr id="9" name="Rectangle 1">
            <a:extLst>
              <a:ext uri="{FF2B5EF4-FFF2-40B4-BE49-F238E27FC236}">
                <a16:creationId xmlns:a16="http://schemas.microsoft.com/office/drawing/2014/main" id="{C808416B-370A-46D8-8959-0F76D2B68948}"/>
              </a:ext>
            </a:extLst>
          </p:cNvPr>
          <p:cNvSpPr>
            <a:spLocks noChangeArrowheads="1"/>
          </p:cNvSpPr>
          <p:nvPr/>
        </p:nvSpPr>
        <p:spPr bwMode="auto">
          <a:xfrm>
            <a:off x="2874963" y="3421063"/>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469752" tIns="825240" rIns="507840" bIns="710976"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fr-FR" altLang="fr-FR" sz="1000" b="0" i="0" u="none" strike="noStrike" cap="none" normalizeH="0" baseline="0">
                <a:ln>
                  <a:noFill/>
                </a:ln>
                <a:solidFill>
                  <a:schemeClr val="tx1"/>
                </a:solidFill>
                <a:effectLst/>
                <a:latin typeface="Arial" panose="020B0604020202020204" pitchFamily="34" charset="0"/>
                <a:ea typeface="Arial MT"/>
                <a:cs typeface="Arial MT"/>
              </a:rPr>
            </a:br>
            <a:endParaRPr kumimoji="0" lang="fr-FR" altLang="fr-FR" sz="1800" b="0" i="0" u="none" strike="noStrike" cap="none" normalizeH="0" baseline="0">
              <a:ln>
                <a:noFill/>
              </a:ln>
              <a:solidFill>
                <a:schemeClr val="tx1"/>
              </a:solidFill>
              <a:effectLst/>
              <a:latin typeface="Arial" panose="020B0604020202020204" pitchFamily="34" charset="0"/>
            </a:endParaRPr>
          </a:p>
        </p:txBody>
      </p:sp>
      <p:graphicFrame>
        <p:nvGraphicFramePr>
          <p:cNvPr id="10" name="Tableau 9">
            <a:extLst>
              <a:ext uri="{FF2B5EF4-FFF2-40B4-BE49-F238E27FC236}">
                <a16:creationId xmlns:a16="http://schemas.microsoft.com/office/drawing/2014/main" id="{C1A670E4-4230-46B5-BF33-A2F7C455643F}"/>
              </a:ext>
            </a:extLst>
          </p:cNvPr>
          <p:cNvGraphicFramePr>
            <a:graphicFrameLocks noGrp="1"/>
          </p:cNvGraphicFramePr>
          <p:nvPr>
            <p:extLst>
              <p:ext uri="{D42A27DB-BD31-4B8C-83A1-F6EECF244321}">
                <p14:modId xmlns:p14="http://schemas.microsoft.com/office/powerpoint/2010/main" val="443213489"/>
              </p:ext>
            </p:extLst>
          </p:nvPr>
        </p:nvGraphicFramePr>
        <p:xfrm>
          <a:off x="838200" y="501557"/>
          <a:ext cx="10789922" cy="2121989"/>
        </p:xfrm>
        <a:graphic>
          <a:graphicData uri="http://schemas.openxmlformats.org/drawingml/2006/table">
            <a:tbl>
              <a:tblPr firstRow="1" firstCol="1" lastRow="1" lastCol="1" bandRow="1" bandCol="1"/>
              <a:tblGrid>
                <a:gridCol w="4232366">
                  <a:extLst>
                    <a:ext uri="{9D8B030D-6E8A-4147-A177-3AD203B41FA5}">
                      <a16:colId xmlns:a16="http://schemas.microsoft.com/office/drawing/2014/main" val="3342120323"/>
                    </a:ext>
                  </a:extLst>
                </a:gridCol>
                <a:gridCol w="6557556">
                  <a:extLst>
                    <a:ext uri="{9D8B030D-6E8A-4147-A177-3AD203B41FA5}">
                      <a16:colId xmlns:a16="http://schemas.microsoft.com/office/drawing/2014/main" val="3740948720"/>
                    </a:ext>
                  </a:extLst>
                </a:gridCol>
              </a:tblGrid>
              <a:tr h="201884">
                <a:tc gridSpan="2">
                  <a:txBody>
                    <a:bodyPr/>
                    <a:lstStyle/>
                    <a:p>
                      <a:pPr marL="43180">
                        <a:spcBef>
                          <a:spcPts val="95"/>
                        </a:spcBef>
                        <a:spcAft>
                          <a:spcPts val="0"/>
                        </a:spcAft>
                      </a:pPr>
                      <a:r>
                        <a:rPr lang="fr-FR" sz="1100" b="1" dirty="0">
                          <a:solidFill>
                            <a:schemeClr val="bg1"/>
                          </a:solidFill>
                          <a:effectLst/>
                          <a:latin typeface="Arial" panose="020B0604020202020204" pitchFamily="34" charset="0"/>
                          <a:ea typeface="Arial MT"/>
                          <a:cs typeface="Arial MT"/>
                        </a:rPr>
                        <a:t>Dispositif</a:t>
                      </a:r>
                      <a:r>
                        <a:rPr lang="fr-FR" sz="1100" b="1" spc="10" dirty="0">
                          <a:solidFill>
                            <a:schemeClr val="bg1"/>
                          </a:solidFill>
                          <a:effectLst/>
                          <a:latin typeface="Arial" panose="020B0604020202020204" pitchFamily="34" charset="0"/>
                          <a:ea typeface="Arial MT"/>
                          <a:cs typeface="Arial MT"/>
                        </a:rPr>
                        <a:t> </a:t>
                      </a:r>
                      <a:r>
                        <a:rPr lang="fr-FR" sz="1100" b="1" dirty="0">
                          <a:solidFill>
                            <a:schemeClr val="bg1"/>
                          </a:solidFill>
                          <a:effectLst/>
                          <a:latin typeface="Arial" panose="020B0604020202020204" pitchFamily="34" charset="0"/>
                          <a:ea typeface="Arial MT"/>
                          <a:cs typeface="Arial MT"/>
                        </a:rPr>
                        <a:t>:</a:t>
                      </a:r>
                      <a:r>
                        <a:rPr lang="fr-FR" sz="1100" b="1" spc="15" dirty="0">
                          <a:solidFill>
                            <a:schemeClr val="bg1"/>
                          </a:solidFill>
                          <a:effectLst/>
                          <a:latin typeface="Arial" panose="020B0604020202020204" pitchFamily="34" charset="0"/>
                          <a:ea typeface="Arial MT"/>
                          <a:cs typeface="Arial MT"/>
                        </a:rPr>
                        <a:t> </a:t>
                      </a:r>
                      <a:r>
                        <a:rPr lang="fr-FR" sz="1100" b="1" dirty="0">
                          <a:solidFill>
                            <a:schemeClr val="bg1"/>
                          </a:solidFill>
                          <a:effectLst/>
                          <a:latin typeface="Arial" panose="020B0604020202020204" pitchFamily="34" charset="0"/>
                          <a:ea typeface="Arial MT"/>
                          <a:cs typeface="Arial MT"/>
                        </a:rPr>
                        <a:t>CH03</a:t>
                      </a:r>
                      <a:r>
                        <a:rPr lang="fr-FR" sz="1100" b="1" spc="10" dirty="0">
                          <a:solidFill>
                            <a:schemeClr val="bg1"/>
                          </a:solidFill>
                          <a:effectLst/>
                          <a:latin typeface="Arial" panose="020B0604020202020204" pitchFamily="34" charset="0"/>
                          <a:ea typeface="Arial MT"/>
                          <a:cs typeface="Arial MT"/>
                        </a:rPr>
                        <a:t> </a:t>
                      </a:r>
                      <a:r>
                        <a:rPr lang="fr-FR" sz="1100" b="1" dirty="0">
                          <a:solidFill>
                            <a:schemeClr val="bg1"/>
                          </a:solidFill>
                          <a:effectLst/>
                          <a:latin typeface="Arial" panose="020B0604020202020204" pitchFamily="34" charset="0"/>
                          <a:ea typeface="Arial MT"/>
                          <a:cs typeface="Arial MT"/>
                        </a:rPr>
                        <a:t>-</a:t>
                      </a:r>
                      <a:r>
                        <a:rPr lang="fr-FR" sz="1100" b="1" spc="10" dirty="0">
                          <a:solidFill>
                            <a:schemeClr val="bg1"/>
                          </a:solidFill>
                          <a:effectLst/>
                          <a:latin typeface="Arial" panose="020B0604020202020204" pitchFamily="34" charset="0"/>
                          <a:ea typeface="Arial MT"/>
                          <a:cs typeface="Arial MT"/>
                        </a:rPr>
                        <a:t> </a:t>
                      </a:r>
                      <a:r>
                        <a:rPr lang="fr-FR" sz="1100" b="1" dirty="0">
                          <a:solidFill>
                            <a:schemeClr val="bg1"/>
                          </a:solidFill>
                          <a:effectLst/>
                          <a:latin typeface="Arial" panose="020B0604020202020204" pitchFamily="34" charset="0"/>
                          <a:ea typeface="Arial MT"/>
                          <a:cs typeface="Arial MT"/>
                        </a:rPr>
                        <a:t>Approche</a:t>
                      </a:r>
                      <a:r>
                        <a:rPr lang="fr-FR" sz="1100" b="1" spc="10" dirty="0">
                          <a:solidFill>
                            <a:schemeClr val="bg1"/>
                          </a:solidFill>
                          <a:effectLst/>
                          <a:latin typeface="Arial" panose="020B0604020202020204" pitchFamily="34" charset="0"/>
                          <a:ea typeface="Arial MT"/>
                          <a:cs typeface="Arial MT"/>
                        </a:rPr>
                        <a:t> </a:t>
                      </a:r>
                      <a:r>
                        <a:rPr lang="fr-FR" sz="1100" b="1" dirty="0">
                          <a:solidFill>
                            <a:schemeClr val="bg1"/>
                          </a:solidFill>
                          <a:effectLst/>
                          <a:latin typeface="Arial" panose="020B0604020202020204" pitchFamily="34" charset="0"/>
                          <a:ea typeface="Arial MT"/>
                          <a:cs typeface="Arial MT"/>
                        </a:rPr>
                        <a:t>sensible</a:t>
                      </a:r>
                      <a:r>
                        <a:rPr lang="fr-FR" sz="1100" b="1" spc="5" dirty="0">
                          <a:solidFill>
                            <a:schemeClr val="bg1"/>
                          </a:solidFill>
                          <a:effectLst/>
                          <a:latin typeface="Arial" panose="020B0604020202020204" pitchFamily="34" charset="0"/>
                          <a:ea typeface="Arial MT"/>
                          <a:cs typeface="Arial MT"/>
                        </a:rPr>
                        <a:t> </a:t>
                      </a:r>
                      <a:r>
                        <a:rPr lang="fr-FR" sz="1100" b="1" dirty="0">
                          <a:solidFill>
                            <a:schemeClr val="bg1"/>
                          </a:solidFill>
                          <a:effectLst/>
                          <a:latin typeface="Arial" panose="020B0604020202020204" pitchFamily="34" charset="0"/>
                          <a:ea typeface="Arial MT"/>
                          <a:cs typeface="Arial MT"/>
                        </a:rPr>
                        <a:t>arts</a:t>
                      </a:r>
                      <a:r>
                        <a:rPr lang="fr-FR" sz="1100" b="1" spc="5" dirty="0">
                          <a:solidFill>
                            <a:schemeClr val="bg1"/>
                          </a:solidFill>
                          <a:effectLst/>
                          <a:latin typeface="Arial" panose="020B0604020202020204" pitchFamily="34" charset="0"/>
                          <a:ea typeface="Arial MT"/>
                          <a:cs typeface="Arial MT"/>
                        </a:rPr>
                        <a:t> </a:t>
                      </a:r>
                      <a:r>
                        <a:rPr lang="fr-FR" sz="1100" b="1" dirty="0">
                          <a:solidFill>
                            <a:schemeClr val="bg1"/>
                          </a:solidFill>
                          <a:effectLst/>
                          <a:latin typeface="Arial" panose="020B0604020202020204" pitchFamily="34" charset="0"/>
                          <a:ea typeface="Arial MT"/>
                          <a:cs typeface="Arial MT"/>
                        </a:rPr>
                        <a:t>plastiques</a:t>
                      </a:r>
                      <a:r>
                        <a:rPr lang="fr-FR" sz="1100" b="1" spc="10" dirty="0">
                          <a:solidFill>
                            <a:schemeClr val="bg1"/>
                          </a:solidFill>
                          <a:effectLst/>
                          <a:latin typeface="Arial" panose="020B0604020202020204" pitchFamily="34" charset="0"/>
                          <a:ea typeface="Arial MT"/>
                          <a:cs typeface="Arial MT"/>
                        </a:rPr>
                        <a:t> à </a:t>
                      </a:r>
                      <a:r>
                        <a:rPr lang="fr-FR" sz="1100" b="1" dirty="0">
                          <a:solidFill>
                            <a:schemeClr val="bg1"/>
                          </a:solidFill>
                          <a:effectLst/>
                          <a:latin typeface="Arial" panose="020B0604020202020204" pitchFamily="34" charset="0"/>
                          <a:ea typeface="Arial MT"/>
                          <a:cs typeface="Arial MT"/>
                        </a:rPr>
                        <a:t>l</a:t>
                      </a:r>
                      <a:r>
                        <a:rPr lang="fr-FR" sz="1100" b="1" spc="5" dirty="0">
                          <a:solidFill>
                            <a:schemeClr val="bg1"/>
                          </a:solidFill>
                          <a:effectLst/>
                          <a:latin typeface="Arial" panose="020B0604020202020204" pitchFamily="34" charset="0"/>
                          <a:ea typeface="Arial MT"/>
                          <a:cs typeface="Arial MT"/>
                        </a:rPr>
                        <a:t>’é</a:t>
                      </a:r>
                      <a:r>
                        <a:rPr lang="fr-FR" sz="1100" b="1" dirty="0">
                          <a:solidFill>
                            <a:schemeClr val="bg1"/>
                          </a:solidFill>
                          <a:effectLst/>
                          <a:latin typeface="Arial" panose="020B0604020202020204" pitchFamily="34" charset="0"/>
                          <a:ea typeface="Arial MT"/>
                          <a:cs typeface="Arial MT"/>
                        </a:rPr>
                        <a:t>cole</a:t>
                      </a:r>
                      <a:endParaRPr lang="fr-FR" sz="1100" dirty="0">
                        <a:solidFill>
                          <a:schemeClr val="bg1"/>
                        </a:solidFill>
                        <a:effectLst/>
                        <a:latin typeface="Arial MT"/>
                        <a:ea typeface="Arial MT"/>
                        <a:cs typeface="Arial MT"/>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solidFill>
                      <a:srgbClr val="587FCB"/>
                    </a:solidFill>
                  </a:tcPr>
                </a:tc>
                <a:tc hMerge="1">
                  <a:txBody>
                    <a:bodyPr/>
                    <a:lstStyle/>
                    <a:p>
                      <a:endParaRPr lang="fr-FR"/>
                    </a:p>
                  </a:txBody>
                  <a:tcPr/>
                </a:tc>
                <a:extLst>
                  <a:ext uri="{0D108BD9-81ED-4DB2-BD59-A6C34878D82A}">
                    <a16:rowId xmlns:a16="http://schemas.microsoft.com/office/drawing/2014/main" val="1994146664"/>
                  </a:ext>
                </a:extLst>
              </a:tr>
              <a:tr h="243894">
                <a:tc>
                  <a:txBody>
                    <a:bodyPr/>
                    <a:lstStyle/>
                    <a:p>
                      <a:pPr marL="38735">
                        <a:spcBef>
                          <a:spcPts val="265"/>
                        </a:spcBef>
                      </a:pPr>
                      <a:r>
                        <a:rPr lang="fr-FR" sz="1000" b="1" dirty="0">
                          <a:effectLst/>
                          <a:latin typeface="Arial" panose="020B0604020202020204" pitchFamily="34" charset="0"/>
                          <a:ea typeface="Arial MT"/>
                          <a:cs typeface="Arial MT"/>
                        </a:rPr>
                        <a:t>Identifiant</a:t>
                      </a:r>
                      <a:r>
                        <a:rPr lang="fr-FR" sz="1000" b="1" spc="-20" dirty="0">
                          <a:effectLst/>
                          <a:latin typeface="Arial" panose="020B0604020202020204" pitchFamily="34" charset="0"/>
                          <a:ea typeface="Arial MT"/>
                          <a:cs typeface="Arial MT"/>
                        </a:rPr>
                        <a:t> </a:t>
                      </a:r>
                      <a:r>
                        <a:rPr lang="fr-FR" sz="1000" b="1" dirty="0">
                          <a:effectLst/>
                          <a:latin typeface="Arial" panose="020B0604020202020204" pitchFamily="34" charset="0"/>
                          <a:ea typeface="Arial MT"/>
                          <a:cs typeface="Arial MT"/>
                        </a:rPr>
                        <a:t>:</a:t>
                      </a:r>
                      <a:r>
                        <a:rPr lang="fr-FR" sz="1000" b="1" spc="-25" dirty="0">
                          <a:effectLst/>
                          <a:latin typeface="Arial" panose="020B0604020202020204" pitchFamily="34" charset="0"/>
                          <a:ea typeface="Arial MT"/>
                          <a:cs typeface="Arial MT"/>
                        </a:rPr>
                        <a:t> </a:t>
                      </a:r>
                      <a:r>
                        <a:rPr lang="fr-FR" sz="1000" b="1" dirty="0">
                          <a:effectLst/>
                          <a:latin typeface="Arial" panose="020B0604020202020204" pitchFamily="34" charset="0"/>
                          <a:ea typeface="Arial MT"/>
                          <a:cs typeface="Arial MT"/>
                        </a:rPr>
                        <a:t>22D0392076</a:t>
                      </a:r>
                      <a:endParaRPr lang="fr-FR" sz="1100" dirty="0">
                        <a:effectLst/>
                        <a:latin typeface="Arial MT"/>
                        <a:ea typeface="Arial MT"/>
                        <a:cs typeface="Arial M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tcPr>
                </a:tc>
                <a:tc>
                  <a:txBody>
                    <a:bodyPr/>
                    <a:lstStyle/>
                    <a:p>
                      <a:pPr marL="38735">
                        <a:spcBef>
                          <a:spcPts val="265"/>
                        </a:spcBef>
                      </a:pPr>
                      <a:r>
                        <a:rPr lang="fr-FR" sz="1000" dirty="0">
                          <a:effectLst/>
                          <a:latin typeface="Arial MT"/>
                        </a:rPr>
                        <a:t>Inscription</a:t>
                      </a:r>
                      <a:r>
                        <a:rPr lang="fr-FR" sz="1000" spc="-25" dirty="0">
                          <a:effectLst/>
                          <a:latin typeface="Arial MT"/>
                        </a:rPr>
                        <a:t> </a:t>
                      </a:r>
                      <a:r>
                        <a:rPr lang="fr-FR" sz="1000" dirty="0">
                          <a:effectLst/>
                          <a:latin typeface="Arial MT"/>
                        </a:rPr>
                        <a:t>:</a:t>
                      </a:r>
                      <a:r>
                        <a:rPr lang="fr-FR" sz="1000" spc="-30" dirty="0">
                          <a:effectLst/>
                          <a:latin typeface="Arial MT"/>
                        </a:rPr>
                        <a:t> </a:t>
                      </a:r>
                      <a:r>
                        <a:rPr lang="fr-FR" sz="1000" dirty="0">
                          <a:effectLst/>
                          <a:latin typeface="Arial MT"/>
                        </a:rPr>
                        <a:t>du</a:t>
                      </a:r>
                      <a:r>
                        <a:rPr lang="fr-FR" sz="1000" spc="-25" dirty="0">
                          <a:effectLst/>
                          <a:latin typeface="Arial MT"/>
                        </a:rPr>
                        <a:t> </a:t>
                      </a:r>
                      <a:r>
                        <a:rPr lang="fr-FR" sz="1000" dirty="0">
                          <a:effectLst/>
                          <a:latin typeface="Arial MT"/>
                        </a:rPr>
                        <a:t>19/10 au 09/11/2022</a:t>
                      </a:r>
                      <a:endParaRPr lang="fr-FR" sz="1100" dirty="0">
                        <a:effectLst/>
                        <a:latin typeface="Arial MT"/>
                        <a:ea typeface="Arial MT"/>
                        <a:cs typeface="Arial M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5672129"/>
                  </a:ext>
                </a:extLst>
              </a:tr>
              <a:tr h="498170">
                <a:tc gridSpan="2">
                  <a:txBody>
                    <a:bodyPr/>
                    <a:lstStyle/>
                    <a:p>
                      <a:pPr marL="4445" marR="107315" indent="34290">
                        <a:lnSpc>
                          <a:spcPts val="1130"/>
                        </a:lnSpc>
                        <a:spcBef>
                          <a:spcPts val="10"/>
                        </a:spcBef>
                        <a:spcAft>
                          <a:spcPts val="0"/>
                        </a:spcAft>
                      </a:pPr>
                      <a:r>
                        <a:rPr lang="fr-FR" sz="1000" dirty="0">
                          <a:effectLst/>
                          <a:latin typeface="Arial MT"/>
                          <a:ea typeface="Arial MT"/>
                          <a:cs typeface="Arial MT"/>
                        </a:rPr>
                        <a:t>Objectifs</a:t>
                      </a:r>
                      <a:r>
                        <a:rPr lang="fr-FR" sz="1000" spc="-30" dirty="0">
                          <a:effectLst/>
                          <a:latin typeface="Arial MT"/>
                          <a:ea typeface="Arial MT"/>
                          <a:cs typeface="Arial MT"/>
                        </a:rPr>
                        <a:t> </a:t>
                      </a:r>
                      <a:r>
                        <a:rPr lang="fr-FR" sz="1000" dirty="0">
                          <a:effectLst/>
                          <a:latin typeface="Arial MT"/>
                          <a:ea typeface="Arial MT"/>
                          <a:cs typeface="Arial MT"/>
                        </a:rPr>
                        <a:t>généraux</a:t>
                      </a:r>
                      <a:r>
                        <a:rPr lang="fr-FR" sz="1000" spc="-25" dirty="0">
                          <a:effectLst/>
                          <a:latin typeface="Arial MT"/>
                          <a:ea typeface="Arial MT"/>
                          <a:cs typeface="Arial MT"/>
                        </a:rPr>
                        <a:t> </a:t>
                      </a:r>
                      <a:r>
                        <a:rPr lang="fr-FR" sz="1000" dirty="0">
                          <a:effectLst/>
                          <a:latin typeface="Arial MT"/>
                          <a:ea typeface="Arial MT"/>
                          <a:cs typeface="Arial MT"/>
                        </a:rPr>
                        <a:t>:</a:t>
                      </a:r>
                      <a:r>
                        <a:rPr lang="fr-FR" sz="1000" spc="-35" dirty="0">
                          <a:effectLst/>
                          <a:latin typeface="Arial MT"/>
                          <a:ea typeface="Arial MT"/>
                          <a:cs typeface="Arial MT"/>
                        </a:rPr>
                        <a:t> </a:t>
                      </a:r>
                      <a:r>
                        <a:rPr lang="fr-FR" sz="1000" dirty="0">
                          <a:effectLst/>
                          <a:latin typeface="Arial MT"/>
                          <a:ea typeface="Arial MT"/>
                          <a:cs typeface="Arial MT"/>
                        </a:rPr>
                        <a:t>Solliciter</a:t>
                      </a:r>
                      <a:r>
                        <a:rPr lang="fr-FR" sz="1000" spc="-30" dirty="0">
                          <a:effectLst/>
                          <a:latin typeface="Arial MT"/>
                          <a:ea typeface="Arial MT"/>
                          <a:cs typeface="Arial MT"/>
                        </a:rPr>
                        <a:t> </a:t>
                      </a:r>
                      <a:r>
                        <a:rPr lang="fr-FR" sz="1000" dirty="0">
                          <a:effectLst/>
                          <a:latin typeface="Arial MT"/>
                          <a:ea typeface="Arial MT"/>
                          <a:cs typeface="Arial MT"/>
                        </a:rPr>
                        <a:t>l</a:t>
                      </a:r>
                      <a:r>
                        <a:rPr lang="fr-FR" sz="1000" spc="-30" dirty="0">
                          <a:effectLst/>
                          <a:latin typeface="Arial MT"/>
                          <a:ea typeface="Arial MT"/>
                          <a:cs typeface="Arial MT"/>
                        </a:rPr>
                        <a:t>’</a:t>
                      </a:r>
                      <a:r>
                        <a:rPr lang="fr-FR" sz="1000" dirty="0">
                          <a:effectLst/>
                          <a:latin typeface="Arial MT"/>
                          <a:ea typeface="Arial MT"/>
                          <a:cs typeface="Arial MT"/>
                        </a:rPr>
                        <a:t>intelligence</a:t>
                      </a:r>
                      <a:r>
                        <a:rPr lang="fr-FR" sz="1000" spc="-30" dirty="0">
                          <a:effectLst/>
                          <a:latin typeface="Arial MT"/>
                          <a:ea typeface="Arial MT"/>
                          <a:cs typeface="Arial MT"/>
                        </a:rPr>
                        <a:t> </a:t>
                      </a:r>
                      <a:r>
                        <a:rPr lang="fr-FR" sz="1000" dirty="0">
                          <a:effectLst/>
                          <a:latin typeface="Arial MT"/>
                          <a:ea typeface="Arial MT"/>
                          <a:cs typeface="Arial MT"/>
                        </a:rPr>
                        <a:t>sensible</a:t>
                      </a:r>
                      <a:r>
                        <a:rPr lang="fr-FR" sz="1000" spc="-30" dirty="0">
                          <a:effectLst/>
                          <a:latin typeface="Arial MT"/>
                          <a:ea typeface="Arial MT"/>
                          <a:cs typeface="Arial MT"/>
                        </a:rPr>
                        <a:t> </a:t>
                      </a:r>
                      <a:r>
                        <a:rPr lang="fr-FR" sz="1000" dirty="0">
                          <a:effectLst/>
                          <a:latin typeface="Arial MT"/>
                          <a:ea typeface="Arial MT"/>
                          <a:cs typeface="Arial MT"/>
                        </a:rPr>
                        <a:t>des</a:t>
                      </a:r>
                      <a:r>
                        <a:rPr lang="fr-FR" sz="1000" spc="-25" dirty="0">
                          <a:effectLst/>
                          <a:latin typeface="Arial MT"/>
                          <a:ea typeface="Arial MT"/>
                          <a:cs typeface="Arial MT"/>
                        </a:rPr>
                        <a:t> </a:t>
                      </a:r>
                      <a:r>
                        <a:rPr lang="fr-FR" sz="1000" dirty="0">
                          <a:effectLst/>
                          <a:latin typeface="Arial MT"/>
                          <a:ea typeface="Arial MT"/>
                          <a:cs typeface="Arial MT"/>
                        </a:rPr>
                        <a:t>élevés.</a:t>
                      </a:r>
                      <a:r>
                        <a:rPr lang="fr-FR" sz="1000" spc="-30" dirty="0">
                          <a:effectLst/>
                          <a:latin typeface="Arial MT"/>
                          <a:ea typeface="Arial MT"/>
                          <a:cs typeface="Arial MT"/>
                        </a:rPr>
                        <a:t> </a:t>
                      </a:r>
                      <a:r>
                        <a:rPr lang="fr-FR" sz="1000" dirty="0">
                          <a:effectLst/>
                          <a:latin typeface="Arial MT"/>
                          <a:ea typeface="Arial MT"/>
                          <a:cs typeface="Arial MT"/>
                        </a:rPr>
                        <a:t>Développer</a:t>
                      </a:r>
                      <a:r>
                        <a:rPr lang="fr-FR" sz="1000" spc="-25" dirty="0">
                          <a:effectLst/>
                          <a:latin typeface="Arial MT"/>
                          <a:ea typeface="Arial MT"/>
                          <a:cs typeface="Arial MT"/>
                        </a:rPr>
                        <a:t> </a:t>
                      </a:r>
                      <a:r>
                        <a:rPr lang="fr-FR" sz="1000" dirty="0">
                          <a:effectLst/>
                          <a:latin typeface="Arial MT"/>
                          <a:ea typeface="Arial MT"/>
                          <a:cs typeface="Arial MT"/>
                        </a:rPr>
                        <a:t>la</a:t>
                      </a:r>
                      <a:r>
                        <a:rPr lang="fr-FR" sz="1000" spc="-30" dirty="0">
                          <a:effectLst/>
                          <a:latin typeface="Arial MT"/>
                          <a:ea typeface="Arial MT"/>
                          <a:cs typeface="Arial MT"/>
                        </a:rPr>
                        <a:t> </a:t>
                      </a:r>
                      <a:r>
                        <a:rPr lang="fr-FR" sz="1000" dirty="0">
                          <a:effectLst/>
                          <a:latin typeface="Arial MT"/>
                          <a:ea typeface="Arial MT"/>
                          <a:cs typeface="Arial MT"/>
                        </a:rPr>
                        <a:t>sensibilité,</a:t>
                      </a:r>
                      <a:r>
                        <a:rPr lang="fr-FR" sz="1000" spc="-30" dirty="0">
                          <a:effectLst/>
                          <a:latin typeface="Arial MT"/>
                          <a:ea typeface="Arial MT"/>
                          <a:cs typeface="Arial MT"/>
                        </a:rPr>
                        <a:t> </a:t>
                      </a:r>
                      <a:r>
                        <a:rPr lang="fr-FR" sz="1000" dirty="0">
                          <a:effectLst/>
                          <a:latin typeface="Arial MT"/>
                          <a:ea typeface="Arial MT"/>
                          <a:cs typeface="Arial MT"/>
                        </a:rPr>
                        <a:t>la</a:t>
                      </a:r>
                      <a:r>
                        <a:rPr lang="fr-FR" sz="1000" spc="-35" dirty="0">
                          <a:effectLst/>
                          <a:latin typeface="Arial MT"/>
                          <a:ea typeface="Arial MT"/>
                          <a:cs typeface="Arial MT"/>
                        </a:rPr>
                        <a:t> </a:t>
                      </a:r>
                      <a:r>
                        <a:rPr lang="fr-FR" sz="1000" dirty="0">
                          <a:effectLst/>
                          <a:latin typeface="Arial MT"/>
                          <a:ea typeface="Arial MT"/>
                          <a:cs typeface="Arial MT"/>
                        </a:rPr>
                        <a:t>curiosité</a:t>
                      </a:r>
                      <a:r>
                        <a:rPr lang="fr-FR" sz="1000" spc="-30" dirty="0">
                          <a:effectLst/>
                          <a:latin typeface="Arial MT"/>
                          <a:ea typeface="Arial MT"/>
                          <a:cs typeface="Arial MT"/>
                        </a:rPr>
                        <a:t> </a:t>
                      </a:r>
                      <a:r>
                        <a:rPr lang="fr-FR" sz="1000" dirty="0">
                          <a:effectLst/>
                          <a:latin typeface="Arial MT"/>
                          <a:ea typeface="Arial MT"/>
                          <a:cs typeface="Arial MT"/>
                        </a:rPr>
                        <a:t>et</a:t>
                      </a:r>
                      <a:r>
                        <a:rPr lang="fr-FR" sz="1000" spc="-35" dirty="0">
                          <a:effectLst/>
                          <a:latin typeface="Arial MT"/>
                          <a:ea typeface="Arial MT"/>
                          <a:cs typeface="Arial MT"/>
                        </a:rPr>
                        <a:t> </a:t>
                      </a:r>
                      <a:r>
                        <a:rPr lang="fr-FR" sz="1000" dirty="0">
                          <a:effectLst/>
                          <a:latin typeface="Arial MT"/>
                          <a:ea typeface="Arial MT"/>
                          <a:cs typeface="Arial MT"/>
                        </a:rPr>
                        <a:t>le</a:t>
                      </a:r>
                      <a:r>
                        <a:rPr lang="fr-FR" sz="1000" spc="-30" dirty="0">
                          <a:effectLst/>
                          <a:latin typeface="Arial MT"/>
                          <a:ea typeface="Arial MT"/>
                          <a:cs typeface="Arial MT"/>
                        </a:rPr>
                        <a:t> </a:t>
                      </a:r>
                      <a:r>
                        <a:rPr lang="fr-FR" sz="1000" dirty="0">
                          <a:effectLst/>
                          <a:latin typeface="Arial MT"/>
                          <a:ea typeface="Arial MT"/>
                          <a:cs typeface="Arial MT"/>
                        </a:rPr>
                        <a:t>plaisir</a:t>
                      </a:r>
                      <a:r>
                        <a:rPr lang="fr-FR" sz="1000" spc="-265" dirty="0">
                          <a:effectLst/>
                          <a:latin typeface="Arial MT"/>
                          <a:ea typeface="Arial MT"/>
                          <a:cs typeface="Arial MT"/>
                        </a:rPr>
                        <a:t> </a:t>
                      </a:r>
                      <a:r>
                        <a:rPr lang="fr-FR" sz="1000" dirty="0">
                          <a:effectLst/>
                          <a:latin typeface="Arial MT"/>
                          <a:ea typeface="Arial MT"/>
                          <a:cs typeface="Arial MT"/>
                        </a:rPr>
                        <a:t>de rencontrer des œuvres. Extraire des notions en arts plastiques dans ce que vous offrent les œuvres afin de</a:t>
                      </a:r>
                      <a:r>
                        <a:rPr lang="fr-FR" sz="1000" spc="5" dirty="0">
                          <a:effectLst/>
                          <a:latin typeface="Arial MT"/>
                          <a:ea typeface="Arial MT"/>
                          <a:cs typeface="Arial MT"/>
                        </a:rPr>
                        <a:t> </a:t>
                      </a:r>
                      <a:r>
                        <a:rPr lang="fr-FR" sz="1000" dirty="0">
                          <a:effectLst/>
                          <a:latin typeface="Arial MT"/>
                          <a:ea typeface="Arial MT"/>
                          <a:cs typeface="Arial MT"/>
                        </a:rPr>
                        <a:t>concevoir des situations pédagogiques en cycle 1, 2 et 3. Elaborer des séquences qui déclenchent chez les</a:t>
                      </a:r>
                      <a:r>
                        <a:rPr lang="fr-FR" sz="1000" spc="5" dirty="0">
                          <a:effectLst/>
                          <a:latin typeface="Arial MT"/>
                          <a:ea typeface="Arial MT"/>
                          <a:cs typeface="Arial MT"/>
                        </a:rPr>
                        <a:t> </a:t>
                      </a:r>
                      <a:r>
                        <a:rPr lang="fr-FR" sz="1000" dirty="0">
                          <a:effectLst/>
                          <a:latin typeface="Arial MT"/>
                          <a:ea typeface="Arial MT"/>
                          <a:cs typeface="Arial MT"/>
                        </a:rPr>
                        <a:t>élevés,</a:t>
                      </a:r>
                      <a:r>
                        <a:rPr lang="fr-FR" sz="1000" spc="-15" dirty="0">
                          <a:effectLst/>
                          <a:latin typeface="Arial MT"/>
                          <a:ea typeface="Arial MT"/>
                          <a:cs typeface="Arial MT"/>
                        </a:rPr>
                        <a:t> </a:t>
                      </a:r>
                      <a:r>
                        <a:rPr lang="fr-FR" sz="1000" dirty="0">
                          <a:effectLst/>
                          <a:latin typeface="Arial MT"/>
                          <a:ea typeface="Arial MT"/>
                          <a:cs typeface="Arial MT"/>
                        </a:rPr>
                        <a:t>des</a:t>
                      </a:r>
                      <a:r>
                        <a:rPr lang="fr-FR" sz="1000" spc="-5" dirty="0">
                          <a:effectLst/>
                          <a:latin typeface="Arial MT"/>
                          <a:ea typeface="Arial MT"/>
                          <a:cs typeface="Arial MT"/>
                        </a:rPr>
                        <a:t> </a:t>
                      </a:r>
                      <a:r>
                        <a:rPr lang="fr-FR" sz="1000" dirty="0">
                          <a:effectLst/>
                          <a:latin typeface="Arial MT"/>
                          <a:ea typeface="Arial MT"/>
                          <a:cs typeface="Arial MT"/>
                        </a:rPr>
                        <a:t>réponses</a:t>
                      </a:r>
                      <a:r>
                        <a:rPr lang="fr-FR" sz="1000" spc="-5" dirty="0">
                          <a:effectLst/>
                          <a:latin typeface="Arial MT"/>
                          <a:ea typeface="Arial MT"/>
                          <a:cs typeface="Arial MT"/>
                        </a:rPr>
                        <a:t> </a:t>
                      </a:r>
                      <a:r>
                        <a:rPr lang="fr-FR" sz="1000" dirty="0">
                          <a:effectLst/>
                          <a:latin typeface="Arial MT"/>
                          <a:ea typeface="Arial MT"/>
                          <a:cs typeface="Arial MT"/>
                        </a:rPr>
                        <a:t>expressives,</a:t>
                      </a:r>
                      <a:r>
                        <a:rPr lang="fr-FR" sz="1000" spc="-5" dirty="0">
                          <a:effectLst/>
                          <a:latin typeface="Arial MT"/>
                          <a:ea typeface="Arial MT"/>
                          <a:cs typeface="Arial MT"/>
                        </a:rPr>
                        <a:t> </a:t>
                      </a:r>
                      <a:r>
                        <a:rPr lang="fr-FR" sz="1000" dirty="0">
                          <a:effectLst/>
                          <a:latin typeface="Arial MT"/>
                          <a:ea typeface="Arial MT"/>
                          <a:cs typeface="Arial MT"/>
                        </a:rPr>
                        <a:t>divergentes,</a:t>
                      </a:r>
                      <a:r>
                        <a:rPr lang="fr-FR" sz="1000" spc="-15" dirty="0">
                          <a:effectLst/>
                          <a:latin typeface="Arial MT"/>
                          <a:ea typeface="Arial MT"/>
                          <a:cs typeface="Arial MT"/>
                        </a:rPr>
                        <a:t> </a:t>
                      </a:r>
                      <a:r>
                        <a:rPr lang="fr-FR" sz="1000" dirty="0">
                          <a:effectLst/>
                          <a:latin typeface="Arial MT"/>
                          <a:ea typeface="Arial MT"/>
                          <a:cs typeface="Arial MT"/>
                        </a:rPr>
                        <a:t>relevant</a:t>
                      </a:r>
                      <a:r>
                        <a:rPr lang="fr-FR" sz="1000" spc="-15" dirty="0">
                          <a:effectLst/>
                          <a:latin typeface="Arial MT"/>
                          <a:ea typeface="Arial MT"/>
                          <a:cs typeface="Arial MT"/>
                        </a:rPr>
                        <a:t> </a:t>
                      </a:r>
                      <a:r>
                        <a:rPr lang="fr-FR" sz="1000" dirty="0">
                          <a:effectLst/>
                          <a:latin typeface="Arial MT"/>
                          <a:ea typeface="Arial MT"/>
                          <a:cs typeface="Arial MT"/>
                        </a:rPr>
                        <a:t>des</a:t>
                      </a:r>
                      <a:r>
                        <a:rPr lang="fr-FR" sz="1000" spc="-5" dirty="0">
                          <a:effectLst/>
                          <a:latin typeface="Arial MT"/>
                          <a:ea typeface="Arial MT"/>
                          <a:cs typeface="Arial MT"/>
                        </a:rPr>
                        <a:t> </a:t>
                      </a:r>
                      <a:r>
                        <a:rPr lang="fr-FR" sz="1000" dirty="0">
                          <a:effectLst/>
                          <a:latin typeface="Arial MT"/>
                          <a:ea typeface="Arial MT"/>
                          <a:cs typeface="Arial MT"/>
                        </a:rPr>
                        <a:t>sensibilités</a:t>
                      </a:r>
                      <a:r>
                        <a:rPr lang="fr-FR" sz="1000" spc="-5" dirty="0">
                          <a:effectLst/>
                          <a:latin typeface="Arial MT"/>
                          <a:ea typeface="Arial MT"/>
                          <a:cs typeface="Arial MT"/>
                        </a:rPr>
                        <a:t> </a:t>
                      </a:r>
                      <a:r>
                        <a:rPr lang="fr-FR" sz="1000" dirty="0">
                          <a:effectLst/>
                          <a:latin typeface="Arial MT"/>
                          <a:ea typeface="Arial MT"/>
                          <a:cs typeface="Arial MT"/>
                        </a:rPr>
                        <a:t>différentes.</a:t>
                      </a:r>
                      <a:endParaRPr lang="fr-FR" sz="1100" dirty="0">
                        <a:effectLst/>
                        <a:latin typeface="Arial MT"/>
                        <a:ea typeface="Arial MT"/>
                        <a:cs typeface="Arial M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tcPr>
                </a:tc>
                <a:tc hMerge="1">
                  <a:txBody>
                    <a:bodyPr/>
                    <a:lstStyle/>
                    <a:p>
                      <a:endParaRPr lang="fr-FR"/>
                    </a:p>
                  </a:txBody>
                  <a:tcPr/>
                </a:tc>
                <a:extLst>
                  <a:ext uri="{0D108BD9-81ED-4DB2-BD59-A6C34878D82A}">
                    <a16:rowId xmlns:a16="http://schemas.microsoft.com/office/drawing/2014/main" val="268382297"/>
                  </a:ext>
                </a:extLst>
              </a:tr>
              <a:tr h="244478">
                <a:tc>
                  <a:txBody>
                    <a:bodyPr/>
                    <a:lstStyle/>
                    <a:p>
                      <a:pPr marL="38735">
                        <a:spcBef>
                          <a:spcPts val="235"/>
                        </a:spcBef>
                      </a:pPr>
                      <a:r>
                        <a:rPr lang="fr-FR" sz="1000" dirty="0">
                          <a:effectLst/>
                          <a:latin typeface="Arial MT"/>
                          <a:ea typeface="Arial MT"/>
                          <a:cs typeface="Arial MT"/>
                        </a:rPr>
                        <a:t>Responsable</a:t>
                      </a:r>
                      <a:r>
                        <a:rPr lang="fr-FR" sz="1000" spc="-20" dirty="0">
                          <a:effectLst/>
                          <a:latin typeface="Arial MT"/>
                          <a:ea typeface="Arial MT"/>
                          <a:cs typeface="Arial MT"/>
                        </a:rPr>
                        <a:t> </a:t>
                      </a:r>
                      <a:r>
                        <a:rPr lang="fr-FR" sz="1000" dirty="0">
                          <a:effectLst/>
                          <a:latin typeface="Arial MT"/>
                          <a:ea typeface="Arial MT"/>
                          <a:cs typeface="Arial MT"/>
                        </a:rPr>
                        <a:t>:</a:t>
                      </a:r>
                      <a:r>
                        <a:rPr lang="fr-FR" sz="1000" spc="-20" dirty="0">
                          <a:effectLst/>
                          <a:latin typeface="Arial MT"/>
                          <a:ea typeface="Arial MT"/>
                          <a:cs typeface="Arial MT"/>
                        </a:rPr>
                        <a:t> </a:t>
                      </a:r>
                      <a:r>
                        <a:rPr lang="fr-FR" sz="1000" dirty="0">
                          <a:effectLst/>
                          <a:latin typeface="Arial MT"/>
                          <a:ea typeface="Arial MT"/>
                          <a:cs typeface="Arial MT"/>
                        </a:rPr>
                        <a:t>IEN</a:t>
                      </a:r>
                      <a:r>
                        <a:rPr lang="fr-FR" sz="1000" spc="-15" dirty="0">
                          <a:effectLst/>
                          <a:latin typeface="Arial MT"/>
                          <a:ea typeface="Arial MT"/>
                          <a:cs typeface="Arial MT"/>
                        </a:rPr>
                        <a:t> </a:t>
                      </a:r>
                      <a:r>
                        <a:rPr lang="fr-FR" sz="1000" dirty="0">
                          <a:effectLst/>
                          <a:latin typeface="Arial MT"/>
                          <a:ea typeface="Arial MT"/>
                          <a:cs typeface="Arial MT"/>
                        </a:rPr>
                        <a:t>mission</a:t>
                      </a:r>
                      <a:r>
                        <a:rPr lang="fr-FR" sz="1000" spc="-20" dirty="0">
                          <a:effectLst/>
                          <a:latin typeface="Arial MT"/>
                          <a:ea typeface="Arial MT"/>
                          <a:cs typeface="Arial MT"/>
                        </a:rPr>
                        <a:t> </a:t>
                      </a:r>
                      <a:r>
                        <a:rPr lang="fr-FR" sz="1000" dirty="0">
                          <a:effectLst/>
                          <a:latin typeface="Arial MT"/>
                          <a:ea typeface="Arial MT"/>
                          <a:cs typeface="Arial MT"/>
                        </a:rPr>
                        <a:t>EAC</a:t>
                      </a:r>
                      <a:endParaRPr lang="fr-FR" sz="1100" dirty="0">
                        <a:effectLst/>
                        <a:latin typeface="Arial MT"/>
                        <a:ea typeface="Arial MT"/>
                        <a:cs typeface="Arial M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tcPr>
                </a:tc>
                <a:tc>
                  <a:txBody>
                    <a:bodyPr/>
                    <a:lstStyle/>
                    <a:p>
                      <a:pPr marL="38735">
                        <a:spcBef>
                          <a:spcPts val="235"/>
                        </a:spcBef>
                      </a:pPr>
                      <a:r>
                        <a:rPr lang="fr-FR" sz="1000" dirty="0">
                          <a:effectLst/>
                          <a:latin typeface="Arial MT"/>
                        </a:rPr>
                        <a:t>Nb</a:t>
                      </a:r>
                      <a:r>
                        <a:rPr lang="fr-FR" sz="1000" spc="-20" dirty="0">
                          <a:effectLst/>
                          <a:latin typeface="Arial MT"/>
                        </a:rPr>
                        <a:t> </a:t>
                      </a:r>
                      <a:r>
                        <a:rPr lang="fr-FR" sz="1000" dirty="0">
                          <a:effectLst/>
                          <a:latin typeface="Arial MT"/>
                        </a:rPr>
                        <a:t>de</a:t>
                      </a:r>
                      <a:r>
                        <a:rPr lang="fr-FR" sz="1000" spc="-10" dirty="0">
                          <a:effectLst/>
                          <a:latin typeface="Arial MT"/>
                        </a:rPr>
                        <a:t> </a:t>
                      </a:r>
                      <a:r>
                        <a:rPr lang="fr-FR" sz="1000" dirty="0">
                          <a:effectLst/>
                          <a:latin typeface="Arial MT"/>
                        </a:rPr>
                        <a:t>places</a:t>
                      </a:r>
                      <a:r>
                        <a:rPr lang="fr-FR" sz="1000" spc="-10" dirty="0">
                          <a:effectLst/>
                          <a:latin typeface="Arial MT"/>
                        </a:rPr>
                        <a:t> </a:t>
                      </a:r>
                      <a:r>
                        <a:rPr lang="fr-FR" sz="1000" dirty="0">
                          <a:effectLst/>
                          <a:latin typeface="Arial MT"/>
                        </a:rPr>
                        <a:t>:</a:t>
                      </a:r>
                      <a:r>
                        <a:rPr lang="fr-FR" sz="1000" spc="-15" dirty="0">
                          <a:effectLst/>
                          <a:latin typeface="Arial MT"/>
                        </a:rPr>
                        <a:t> </a:t>
                      </a:r>
                      <a:r>
                        <a:rPr lang="fr-FR" sz="1000" dirty="0">
                          <a:effectLst/>
                          <a:latin typeface="Arial MT"/>
                        </a:rPr>
                        <a:t>60</a:t>
                      </a:r>
                      <a:endParaRPr lang="fr-FR" sz="1100" dirty="0">
                        <a:effectLst/>
                        <a:latin typeface="Arial MT"/>
                        <a:ea typeface="Arial MT"/>
                        <a:cs typeface="Arial M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82919944"/>
                  </a:ext>
                </a:extLst>
              </a:tr>
              <a:tr h="211220">
                <a:tc gridSpan="2">
                  <a:txBody>
                    <a:bodyPr/>
                    <a:lstStyle/>
                    <a:p>
                      <a:pPr marL="4445">
                        <a:spcBef>
                          <a:spcPts val="40"/>
                        </a:spcBef>
                        <a:spcAft>
                          <a:spcPts val="0"/>
                        </a:spcAft>
                      </a:pPr>
                      <a:r>
                        <a:rPr lang="fr-FR" sz="1000" dirty="0">
                          <a:effectLst/>
                          <a:latin typeface="Arial MT"/>
                          <a:ea typeface="Arial MT"/>
                          <a:cs typeface="Arial MT"/>
                        </a:rPr>
                        <a:t>Public</a:t>
                      </a:r>
                      <a:r>
                        <a:rPr lang="fr-FR" sz="1000" spc="-20" dirty="0">
                          <a:effectLst/>
                          <a:latin typeface="Arial MT"/>
                          <a:ea typeface="Arial MT"/>
                          <a:cs typeface="Arial MT"/>
                        </a:rPr>
                        <a:t> </a:t>
                      </a:r>
                      <a:r>
                        <a:rPr lang="fr-FR" sz="1000" dirty="0">
                          <a:effectLst/>
                          <a:latin typeface="Arial MT"/>
                          <a:ea typeface="Arial MT"/>
                          <a:cs typeface="Arial MT"/>
                        </a:rPr>
                        <a:t>:</a:t>
                      </a:r>
                      <a:r>
                        <a:rPr lang="fr-FR" sz="1000" spc="-20" dirty="0">
                          <a:effectLst/>
                          <a:latin typeface="Arial MT"/>
                          <a:ea typeface="Arial MT"/>
                          <a:cs typeface="Arial MT"/>
                        </a:rPr>
                        <a:t> </a:t>
                      </a:r>
                      <a:r>
                        <a:rPr lang="fr-FR" sz="1000" dirty="0">
                          <a:effectLst/>
                          <a:latin typeface="Arial MT"/>
                          <a:ea typeface="Arial MT"/>
                          <a:cs typeface="Arial MT"/>
                        </a:rPr>
                        <a:t>Tous</a:t>
                      </a:r>
                      <a:r>
                        <a:rPr lang="fr-FR" sz="1000" spc="-15" dirty="0">
                          <a:effectLst/>
                          <a:latin typeface="Arial MT"/>
                          <a:ea typeface="Arial MT"/>
                          <a:cs typeface="Arial MT"/>
                        </a:rPr>
                        <a:t> </a:t>
                      </a:r>
                      <a:r>
                        <a:rPr lang="fr-FR" sz="1000" dirty="0">
                          <a:effectLst/>
                          <a:latin typeface="Arial MT"/>
                          <a:ea typeface="Arial MT"/>
                          <a:cs typeface="Arial MT"/>
                        </a:rPr>
                        <a:t>les</a:t>
                      </a:r>
                      <a:r>
                        <a:rPr lang="fr-FR" sz="1000" spc="-20" dirty="0">
                          <a:effectLst/>
                          <a:latin typeface="Arial MT"/>
                          <a:ea typeface="Arial MT"/>
                          <a:cs typeface="Arial MT"/>
                        </a:rPr>
                        <a:t> </a:t>
                      </a:r>
                      <a:r>
                        <a:rPr lang="fr-FR" sz="1000" dirty="0">
                          <a:effectLst/>
                          <a:latin typeface="Arial MT"/>
                          <a:ea typeface="Arial MT"/>
                          <a:cs typeface="Arial MT"/>
                        </a:rPr>
                        <a:t>cycles</a:t>
                      </a:r>
                      <a:endParaRPr lang="fr-FR" sz="1100" dirty="0">
                        <a:effectLst/>
                        <a:latin typeface="Arial MT"/>
                        <a:ea typeface="Arial MT"/>
                        <a:cs typeface="Arial M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tcPr>
                </a:tc>
                <a:tc hMerge="1">
                  <a:txBody>
                    <a:bodyPr/>
                    <a:lstStyle/>
                    <a:p>
                      <a:endParaRPr lang="fr-FR"/>
                    </a:p>
                  </a:txBody>
                  <a:tcPr/>
                </a:tc>
                <a:extLst>
                  <a:ext uri="{0D108BD9-81ED-4DB2-BD59-A6C34878D82A}">
                    <a16:rowId xmlns:a16="http://schemas.microsoft.com/office/drawing/2014/main" val="268625708"/>
                  </a:ext>
                </a:extLst>
              </a:tr>
              <a:tr h="318464">
                <a:tc gridSpan="2">
                  <a:txBody>
                    <a:bodyPr/>
                    <a:lstStyle/>
                    <a:p>
                      <a:pPr marL="8890" marR="184785" indent="34290">
                        <a:lnSpc>
                          <a:spcPct val="97000"/>
                        </a:lnSpc>
                        <a:spcBef>
                          <a:spcPts val="155"/>
                        </a:spcBef>
                        <a:spcAft>
                          <a:spcPts val="0"/>
                        </a:spcAft>
                        <a:tabLst>
                          <a:tab pos="795655" algn="l"/>
                        </a:tabLst>
                      </a:pPr>
                      <a:r>
                        <a:rPr lang="fr-FR" sz="1000" dirty="0">
                          <a:effectLst/>
                          <a:latin typeface="Arial MT"/>
                          <a:ea typeface="Arial MT"/>
                          <a:cs typeface="Arial MT"/>
                        </a:rPr>
                        <a:t>Prérequis</a:t>
                      </a:r>
                      <a:r>
                        <a:rPr lang="fr-FR" sz="1000" spc="-20" dirty="0">
                          <a:effectLst/>
                          <a:latin typeface="Arial MT"/>
                          <a:ea typeface="Arial MT"/>
                          <a:cs typeface="Arial MT"/>
                        </a:rPr>
                        <a:t> </a:t>
                      </a:r>
                      <a:r>
                        <a:rPr lang="fr-FR" sz="1000" dirty="0">
                          <a:effectLst/>
                          <a:latin typeface="Arial MT"/>
                          <a:ea typeface="Arial MT"/>
                          <a:cs typeface="Arial MT"/>
                        </a:rPr>
                        <a:t>: Fréquenter des œuvres et découvrir des démarches artistiques, faire éprouver des pratiques</a:t>
                      </a:r>
                      <a:r>
                        <a:rPr lang="fr-FR" sz="1000" spc="5" dirty="0">
                          <a:effectLst/>
                          <a:latin typeface="Arial MT"/>
                          <a:ea typeface="Arial MT"/>
                          <a:cs typeface="Arial MT"/>
                        </a:rPr>
                        <a:t> </a:t>
                      </a:r>
                      <a:r>
                        <a:rPr lang="fr-FR" sz="1000" dirty="0">
                          <a:effectLst/>
                          <a:latin typeface="Arial MT"/>
                          <a:ea typeface="Arial MT"/>
                          <a:cs typeface="Arial MT"/>
                        </a:rPr>
                        <a:t>plastiques</a:t>
                      </a:r>
                      <a:r>
                        <a:rPr lang="fr-FR" sz="1000" spc="-20" dirty="0">
                          <a:effectLst/>
                          <a:latin typeface="Arial MT"/>
                          <a:ea typeface="Arial MT"/>
                          <a:cs typeface="Arial MT"/>
                        </a:rPr>
                        <a:t> </a:t>
                      </a:r>
                      <a:r>
                        <a:rPr lang="fr-FR" sz="1000" dirty="0">
                          <a:effectLst/>
                          <a:latin typeface="Arial MT"/>
                          <a:ea typeface="Arial MT"/>
                          <a:cs typeface="Arial MT"/>
                        </a:rPr>
                        <a:t>concrètes</a:t>
                      </a:r>
                      <a:r>
                        <a:rPr lang="fr-FR" sz="1000" spc="-15" dirty="0">
                          <a:effectLst/>
                          <a:latin typeface="Arial MT"/>
                          <a:ea typeface="Arial MT"/>
                          <a:cs typeface="Arial MT"/>
                        </a:rPr>
                        <a:t> </a:t>
                      </a:r>
                      <a:r>
                        <a:rPr lang="fr-FR" sz="1000" dirty="0">
                          <a:effectLst/>
                          <a:latin typeface="Arial MT"/>
                          <a:ea typeface="Arial MT"/>
                          <a:cs typeface="Arial MT"/>
                        </a:rPr>
                        <a:t>en</a:t>
                      </a:r>
                      <a:r>
                        <a:rPr lang="fr-FR" sz="1000" spc="-20" dirty="0">
                          <a:effectLst/>
                          <a:latin typeface="Arial MT"/>
                          <a:ea typeface="Arial MT"/>
                          <a:cs typeface="Arial MT"/>
                        </a:rPr>
                        <a:t> </a:t>
                      </a:r>
                      <a:r>
                        <a:rPr lang="fr-FR" sz="1000" dirty="0">
                          <a:effectLst/>
                          <a:latin typeface="Arial MT"/>
                          <a:ea typeface="Arial MT"/>
                          <a:cs typeface="Arial MT"/>
                        </a:rPr>
                        <a:t>y</a:t>
                      </a:r>
                      <a:r>
                        <a:rPr lang="fr-FR" sz="1000" spc="-50" dirty="0">
                          <a:effectLst/>
                          <a:latin typeface="Arial MT"/>
                          <a:ea typeface="Arial MT"/>
                          <a:cs typeface="Arial MT"/>
                        </a:rPr>
                        <a:t> </a:t>
                      </a:r>
                      <a:r>
                        <a:rPr lang="fr-FR" sz="1000" dirty="0">
                          <a:effectLst/>
                          <a:latin typeface="Arial MT"/>
                          <a:ea typeface="Arial MT"/>
                          <a:cs typeface="Arial MT"/>
                        </a:rPr>
                        <a:t>associant</a:t>
                      </a:r>
                      <a:r>
                        <a:rPr lang="fr-FR" sz="1000" spc="-25" dirty="0">
                          <a:effectLst/>
                          <a:latin typeface="Arial MT"/>
                          <a:ea typeface="Arial MT"/>
                          <a:cs typeface="Arial MT"/>
                        </a:rPr>
                        <a:t> </a:t>
                      </a:r>
                      <a:r>
                        <a:rPr lang="fr-FR" sz="1000" dirty="0">
                          <a:effectLst/>
                          <a:latin typeface="Arial MT"/>
                          <a:ea typeface="Arial MT"/>
                          <a:cs typeface="Arial MT"/>
                        </a:rPr>
                        <a:t>les</a:t>
                      </a:r>
                      <a:r>
                        <a:rPr lang="fr-FR" sz="1000" spc="-15" dirty="0">
                          <a:effectLst/>
                          <a:latin typeface="Arial MT"/>
                          <a:ea typeface="Arial MT"/>
                          <a:cs typeface="Arial MT"/>
                        </a:rPr>
                        <a:t> </a:t>
                      </a:r>
                      <a:r>
                        <a:rPr lang="fr-FR" sz="1000" dirty="0">
                          <a:effectLst/>
                          <a:latin typeface="Arial MT"/>
                          <a:ea typeface="Arial MT"/>
                          <a:cs typeface="Arial MT"/>
                        </a:rPr>
                        <a:t>connaissances</a:t>
                      </a:r>
                      <a:r>
                        <a:rPr lang="fr-FR" sz="1000" spc="-20" dirty="0">
                          <a:effectLst/>
                          <a:latin typeface="Arial MT"/>
                          <a:ea typeface="Arial MT"/>
                          <a:cs typeface="Arial MT"/>
                        </a:rPr>
                        <a:t> </a:t>
                      </a:r>
                      <a:r>
                        <a:rPr lang="fr-FR" sz="1000" dirty="0">
                          <a:effectLst/>
                          <a:latin typeface="Arial MT"/>
                          <a:ea typeface="Arial MT"/>
                          <a:cs typeface="Arial MT"/>
                        </a:rPr>
                        <a:t>pour</a:t>
                      </a:r>
                      <a:r>
                        <a:rPr lang="fr-FR" sz="1000" spc="-15" dirty="0">
                          <a:effectLst/>
                          <a:latin typeface="Arial MT"/>
                          <a:ea typeface="Arial MT"/>
                          <a:cs typeface="Arial MT"/>
                        </a:rPr>
                        <a:t> </a:t>
                      </a:r>
                      <a:r>
                        <a:rPr lang="fr-FR" sz="1000" dirty="0">
                          <a:effectLst/>
                          <a:latin typeface="Arial MT"/>
                          <a:ea typeface="Arial MT"/>
                          <a:cs typeface="Arial MT"/>
                        </a:rPr>
                        <a:t>permettre</a:t>
                      </a:r>
                      <a:r>
                        <a:rPr lang="fr-FR" sz="1000" spc="-20" dirty="0">
                          <a:effectLst/>
                          <a:latin typeface="Arial MT"/>
                          <a:ea typeface="Arial MT"/>
                          <a:cs typeface="Arial MT"/>
                        </a:rPr>
                        <a:t> </a:t>
                      </a:r>
                      <a:r>
                        <a:rPr lang="fr-FR" sz="1000" dirty="0">
                          <a:effectLst/>
                          <a:latin typeface="Arial MT"/>
                          <a:ea typeface="Arial MT"/>
                          <a:cs typeface="Arial MT"/>
                        </a:rPr>
                        <a:t>a</a:t>
                      </a:r>
                      <a:r>
                        <a:rPr lang="fr-FR" sz="1000" spc="-25" dirty="0">
                          <a:effectLst/>
                          <a:latin typeface="Arial MT"/>
                          <a:ea typeface="Arial MT"/>
                          <a:cs typeface="Arial MT"/>
                        </a:rPr>
                        <a:t> </a:t>
                      </a:r>
                      <a:r>
                        <a:rPr lang="fr-FR" sz="1000" dirty="0">
                          <a:effectLst/>
                          <a:latin typeface="Arial MT"/>
                          <a:ea typeface="Arial MT"/>
                          <a:cs typeface="Arial MT"/>
                        </a:rPr>
                        <a:t>chaque</a:t>
                      </a:r>
                      <a:r>
                        <a:rPr lang="fr-FR" sz="1000" spc="-25" dirty="0">
                          <a:effectLst/>
                          <a:latin typeface="Arial MT"/>
                          <a:ea typeface="Arial MT"/>
                          <a:cs typeface="Arial MT"/>
                        </a:rPr>
                        <a:t> </a:t>
                      </a:r>
                      <a:r>
                        <a:rPr lang="fr-FR" sz="1000" dirty="0">
                          <a:effectLst/>
                          <a:latin typeface="Arial MT"/>
                          <a:ea typeface="Arial MT"/>
                          <a:cs typeface="Arial MT"/>
                        </a:rPr>
                        <a:t>enseignant</a:t>
                      </a:r>
                      <a:r>
                        <a:rPr lang="fr-FR" sz="1000" spc="-25" dirty="0">
                          <a:effectLst/>
                          <a:latin typeface="Arial MT"/>
                          <a:ea typeface="Arial MT"/>
                          <a:cs typeface="Arial MT"/>
                        </a:rPr>
                        <a:t> </a:t>
                      </a:r>
                      <a:r>
                        <a:rPr lang="fr-FR" sz="1000" dirty="0">
                          <a:effectLst/>
                          <a:latin typeface="Arial MT"/>
                          <a:ea typeface="Arial MT"/>
                          <a:cs typeface="Arial MT"/>
                        </a:rPr>
                        <a:t>(en</a:t>
                      </a:r>
                      <a:r>
                        <a:rPr lang="fr-FR" sz="1000" spc="-20" dirty="0">
                          <a:effectLst/>
                          <a:latin typeface="Arial MT"/>
                          <a:ea typeface="Arial MT"/>
                          <a:cs typeface="Arial MT"/>
                        </a:rPr>
                        <a:t> </a:t>
                      </a:r>
                      <a:r>
                        <a:rPr lang="fr-FR" sz="1000" dirty="0">
                          <a:effectLst/>
                          <a:latin typeface="Arial MT"/>
                          <a:ea typeface="Arial MT"/>
                          <a:cs typeface="Arial MT"/>
                        </a:rPr>
                        <a:t>N1,</a:t>
                      </a:r>
                      <a:r>
                        <a:rPr lang="fr-FR" sz="1000" spc="-20" dirty="0">
                          <a:effectLst/>
                          <a:latin typeface="Arial MT"/>
                          <a:ea typeface="Arial MT"/>
                          <a:cs typeface="Arial MT"/>
                        </a:rPr>
                        <a:t> </a:t>
                      </a:r>
                      <a:r>
                        <a:rPr lang="fr-FR" sz="1000" dirty="0">
                          <a:effectLst/>
                          <a:latin typeface="Arial MT"/>
                          <a:ea typeface="Arial MT"/>
                          <a:cs typeface="Arial MT"/>
                        </a:rPr>
                        <a:t>N2,</a:t>
                      </a:r>
                      <a:r>
                        <a:rPr lang="fr-FR" sz="1000" spc="-25" dirty="0">
                          <a:effectLst/>
                          <a:latin typeface="Arial MT"/>
                          <a:ea typeface="Arial MT"/>
                          <a:cs typeface="Arial MT"/>
                        </a:rPr>
                        <a:t> </a:t>
                      </a:r>
                      <a:r>
                        <a:rPr lang="fr-FR" sz="1000" dirty="0">
                          <a:effectLst/>
                          <a:latin typeface="Arial MT"/>
                          <a:ea typeface="Arial MT"/>
                          <a:cs typeface="Arial MT"/>
                        </a:rPr>
                        <a:t>N3)</a:t>
                      </a:r>
                      <a:r>
                        <a:rPr lang="fr-FR" sz="1000" spc="-15" dirty="0">
                          <a:effectLst/>
                          <a:latin typeface="Arial MT"/>
                          <a:ea typeface="Arial MT"/>
                          <a:cs typeface="Arial MT"/>
                        </a:rPr>
                        <a:t> </a:t>
                      </a:r>
                      <a:r>
                        <a:rPr lang="fr-FR" sz="1000" dirty="0">
                          <a:effectLst/>
                          <a:latin typeface="Arial MT"/>
                          <a:ea typeface="Arial MT"/>
                          <a:cs typeface="Arial MT"/>
                        </a:rPr>
                        <a:t>développer</a:t>
                      </a:r>
                      <a:r>
                        <a:rPr lang="fr-FR" sz="1000" spc="-5" dirty="0">
                          <a:effectLst/>
                          <a:latin typeface="Arial MT"/>
                          <a:ea typeface="Arial MT"/>
                          <a:cs typeface="Arial MT"/>
                        </a:rPr>
                        <a:t> </a:t>
                      </a:r>
                      <a:r>
                        <a:rPr lang="fr-FR" sz="1000" dirty="0">
                          <a:effectLst/>
                          <a:latin typeface="Arial MT"/>
                          <a:ea typeface="Arial MT"/>
                          <a:cs typeface="Arial MT"/>
                        </a:rPr>
                        <a:t>un</a:t>
                      </a:r>
                      <a:r>
                        <a:rPr lang="fr-FR" sz="1000" spc="-5" dirty="0">
                          <a:effectLst/>
                          <a:latin typeface="Arial MT"/>
                          <a:ea typeface="Arial MT"/>
                          <a:cs typeface="Arial MT"/>
                        </a:rPr>
                        <a:t> </a:t>
                      </a:r>
                      <a:r>
                        <a:rPr lang="fr-FR" sz="1000" dirty="0">
                          <a:effectLst/>
                          <a:latin typeface="Arial MT"/>
                          <a:ea typeface="Arial MT"/>
                          <a:cs typeface="Arial MT"/>
                        </a:rPr>
                        <a:t>enseignement</a:t>
                      </a:r>
                      <a:r>
                        <a:rPr lang="fr-FR" sz="1000" spc="-10" dirty="0">
                          <a:effectLst/>
                          <a:latin typeface="Arial MT"/>
                          <a:ea typeface="Arial MT"/>
                          <a:cs typeface="Arial MT"/>
                        </a:rPr>
                        <a:t> </a:t>
                      </a:r>
                      <a:r>
                        <a:rPr lang="fr-FR" sz="1000" dirty="0">
                          <a:effectLst/>
                          <a:latin typeface="Arial MT"/>
                          <a:ea typeface="Arial MT"/>
                          <a:cs typeface="Arial MT"/>
                        </a:rPr>
                        <a:t>artistique tourné sur une approche sensible des arts plastiques a l’école.</a:t>
                      </a:r>
                      <a:endParaRPr lang="fr-FR" sz="1100" dirty="0">
                        <a:effectLst/>
                        <a:latin typeface="Arial MT"/>
                        <a:ea typeface="Arial MT"/>
                        <a:cs typeface="Arial M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tcPr>
                </a:tc>
                <a:tc hMerge="1">
                  <a:txBody>
                    <a:bodyPr/>
                    <a:lstStyle/>
                    <a:p>
                      <a:endParaRPr lang="fr-FR" dirty="0"/>
                    </a:p>
                  </a:txBody>
                  <a:tcPr/>
                </a:tc>
                <a:extLst>
                  <a:ext uri="{0D108BD9-81ED-4DB2-BD59-A6C34878D82A}">
                    <a16:rowId xmlns:a16="http://schemas.microsoft.com/office/drawing/2014/main" val="3423057464"/>
                  </a:ext>
                </a:extLst>
              </a:tr>
              <a:tr h="183907">
                <a:tc gridSpan="2">
                  <a:txBody>
                    <a:bodyPr/>
                    <a:lstStyle/>
                    <a:p>
                      <a:pPr marL="38735">
                        <a:spcBef>
                          <a:spcPts val="180"/>
                        </a:spcBef>
                      </a:pPr>
                      <a:r>
                        <a:rPr lang="fr-FR" sz="1000" dirty="0">
                          <a:effectLst/>
                          <a:latin typeface="Arial MT"/>
                          <a:ea typeface="Arial MT"/>
                          <a:cs typeface="Arial MT"/>
                        </a:rPr>
                        <a:t>Dates</a:t>
                      </a:r>
                      <a:r>
                        <a:rPr lang="fr-FR" sz="1000" spc="-15" dirty="0">
                          <a:effectLst/>
                          <a:latin typeface="Arial MT"/>
                          <a:ea typeface="Arial MT"/>
                          <a:cs typeface="Arial MT"/>
                        </a:rPr>
                        <a:t> </a:t>
                      </a:r>
                      <a:r>
                        <a:rPr lang="fr-FR" sz="1000" dirty="0">
                          <a:effectLst/>
                          <a:latin typeface="Arial MT"/>
                          <a:ea typeface="Arial MT"/>
                          <a:cs typeface="Arial MT"/>
                        </a:rPr>
                        <a:t>:</a:t>
                      </a:r>
                      <a:r>
                        <a:rPr lang="fr-FR" sz="1000" spc="-15" dirty="0">
                          <a:effectLst/>
                          <a:latin typeface="Arial MT"/>
                          <a:ea typeface="Arial MT"/>
                          <a:cs typeface="Arial MT"/>
                        </a:rPr>
                        <a:t> </a:t>
                      </a:r>
                      <a:r>
                        <a:rPr lang="fr-FR" sz="1000" dirty="0">
                          <a:effectLst/>
                          <a:latin typeface="Arial MT"/>
                          <a:ea typeface="Arial MT"/>
                          <a:cs typeface="Arial MT"/>
                        </a:rPr>
                        <a:t>A</a:t>
                      </a:r>
                      <a:r>
                        <a:rPr lang="fr-FR" sz="1000" spc="-20" dirty="0">
                          <a:effectLst/>
                          <a:latin typeface="Arial MT"/>
                          <a:ea typeface="Arial MT"/>
                          <a:cs typeface="Arial MT"/>
                        </a:rPr>
                        <a:t> </a:t>
                      </a:r>
                      <a:r>
                        <a:rPr lang="fr-FR" sz="1000" dirty="0">
                          <a:effectLst/>
                          <a:latin typeface="Arial MT"/>
                          <a:ea typeface="Arial MT"/>
                          <a:cs typeface="Arial MT"/>
                        </a:rPr>
                        <a:t>définir</a:t>
                      </a:r>
                      <a:endParaRPr lang="fr-FR" sz="1100" dirty="0">
                        <a:effectLst/>
                        <a:latin typeface="Arial MT"/>
                        <a:ea typeface="Arial MT"/>
                        <a:cs typeface="Arial M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tcPr>
                </a:tc>
                <a:tc hMerge="1">
                  <a:txBody>
                    <a:bodyPr/>
                    <a:lstStyle/>
                    <a:p>
                      <a:endParaRPr lang="fr-FR"/>
                    </a:p>
                  </a:txBody>
                  <a:tcPr/>
                </a:tc>
                <a:extLst>
                  <a:ext uri="{0D108BD9-81ED-4DB2-BD59-A6C34878D82A}">
                    <a16:rowId xmlns:a16="http://schemas.microsoft.com/office/drawing/2014/main" val="1897593917"/>
                  </a:ext>
                </a:extLst>
              </a:tr>
              <a:tr h="219972">
                <a:tc gridSpan="2">
                  <a:txBody>
                    <a:bodyPr/>
                    <a:lstStyle/>
                    <a:p>
                      <a:pPr marL="4445">
                        <a:spcBef>
                          <a:spcPts val="215"/>
                        </a:spcBef>
                        <a:spcAft>
                          <a:spcPts val="0"/>
                        </a:spcAft>
                      </a:pPr>
                      <a:r>
                        <a:rPr lang="fr-FR" sz="1100" b="1" dirty="0">
                          <a:solidFill>
                            <a:srgbClr val="000000"/>
                          </a:solidFill>
                          <a:effectLst/>
                          <a:latin typeface="Arial" panose="020B0604020202020204" pitchFamily="34" charset="0"/>
                          <a:ea typeface="Arial MT"/>
                          <a:cs typeface="Arial MT"/>
                        </a:rPr>
                        <a:t>Module</a:t>
                      </a:r>
                      <a:r>
                        <a:rPr lang="fr-FR" sz="1100" b="1" spc="30" dirty="0">
                          <a:solidFill>
                            <a:srgbClr val="000000"/>
                          </a:solidFill>
                          <a:effectLst/>
                          <a:latin typeface="Arial" panose="020B0604020202020204" pitchFamily="34" charset="0"/>
                          <a:ea typeface="Arial MT"/>
                          <a:cs typeface="Arial MT"/>
                        </a:rPr>
                        <a:t> </a:t>
                      </a:r>
                      <a:r>
                        <a:rPr lang="fr-FR" sz="1100" b="1" dirty="0">
                          <a:solidFill>
                            <a:srgbClr val="000000"/>
                          </a:solidFill>
                          <a:effectLst/>
                          <a:latin typeface="Arial" panose="020B0604020202020204" pitchFamily="34" charset="0"/>
                          <a:ea typeface="Arial MT"/>
                          <a:cs typeface="Arial MT"/>
                        </a:rPr>
                        <a:t>:</a:t>
                      </a:r>
                      <a:r>
                        <a:rPr lang="fr-FR" sz="1100" b="1" spc="5" dirty="0">
                          <a:solidFill>
                            <a:srgbClr val="000000"/>
                          </a:solidFill>
                          <a:effectLst/>
                          <a:latin typeface="Arial" panose="020B0604020202020204" pitchFamily="34" charset="0"/>
                          <a:ea typeface="Arial MT"/>
                          <a:cs typeface="Arial MT"/>
                        </a:rPr>
                        <a:t> </a:t>
                      </a:r>
                      <a:r>
                        <a:rPr lang="fr-FR" sz="1100" b="1" dirty="0">
                          <a:solidFill>
                            <a:srgbClr val="000000"/>
                          </a:solidFill>
                          <a:effectLst/>
                          <a:latin typeface="Arial" panose="020B0604020202020204" pitchFamily="34" charset="0"/>
                          <a:ea typeface="Arial MT"/>
                          <a:cs typeface="Arial MT"/>
                        </a:rPr>
                        <a:t>N1</a:t>
                      </a:r>
                      <a:r>
                        <a:rPr lang="fr-FR" sz="1100" b="1" spc="10" dirty="0">
                          <a:solidFill>
                            <a:srgbClr val="000000"/>
                          </a:solidFill>
                          <a:effectLst/>
                          <a:latin typeface="Arial" panose="020B0604020202020204" pitchFamily="34" charset="0"/>
                          <a:ea typeface="Arial MT"/>
                          <a:cs typeface="Arial MT"/>
                        </a:rPr>
                        <a:t> </a:t>
                      </a:r>
                      <a:r>
                        <a:rPr lang="fr-FR" sz="1100" b="1" dirty="0">
                          <a:solidFill>
                            <a:srgbClr val="000000"/>
                          </a:solidFill>
                          <a:effectLst/>
                          <a:latin typeface="Arial" panose="020B0604020202020204" pitchFamily="34" charset="0"/>
                          <a:ea typeface="Arial MT"/>
                          <a:cs typeface="Arial MT"/>
                        </a:rPr>
                        <a:t>:</a:t>
                      </a:r>
                      <a:r>
                        <a:rPr lang="fr-FR" sz="1100" b="1" spc="10" dirty="0">
                          <a:solidFill>
                            <a:srgbClr val="000000"/>
                          </a:solidFill>
                          <a:effectLst/>
                          <a:latin typeface="Arial" panose="020B0604020202020204" pitchFamily="34" charset="0"/>
                          <a:ea typeface="Arial MT"/>
                          <a:cs typeface="Arial MT"/>
                        </a:rPr>
                        <a:t> </a:t>
                      </a:r>
                      <a:r>
                        <a:rPr lang="fr-FR" sz="1100" b="1" dirty="0">
                          <a:solidFill>
                            <a:srgbClr val="000000"/>
                          </a:solidFill>
                          <a:effectLst/>
                          <a:latin typeface="Arial" panose="020B0604020202020204" pitchFamily="34" charset="0"/>
                          <a:ea typeface="Arial MT"/>
                          <a:cs typeface="Arial MT"/>
                        </a:rPr>
                        <a:t>niveau</a:t>
                      </a:r>
                      <a:r>
                        <a:rPr lang="fr-FR" sz="1100" b="1" spc="10" dirty="0">
                          <a:solidFill>
                            <a:srgbClr val="000000"/>
                          </a:solidFill>
                          <a:effectLst/>
                          <a:latin typeface="Arial" panose="020B0604020202020204" pitchFamily="34" charset="0"/>
                          <a:ea typeface="Arial MT"/>
                          <a:cs typeface="Arial MT"/>
                        </a:rPr>
                        <a:t> </a:t>
                      </a:r>
                      <a:r>
                        <a:rPr lang="fr-FR" sz="1100" b="1" dirty="0">
                          <a:solidFill>
                            <a:srgbClr val="000000"/>
                          </a:solidFill>
                          <a:effectLst/>
                          <a:latin typeface="Arial" panose="020B0604020202020204" pitchFamily="34" charset="0"/>
                          <a:ea typeface="Arial MT"/>
                          <a:cs typeface="Arial MT"/>
                        </a:rPr>
                        <a:t>débutant</a:t>
                      </a:r>
                      <a:endParaRPr lang="fr-FR" sz="1100" dirty="0">
                        <a:effectLst/>
                        <a:latin typeface="Arial MT"/>
                        <a:ea typeface="Arial MT"/>
                        <a:cs typeface="Arial MT"/>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3F3"/>
                    </a:solidFill>
                  </a:tcPr>
                </a:tc>
                <a:tc hMerge="1">
                  <a:txBody>
                    <a:bodyPr/>
                    <a:lstStyle/>
                    <a:p>
                      <a:endParaRPr lang="fr-FR"/>
                    </a:p>
                  </a:txBody>
                  <a:tcPr/>
                </a:tc>
                <a:extLst>
                  <a:ext uri="{0D108BD9-81ED-4DB2-BD59-A6C34878D82A}">
                    <a16:rowId xmlns:a16="http://schemas.microsoft.com/office/drawing/2014/main" val="4021735680"/>
                  </a:ext>
                </a:extLst>
              </a:tr>
            </a:tbl>
          </a:graphicData>
        </a:graphic>
      </p:graphicFrame>
      <p:graphicFrame>
        <p:nvGraphicFramePr>
          <p:cNvPr id="11" name="Tableau 10">
            <a:extLst>
              <a:ext uri="{FF2B5EF4-FFF2-40B4-BE49-F238E27FC236}">
                <a16:creationId xmlns:a16="http://schemas.microsoft.com/office/drawing/2014/main" id="{D73EDDD6-9A53-464B-9FB3-B4801ECDCD3F}"/>
              </a:ext>
            </a:extLst>
          </p:cNvPr>
          <p:cNvGraphicFramePr>
            <a:graphicFrameLocks noGrp="1"/>
          </p:cNvGraphicFramePr>
          <p:nvPr>
            <p:extLst>
              <p:ext uri="{D42A27DB-BD31-4B8C-83A1-F6EECF244321}">
                <p14:modId xmlns:p14="http://schemas.microsoft.com/office/powerpoint/2010/main" val="3892883562"/>
              </p:ext>
            </p:extLst>
          </p:nvPr>
        </p:nvGraphicFramePr>
        <p:xfrm>
          <a:off x="838200" y="2650207"/>
          <a:ext cx="10789921" cy="1204617"/>
        </p:xfrm>
        <a:graphic>
          <a:graphicData uri="http://schemas.openxmlformats.org/drawingml/2006/table">
            <a:tbl>
              <a:tblPr firstRow="1" firstCol="1" lastRow="1" lastCol="1" bandRow="1" bandCol="1"/>
              <a:tblGrid>
                <a:gridCol w="4266822">
                  <a:extLst>
                    <a:ext uri="{9D8B030D-6E8A-4147-A177-3AD203B41FA5}">
                      <a16:colId xmlns:a16="http://schemas.microsoft.com/office/drawing/2014/main" val="2111621182"/>
                    </a:ext>
                  </a:extLst>
                </a:gridCol>
                <a:gridCol w="6523099">
                  <a:extLst>
                    <a:ext uri="{9D8B030D-6E8A-4147-A177-3AD203B41FA5}">
                      <a16:colId xmlns:a16="http://schemas.microsoft.com/office/drawing/2014/main" val="1508889119"/>
                    </a:ext>
                  </a:extLst>
                </a:gridCol>
              </a:tblGrid>
              <a:tr h="390387">
                <a:tc gridSpan="2">
                  <a:txBody>
                    <a:bodyPr/>
                    <a:lstStyle/>
                    <a:p>
                      <a:pPr marL="4445" indent="34290">
                        <a:lnSpc>
                          <a:spcPct val="97000"/>
                        </a:lnSpc>
                        <a:spcBef>
                          <a:spcPts val="90"/>
                        </a:spcBef>
                        <a:spcAft>
                          <a:spcPts val="0"/>
                        </a:spcAft>
                      </a:pPr>
                      <a:r>
                        <a:rPr lang="fr-FR" sz="1000" dirty="0">
                          <a:effectLst/>
                          <a:latin typeface="Arial MT"/>
                          <a:ea typeface="Arial MT"/>
                          <a:cs typeface="Arial MT"/>
                        </a:rPr>
                        <a:t>Contenus</a:t>
                      </a:r>
                      <a:r>
                        <a:rPr lang="fr-FR" sz="1000" spc="-20" dirty="0">
                          <a:effectLst/>
                          <a:latin typeface="Arial MT"/>
                          <a:ea typeface="Arial MT"/>
                          <a:cs typeface="Arial MT"/>
                        </a:rPr>
                        <a:t> </a:t>
                      </a:r>
                      <a:r>
                        <a:rPr lang="fr-FR" sz="1000" dirty="0">
                          <a:effectLst/>
                          <a:latin typeface="Arial MT"/>
                          <a:ea typeface="Arial MT"/>
                          <a:cs typeface="Arial MT"/>
                        </a:rPr>
                        <a:t>:</a:t>
                      </a:r>
                      <a:r>
                        <a:rPr lang="fr-FR" sz="1000" spc="-25" dirty="0">
                          <a:effectLst/>
                          <a:latin typeface="Arial MT"/>
                          <a:ea typeface="Arial MT"/>
                          <a:cs typeface="Arial MT"/>
                        </a:rPr>
                        <a:t> </a:t>
                      </a:r>
                      <a:r>
                        <a:rPr lang="fr-FR" sz="1000" dirty="0">
                          <a:effectLst/>
                          <a:latin typeface="Arial MT"/>
                          <a:ea typeface="Arial MT"/>
                          <a:cs typeface="Arial MT"/>
                        </a:rPr>
                        <a:t>Découvrir</a:t>
                      </a:r>
                      <a:r>
                        <a:rPr lang="fr-FR" sz="1000" spc="-20" dirty="0">
                          <a:effectLst/>
                          <a:latin typeface="Arial MT"/>
                          <a:ea typeface="Arial MT"/>
                          <a:cs typeface="Arial MT"/>
                        </a:rPr>
                        <a:t> </a:t>
                      </a:r>
                      <a:r>
                        <a:rPr lang="fr-FR" sz="1000" dirty="0">
                          <a:effectLst/>
                          <a:latin typeface="Arial MT"/>
                          <a:ea typeface="Arial MT"/>
                          <a:cs typeface="Arial MT"/>
                        </a:rPr>
                        <a:t>la</a:t>
                      </a:r>
                      <a:r>
                        <a:rPr lang="fr-FR" sz="1000" spc="-25" dirty="0">
                          <a:effectLst/>
                          <a:latin typeface="Arial MT"/>
                          <a:ea typeface="Arial MT"/>
                          <a:cs typeface="Arial MT"/>
                        </a:rPr>
                        <a:t> </a:t>
                      </a:r>
                      <a:r>
                        <a:rPr lang="fr-FR" sz="1000" dirty="0">
                          <a:effectLst/>
                          <a:latin typeface="Arial MT"/>
                          <a:ea typeface="Arial MT"/>
                          <a:cs typeface="Arial MT"/>
                        </a:rPr>
                        <a:t>mallette</a:t>
                      </a:r>
                      <a:r>
                        <a:rPr lang="fr-FR" sz="1000" spc="-30" dirty="0">
                          <a:effectLst/>
                          <a:latin typeface="Arial MT"/>
                          <a:ea typeface="Arial MT"/>
                          <a:cs typeface="Arial MT"/>
                        </a:rPr>
                        <a:t> </a:t>
                      </a:r>
                      <a:r>
                        <a:rPr lang="fr-FR" sz="1000" dirty="0">
                          <a:effectLst/>
                          <a:latin typeface="Arial MT"/>
                          <a:ea typeface="Arial MT"/>
                          <a:cs typeface="Arial MT"/>
                        </a:rPr>
                        <a:t>pédagogique</a:t>
                      </a:r>
                      <a:r>
                        <a:rPr lang="fr-FR" sz="1000" spc="-25" dirty="0">
                          <a:effectLst/>
                          <a:latin typeface="Arial MT"/>
                          <a:ea typeface="Arial MT"/>
                          <a:cs typeface="Arial MT"/>
                        </a:rPr>
                        <a:t> </a:t>
                      </a:r>
                      <a:r>
                        <a:rPr lang="fr-FR" sz="1000" dirty="0">
                          <a:effectLst/>
                          <a:latin typeface="Arial MT"/>
                          <a:ea typeface="Arial MT"/>
                          <a:cs typeface="Arial MT"/>
                        </a:rPr>
                        <a:t>Le</a:t>
                      </a:r>
                      <a:r>
                        <a:rPr lang="fr-FR" sz="1000" spc="-20" dirty="0">
                          <a:effectLst/>
                          <a:latin typeface="Arial MT"/>
                          <a:ea typeface="Arial MT"/>
                          <a:cs typeface="Arial MT"/>
                        </a:rPr>
                        <a:t> </a:t>
                      </a:r>
                      <a:r>
                        <a:rPr lang="fr-FR" sz="1000" dirty="0">
                          <a:effectLst/>
                          <a:latin typeface="Arial MT"/>
                          <a:ea typeface="Arial MT"/>
                          <a:cs typeface="Arial MT"/>
                        </a:rPr>
                        <a:t>Ludographe,</a:t>
                      </a:r>
                      <a:r>
                        <a:rPr lang="fr-FR" sz="1000" spc="-30" dirty="0">
                          <a:effectLst/>
                          <a:latin typeface="Arial MT"/>
                          <a:ea typeface="Arial MT"/>
                          <a:cs typeface="Arial MT"/>
                        </a:rPr>
                        <a:t> </a:t>
                      </a:r>
                      <a:r>
                        <a:rPr lang="fr-FR" sz="1000" dirty="0">
                          <a:effectLst/>
                          <a:latin typeface="Arial MT"/>
                          <a:ea typeface="Arial MT"/>
                          <a:cs typeface="Arial MT"/>
                        </a:rPr>
                        <a:t>apprendre</a:t>
                      </a:r>
                      <a:r>
                        <a:rPr lang="fr-FR" sz="1000" spc="-30" dirty="0">
                          <a:effectLst/>
                          <a:latin typeface="Arial MT"/>
                          <a:ea typeface="Arial MT"/>
                          <a:cs typeface="Arial MT"/>
                        </a:rPr>
                        <a:t> </a:t>
                      </a:r>
                      <a:r>
                        <a:rPr lang="fr-FR" sz="1000" dirty="0">
                          <a:effectLst/>
                          <a:latin typeface="Arial MT"/>
                          <a:ea typeface="Arial MT"/>
                          <a:cs typeface="Arial MT"/>
                        </a:rPr>
                        <a:t>a</a:t>
                      </a:r>
                      <a:r>
                        <a:rPr lang="fr-FR" sz="1000" spc="-25" dirty="0">
                          <a:effectLst/>
                          <a:latin typeface="Arial MT"/>
                          <a:ea typeface="Arial MT"/>
                          <a:cs typeface="Arial MT"/>
                        </a:rPr>
                        <a:t> </a:t>
                      </a:r>
                      <a:r>
                        <a:rPr lang="fr-FR" sz="1000" dirty="0">
                          <a:effectLst/>
                          <a:latin typeface="Arial MT"/>
                          <a:ea typeface="Arial MT"/>
                          <a:cs typeface="Arial MT"/>
                        </a:rPr>
                        <a:t>manipuler</a:t>
                      </a:r>
                      <a:r>
                        <a:rPr lang="fr-FR" sz="1000" spc="-20" dirty="0">
                          <a:effectLst/>
                          <a:latin typeface="Arial MT"/>
                          <a:ea typeface="Arial MT"/>
                          <a:cs typeface="Arial MT"/>
                        </a:rPr>
                        <a:t> </a:t>
                      </a:r>
                      <a:r>
                        <a:rPr lang="fr-FR" sz="1000" dirty="0">
                          <a:effectLst/>
                          <a:latin typeface="Arial MT"/>
                          <a:ea typeface="Arial MT"/>
                          <a:cs typeface="Arial MT"/>
                        </a:rPr>
                        <a:t>les</a:t>
                      </a:r>
                      <a:r>
                        <a:rPr lang="fr-FR" sz="1000" spc="-20" dirty="0">
                          <a:effectLst/>
                          <a:latin typeface="Arial MT"/>
                          <a:ea typeface="Arial MT"/>
                          <a:cs typeface="Arial MT"/>
                        </a:rPr>
                        <a:t> </a:t>
                      </a:r>
                      <a:r>
                        <a:rPr lang="fr-FR" sz="1000" dirty="0">
                          <a:effectLst/>
                          <a:latin typeface="Arial MT"/>
                          <a:ea typeface="Arial MT"/>
                          <a:cs typeface="Arial MT"/>
                        </a:rPr>
                        <a:t>formes</a:t>
                      </a:r>
                      <a:r>
                        <a:rPr lang="fr-FR" sz="1000" spc="-15" dirty="0">
                          <a:effectLst/>
                          <a:latin typeface="Arial MT"/>
                          <a:ea typeface="Arial MT"/>
                          <a:cs typeface="Arial MT"/>
                        </a:rPr>
                        <a:t> </a:t>
                      </a:r>
                      <a:r>
                        <a:rPr lang="fr-FR" sz="1000" dirty="0">
                          <a:effectLst/>
                          <a:latin typeface="Arial MT"/>
                          <a:ea typeface="Arial MT"/>
                          <a:cs typeface="Arial MT"/>
                        </a:rPr>
                        <a:t>et</a:t>
                      </a:r>
                      <a:r>
                        <a:rPr lang="fr-FR" sz="1000" spc="-25" dirty="0">
                          <a:effectLst/>
                          <a:latin typeface="Arial MT"/>
                          <a:ea typeface="Arial MT"/>
                          <a:cs typeface="Arial MT"/>
                        </a:rPr>
                        <a:t> </a:t>
                      </a:r>
                      <a:r>
                        <a:rPr lang="fr-FR" sz="1000" dirty="0">
                          <a:effectLst/>
                          <a:latin typeface="Arial MT"/>
                          <a:ea typeface="Arial MT"/>
                          <a:cs typeface="Arial MT"/>
                        </a:rPr>
                        <a:t>les</a:t>
                      </a:r>
                      <a:r>
                        <a:rPr lang="fr-FR" sz="1000" spc="-20" dirty="0">
                          <a:effectLst/>
                          <a:latin typeface="Arial MT"/>
                          <a:ea typeface="Arial MT"/>
                          <a:cs typeface="Arial MT"/>
                        </a:rPr>
                        <a:t> </a:t>
                      </a:r>
                      <a:r>
                        <a:rPr lang="fr-FR" sz="1000" dirty="0">
                          <a:effectLst/>
                          <a:latin typeface="Arial MT"/>
                          <a:ea typeface="Arial MT"/>
                          <a:cs typeface="Arial MT"/>
                        </a:rPr>
                        <a:t>couleurs,</a:t>
                      </a:r>
                      <a:r>
                        <a:rPr lang="fr-FR" sz="1000" spc="-265" dirty="0">
                          <a:effectLst/>
                          <a:latin typeface="Arial MT"/>
                          <a:ea typeface="Arial MT"/>
                          <a:cs typeface="Arial MT"/>
                        </a:rPr>
                        <a:t> </a:t>
                      </a:r>
                      <a:r>
                        <a:rPr lang="fr-FR" sz="1000" dirty="0">
                          <a:effectLst/>
                          <a:latin typeface="Arial MT"/>
                          <a:ea typeface="Arial MT"/>
                          <a:cs typeface="Arial MT"/>
                        </a:rPr>
                        <a:t>mettre</a:t>
                      </a:r>
                      <a:r>
                        <a:rPr lang="fr-FR" sz="1000" spc="-10" dirty="0">
                          <a:effectLst/>
                          <a:latin typeface="Arial MT"/>
                          <a:ea typeface="Arial MT"/>
                          <a:cs typeface="Arial MT"/>
                        </a:rPr>
                        <a:t> </a:t>
                      </a:r>
                      <a:r>
                        <a:rPr lang="fr-FR" sz="1000" dirty="0">
                          <a:effectLst/>
                          <a:latin typeface="Arial MT"/>
                          <a:ea typeface="Arial MT"/>
                          <a:cs typeface="Arial MT"/>
                        </a:rPr>
                        <a:t>en</a:t>
                      </a:r>
                      <a:r>
                        <a:rPr lang="fr-FR" sz="1000" spc="-10" dirty="0">
                          <a:effectLst/>
                          <a:latin typeface="Arial MT"/>
                          <a:ea typeface="Arial MT"/>
                          <a:cs typeface="Arial MT"/>
                        </a:rPr>
                        <a:t> </a:t>
                      </a:r>
                      <a:r>
                        <a:rPr lang="fr-FR" sz="1000" dirty="0">
                          <a:effectLst/>
                          <a:latin typeface="Arial MT"/>
                          <a:ea typeface="Arial MT"/>
                          <a:cs typeface="Arial MT"/>
                        </a:rPr>
                        <a:t>réseau</a:t>
                      </a:r>
                      <a:r>
                        <a:rPr lang="fr-FR" sz="1000" spc="-5" dirty="0">
                          <a:effectLst/>
                          <a:latin typeface="Arial MT"/>
                          <a:ea typeface="Arial MT"/>
                          <a:cs typeface="Arial MT"/>
                        </a:rPr>
                        <a:t> </a:t>
                      </a:r>
                      <a:r>
                        <a:rPr lang="fr-FR" sz="1000" dirty="0">
                          <a:effectLst/>
                          <a:latin typeface="Arial MT"/>
                          <a:ea typeface="Arial MT"/>
                          <a:cs typeface="Arial MT"/>
                        </a:rPr>
                        <a:t>les</a:t>
                      </a:r>
                      <a:r>
                        <a:rPr lang="fr-FR" sz="1000" spc="-5" dirty="0">
                          <a:effectLst/>
                          <a:latin typeface="Arial MT"/>
                          <a:ea typeface="Arial MT"/>
                          <a:cs typeface="Arial MT"/>
                        </a:rPr>
                        <a:t> </a:t>
                      </a:r>
                      <a:r>
                        <a:rPr lang="fr-FR" sz="1000" dirty="0">
                          <a:effectLst/>
                          <a:latin typeface="Arial MT"/>
                          <a:ea typeface="Arial MT"/>
                          <a:cs typeface="Arial MT"/>
                        </a:rPr>
                        <a:t>productions</a:t>
                      </a:r>
                      <a:r>
                        <a:rPr lang="fr-FR" sz="1000" spc="-5" dirty="0">
                          <a:effectLst/>
                          <a:latin typeface="Arial MT"/>
                          <a:ea typeface="Arial MT"/>
                          <a:cs typeface="Arial MT"/>
                        </a:rPr>
                        <a:t> </a:t>
                      </a:r>
                      <a:r>
                        <a:rPr lang="fr-FR" sz="1000" dirty="0">
                          <a:effectLst/>
                          <a:latin typeface="Arial MT"/>
                          <a:ea typeface="Arial MT"/>
                          <a:cs typeface="Arial MT"/>
                        </a:rPr>
                        <a:t>plastiques avec</a:t>
                      </a:r>
                      <a:r>
                        <a:rPr lang="fr-FR" sz="1000" spc="-5" dirty="0">
                          <a:effectLst/>
                          <a:latin typeface="Arial MT"/>
                          <a:ea typeface="Arial MT"/>
                          <a:cs typeface="Arial MT"/>
                        </a:rPr>
                        <a:t> </a:t>
                      </a:r>
                      <a:r>
                        <a:rPr lang="fr-FR" sz="1000" dirty="0">
                          <a:effectLst/>
                          <a:latin typeface="Arial MT"/>
                          <a:ea typeface="Arial MT"/>
                          <a:cs typeface="Arial MT"/>
                        </a:rPr>
                        <a:t>des œuvres</a:t>
                      </a:r>
                      <a:r>
                        <a:rPr lang="fr-FR" sz="1000" spc="-5" dirty="0">
                          <a:effectLst/>
                          <a:latin typeface="Arial MT"/>
                          <a:ea typeface="Arial MT"/>
                          <a:cs typeface="Arial MT"/>
                        </a:rPr>
                        <a:t> </a:t>
                      </a:r>
                      <a:r>
                        <a:rPr lang="fr-FR" sz="1000" dirty="0">
                          <a:effectLst/>
                          <a:latin typeface="Arial MT"/>
                          <a:ea typeface="Arial MT"/>
                          <a:cs typeface="Arial MT"/>
                        </a:rPr>
                        <a:t>d</a:t>
                      </a:r>
                      <a:r>
                        <a:rPr lang="fr-FR" sz="1000" spc="-10" dirty="0">
                          <a:effectLst/>
                          <a:latin typeface="Arial MT"/>
                          <a:ea typeface="Arial MT"/>
                          <a:cs typeface="Arial MT"/>
                        </a:rPr>
                        <a:t> </a:t>
                      </a:r>
                      <a:r>
                        <a:rPr lang="fr-FR" sz="1000" dirty="0">
                          <a:effectLst/>
                          <a:latin typeface="Arial MT"/>
                          <a:ea typeface="Arial MT"/>
                          <a:cs typeface="Arial MT"/>
                        </a:rPr>
                        <a:t>arts.</a:t>
                      </a:r>
                      <a:endParaRPr lang="fr-FR" sz="1100" dirty="0">
                        <a:effectLst/>
                        <a:latin typeface="Arial MT"/>
                        <a:ea typeface="Arial MT"/>
                        <a:cs typeface="Arial M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tcPr>
                </a:tc>
                <a:tc hMerge="1">
                  <a:txBody>
                    <a:bodyPr/>
                    <a:lstStyle/>
                    <a:p>
                      <a:endParaRPr lang="fr-FR"/>
                    </a:p>
                  </a:txBody>
                  <a:tcPr>
                    <a:lnL w="12700" cap="flat" cmpd="sng" algn="ctr">
                      <a:solidFill>
                        <a:srgbClr val="000000"/>
                      </a:solidFill>
                      <a:prstDash val="solid"/>
                      <a:round/>
                      <a:headEnd type="none" w="med" len="med"/>
                      <a:tailEnd type="none" w="med" len="med"/>
                    </a:lnL>
                  </a:tcPr>
                </a:tc>
                <a:extLst>
                  <a:ext uri="{0D108BD9-81ED-4DB2-BD59-A6C34878D82A}">
                    <a16:rowId xmlns:a16="http://schemas.microsoft.com/office/drawing/2014/main" val="2541161478"/>
                  </a:ext>
                </a:extLst>
              </a:tr>
              <a:tr h="383895">
                <a:tc gridSpan="2">
                  <a:txBody>
                    <a:bodyPr/>
                    <a:lstStyle/>
                    <a:p>
                      <a:pPr marL="4445" indent="34290">
                        <a:lnSpc>
                          <a:spcPct val="97000"/>
                        </a:lnSpc>
                        <a:spcBef>
                          <a:spcPts val="155"/>
                        </a:spcBef>
                        <a:spcAft>
                          <a:spcPts val="0"/>
                        </a:spcAft>
                      </a:pPr>
                      <a:r>
                        <a:rPr lang="fr-FR" sz="1000" dirty="0">
                          <a:effectLst/>
                          <a:latin typeface="Arial MT"/>
                          <a:ea typeface="Arial MT"/>
                          <a:cs typeface="Arial MT"/>
                        </a:rPr>
                        <a:t>Observations : A l’issue de la formation, l enseignant débutant est outille pour concevoir pour ses élèves des</a:t>
                      </a:r>
                      <a:r>
                        <a:rPr lang="fr-FR" sz="1000" spc="5" dirty="0">
                          <a:effectLst/>
                          <a:latin typeface="Arial MT"/>
                          <a:ea typeface="Arial MT"/>
                          <a:cs typeface="Arial MT"/>
                        </a:rPr>
                        <a:t> </a:t>
                      </a:r>
                      <a:r>
                        <a:rPr lang="fr-FR" sz="1000" dirty="0">
                          <a:effectLst/>
                          <a:latin typeface="Arial MT"/>
                          <a:ea typeface="Arial MT"/>
                          <a:cs typeface="Arial MT"/>
                        </a:rPr>
                        <a:t>situations</a:t>
                      </a:r>
                      <a:r>
                        <a:rPr lang="fr-FR" sz="1000" spc="-20" dirty="0">
                          <a:effectLst/>
                          <a:latin typeface="Arial MT"/>
                          <a:ea typeface="Arial MT"/>
                          <a:cs typeface="Arial MT"/>
                        </a:rPr>
                        <a:t> </a:t>
                      </a:r>
                      <a:r>
                        <a:rPr lang="fr-FR" sz="1000" dirty="0">
                          <a:effectLst/>
                          <a:latin typeface="Arial MT"/>
                          <a:ea typeface="Arial MT"/>
                          <a:cs typeface="Arial MT"/>
                        </a:rPr>
                        <a:t>pédagogiques</a:t>
                      </a:r>
                      <a:r>
                        <a:rPr lang="fr-FR" sz="1000" spc="-20" dirty="0">
                          <a:effectLst/>
                          <a:latin typeface="Arial MT"/>
                          <a:ea typeface="Arial MT"/>
                          <a:cs typeface="Arial MT"/>
                        </a:rPr>
                        <a:t> </a:t>
                      </a:r>
                      <a:r>
                        <a:rPr lang="fr-FR" sz="1000" dirty="0">
                          <a:effectLst/>
                          <a:latin typeface="Arial MT"/>
                          <a:ea typeface="Arial MT"/>
                          <a:cs typeface="Arial MT"/>
                        </a:rPr>
                        <a:t>de</a:t>
                      </a:r>
                      <a:r>
                        <a:rPr lang="fr-FR" sz="1000" spc="-30" dirty="0">
                          <a:effectLst/>
                          <a:latin typeface="Arial MT"/>
                          <a:ea typeface="Arial MT"/>
                          <a:cs typeface="Arial MT"/>
                        </a:rPr>
                        <a:t> </a:t>
                      </a:r>
                      <a:r>
                        <a:rPr lang="fr-FR" sz="1000" dirty="0">
                          <a:effectLst/>
                          <a:latin typeface="Arial MT"/>
                          <a:ea typeface="Arial MT"/>
                          <a:cs typeface="Arial MT"/>
                        </a:rPr>
                        <a:t>recherche</a:t>
                      </a:r>
                      <a:r>
                        <a:rPr lang="fr-FR" sz="1000" spc="-20" dirty="0">
                          <a:effectLst/>
                          <a:latin typeface="Arial MT"/>
                          <a:ea typeface="Arial MT"/>
                          <a:cs typeface="Arial MT"/>
                        </a:rPr>
                        <a:t> </a:t>
                      </a:r>
                      <a:r>
                        <a:rPr lang="fr-FR" sz="1000" dirty="0">
                          <a:effectLst/>
                          <a:latin typeface="Arial MT"/>
                          <a:ea typeface="Arial MT"/>
                          <a:cs typeface="Arial MT"/>
                        </a:rPr>
                        <a:t>en</a:t>
                      </a:r>
                      <a:r>
                        <a:rPr lang="fr-FR" sz="1000" spc="-25" dirty="0">
                          <a:effectLst/>
                          <a:latin typeface="Arial MT"/>
                          <a:ea typeface="Arial MT"/>
                          <a:cs typeface="Arial MT"/>
                        </a:rPr>
                        <a:t> </a:t>
                      </a:r>
                      <a:r>
                        <a:rPr lang="fr-FR" sz="1000" dirty="0">
                          <a:effectLst/>
                          <a:latin typeface="Arial MT"/>
                          <a:ea typeface="Arial MT"/>
                          <a:cs typeface="Arial MT"/>
                        </a:rPr>
                        <a:t>arts</a:t>
                      </a:r>
                      <a:r>
                        <a:rPr lang="fr-FR" sz="1000" spc="-20" dirty="0">
                          <a:effectLst/>
                          <a:latin typeface="Arial MT"/>
                          <a:ea typeface="Arial MT"/>
                          <a:cs typeface="Arial MT"/>
                        </a:rPr>
                        <a:t> </a:t>
                      </a:r>
                      <a:r>
                        <a:rPr lang="fr-FR" sz="1000" dirty="0">
                          <a:effectLst/>
                          <a:latin typeface="Arial MT"/>
                          <a:ea typeface="Arial MT"/>
                          <a:cs typeface="Arial MT"/>
                        </a:rPr>
                        <a:t>plastiques</a:t>
                      </a:r>
                      <a:r>
                        <a:rPr lang="fr-FR" sz="1000" spc="-15" dirty="0">
                          <a:effectLst/>
                          <a:latin typeface="Arial MT"/>
                          <a:ea typeface="Arial MT"/>
                          <a:cs typeface="Arial MT"/>
                        </a:rPr>
                        <a:t> </a:t>
                      </a:r>
                      <a:r>
                        <a:rPr lang="fr-FR" sz="1000" dirty="0">
                          <a:effectLst/>
                          <a:latin typeface="Arial MT"/>
                          <a:ea typeface="Arial MT"/>
                          <a:cs typeface="Arial MT"/>
                        </a:rPr>
                        <a:t>en</a:t>
                      </a:r>
                      <a:r>
                        <a:rPr lang="fr-FR" sz="1000" spc="-25" dirty="0">
                          <a:effectLst/>
                          <a:latin typeface="Arial MT"/>
                          <a:ea typeface="Arial MT"/>
                          <a:cs typeface="Arial MT"/>
                        </a:rPr>
                        <a:t> </a:t>
                      </a:r>
                      <a:r>
                        <a:rPr lang="fr-FR" sz="1000" dirty="0">
                          <a:effectLst/>
                          <a:latin typeface="Arial MT"/>
                          <a:ea typeface="Arial MT"/>
                          <a:cs typeface="Arial MT"/>
                        </a:rPr>
                        <a:t>cycle</a:t>
                      </a:r>
                      <a:r>
                        <a:rPr lang="fr-FR" sz="1000" spc="-25" dirty="0">
                          <a:effectLst/>
                          <a:latin typeface="Arial MT"/>
                          <a:ea typeface="Arial MT"/>
                          <a:cs typeface="Arial MT"/>
                        </a:rPr>
                        <a:t> </a:t>
                      </a:r>
                      <a:r>
                        <a:rPr lang="fr-FR" sz="1000" dirty="0">
                          <a:effectLst/>
                          <a:latin typeface="Arial MT"/>
                          <a:ea typeface="Arial MT"/>
                          <a:cs typeface="Arial MT"/>
                        </a:rPr>
                        <a:t>1,</a:t>
                      </a:r>
                      <a:r>
                        <a:rPr lang="fr-FR" sz="1000" spc="-25" dirty="0">
                          <a:effectLst/>
                          <a:latin typeface="Arial MT"/>
                          <a:ea typeface="Arial MT"/>
                          <a:cs typeface="Arial MT"/>
                        </a:rPr>
                        <a:t> </a:t>
                      </a:r>
                      <a:r>
                        <a:rPr lang="fr-FR" sz="1000" dirty="0">
                          <a:effectLst/>
                          <a:latin typeface="Arial MT"/>
                          <a:ea typeface="Arial MT"/>
                          <a:cs typeface="Arial MT"/>
                        </a:rPr>
                        <a:t>2</a:t>
                      </a:r>
                      <a:r>
                        <a:rPr lang="fr-FR" sz="1000" spc="-25" dirty="0">
                          <a:effectLst/>
                          <a:latin typeface="Arial MT"/>
                          <a:ea typeface="Arial MT"/>
                          <a:cs typeface="Arial MT"/>
                        </a:rPr>
                        <a:t> </a:t>
                      </a:r>
                      <a:r>
                        <a:rPr lang="fr-FR" sz="1000" dirty="0">
                          <a:effectLst/>
                          <a:latin typeface="Arial MT"/>
                          <a:ea typeface="Arial MT"/>
                          <a:cs typeface="Arial MT"/>
                        </a:rPr>
                        <a:t>et</a:t>
                      </a:r>
                      <a:r>
                        <a:rPr lang="fr-FR" sz="1000" spc="-30" dirty="0">
                          <a:effectLst/>
                          <a:latin typeface="Arial MT"/>
                          <a:ea typeface="Arial MT"/>
                          <a:cs typeface="Arial MT"/>
                        </a:rPr>
                        <a:t> </a:t>
                      </a:r>
                      <a:r>
                        <a:rPr lang="fr-FR" sz="1000" dirty="0">
                          <a:effectLst/>
                          <a:latin typeface="Arial MT"/>
                          <a:ea typeface="Arial MT"/>
                          <a:cs typeface="Arial MT"/>
                        </a:rPr>
                        <a:t>3,</a:t>
                      </a:r>
                      <a:r>
                        <a:rPr lang="fr-FR" sz="1000" spc="-20" dirty="0">
                          <a:effectLst/>
                          <a:latin typeface="Arial MT"/>
                          <a:ea typeface="Arial MT"/>
                          <a:cs typeface="Arial MT"/>
                        </a:rPr>
                        <a:t> </a:t>
                      </a:r>
                      <a:r>
                        <a:rPr lang="fr-FR" sz="1000" dirty="0">
                          <a:effectLst/>
                          <a:latin typeface="Arial MT"/>
                          <a:ea typeface="Arial MT"/>
                          <a:cs typeface="Arial MT"/>
                        </a:rPr>
                        <a:t>autour</a:t>
                      </a:r>
                      <a:r>
                        <a:rPr lang="fr-FR" sz="1000" spc="-20" dirty="0">
                          <a:effectLst/>
                          <a:latin typeface="Arial MT"/>
                          <a:ea typeface="Arial MT"/>
                          <a:cs typeface="Arial MT"/>
                        </a:rPr>
                        <a:t> </a:t>
                      </a:r>
                      <a:r>
                        <a:rPr lang="fr-FR" sz="1000" dirty="0">
                          <a:effectLst/>
                          <a:latin typeface="Arial MT"/>
                          <a:ea typeface="Arial MT"/>
                          <a:cs typeface="Arial MT"/>
                        </a:rPr>
                        <a:t>des</a:t>
                      </a:r>
                      <a:r>
                        <a:rPr lang="fr-FR" sz="1000" spc="-20" dirty="0">
                          <a:effectLst/>
                          <a:latin typeface="Arial MT"/>
                          <a:ea typeface="Arial MT"/>
                          <a:cs typeface="Arial MT"/>
                        </a:rPr>
                        <a:t> </a:t>
                      </a:r>
                      <a:r>
                        <a:rPr lang="fr-FR" sz="1000" dirty="0">
                          <a:effectLst/>
                          <a:latin typeface="Arial MT"/>
                          <a:ea typeface="Arial MT"/>
                          <a:cs typeface="Arial MT"/>
                        </a:rPr>
                        <a:t>notions</a:t>
                      </a:r>
                      <a:r>
                        <a:rPr lang="fr-FR" sz="1000" spc="-20" dirty="0">
                          <a:effectLst/>
                          <a:latin typeface="Arial MT"/>
                          <a:ea typeface="Arial MT"/>
                          <a:cs typeface="Arial MT"/>
                        </a:rPr>
                        <a:t> </a:t>
                      </a:r>
                      <a:r>
                        <a:rPr lang="fr-FR" sz="1000" dirty="0">
                          <a:effectLst/>
                          <a:latin typeface="Arial MT"/>
                          <a:ea typeface="Arial MT"/>
                          <a:cs typeface="Arial MT"/>
                        </a:rPr>
                        <a:t>de</a:t>
                      </a:r>
                      <a:r>
                        <a:rPr lang="fr-FR" sz="1000" spc="-20" dirty="0">
                          <a:effectLst/>
                          <a:latin typeface="Arial MT"/>
                          <a:ea typeface="Arial MT"/>
                          <a:cs typeface="Arial MT"/>
                        </a:rPr>
                        <a:t> </a:t>
                      </a:r>
                      <a:r>
                        <a:rPr lang="fr-FR" sz="1000" dirty="0">
                          <a:effectLst/>
                          <a:latin typeface="Arial MT"/>
                          <a:ea typeface="Arial MT"/>
                          <a:cs typeface="Arial MT"/>
                        </a:rPr>
                        <a:t>forme,</a:t>
                      </a:r>
                      <a:r>
                        <a:rPr lang="fr-FR" sz="1000" spc="-30" dirty="0">
                          <a:effectLst/>
                          <a:latin typeface="Arial MT"/>
                          <a:ea typeface="Arial MT"/>
                          <a:cs typeface="Arial MT"/>
                        </a:rPr>
                        <a:t> </a:t>
                      </a:r>
                      <a:r>
                        <a:rPr lang="fr-FR" sz="1000" dirty="0">
                          <a:effectLst/>
                          <a:latin typeface="Arial MT"/>
                          <a:ea typeface="Arial MT"/>
                          <a:cs typeface="Arial MT"/>
                        </a:rPr>
                        <a:t>couleur,</a:t>
                      </a:r>
                      <a:r>
                        <a:rPr lang="fr-FR" sz="1000" spc="-265" dirty="0">
                          <a:effectLst/>
                          <a:latin typeface="Arial MT"/>
                          <a:ea typeface="Arial MT"/>
                          <a:cs typeface="Arial MT"/>
                        </a:rPr>
                        <a:t> </a:t>
                      </a:r>
                      <a:r>
                        <a:rPr lang="fr-FR" sz="1000" dirty="0">
                          <a:effectLst/>
                          <a:latin typeface="Arial MT"/>
                          <a:ea typeface="Arial MT"/>
                          <a:cs typeface="Arial MT"/>
                        </a:rPr>
                        <a:t>composition</a:t>
                      </a:r>
                      <a:r>
                        <a:rPr lang="fr-FR" sz="1000" spc="-10" dirty="0">
                          <a:effectLst/>
                          <a:latin typeface="Arial MT"/>
                          <a:ea typeface="Arial MT"/>
                          <a:cs typeface="Arial MT"/>
                        </a:rPr>
                        <a:t> </a:t>
                      </a:r>
                      <a:r>
                        <a:rPr lang="fr-FR" sz="1000" dirty="0">
                          <a:effectLst/>
                          <a:latin typeface="Arial MT"/>
                          <a:ea typeface="Arial MT"/>
                          <a:cs typeface="Arial MT"/>
                        </a:rPr>
                        <a:t>figurative</a:t>
                      </a:r>
                      <a:r>
                        <a:rPr lang="fr-FR" sz="1000" spc="-10" dirty="0">
                          <a:effectLst/>
                          <a:latin typeface="Arial MT"/>
                          <a:ea typeface="Arial MT"/>
                          <a:cs typeface="Arial MT"/>
                        </a:rPr>
                        <a:t> </a:t>
                      </a:r>
                      <a:r>
                        <a:rPr lang="fr-FR" sz="1000" dirty="0">
                          <a:effectLst/>
                          <a:latin typeface="Arial MT"/>
                          <a:ea typeface="Arial MT"/>
                          <a:cs typeface="Arial MT"/>
                        </a:rPr>
                        <a:t>et/ou</a:t>
                      </a:r>
                      <a:r>
                        <a:rPr lang="fr-FR" sz="1000" spc="-10" dirty="0">
                          <a:effectLst/>
                          <a:latin typeface="Arial MT"/>
                          <a:ea typeface="Arial MT"/>
                          <a:cs typeface="Arial MT"/>
                        </a:rPr>
                        <a:t> </a:t>
                      </a:r>
                      <a:r>
                        <a:rPr lang="fr-FR" sz="1000" dirty="0">
                          <a:effectLst/>
                          <a:latin typeface="Arial MT"/>
                          <a:ea typeface="Arial MT"/>
                          <a:cs typeface="Arial MT"/>
                        </a:rPr>
                        <a:t>abstraite…</a:t>
                      </a:r>
                      <a:r>
                        <a:rPr lang="fr-FR" sz="1000" spc="-5" dirty="0">
                          <a:effectLst/>
                          <a:latin typeface="Arial MT"/>
                          <a:ea typeface="Arial MT"/>
                          <a:cs typeface="Arial MT"/>
                        </a:rPr>
                        <a:t> </a:t>
                      </a:r>
                      <a:r>
                        <a:rPr lang="fr-FR" sz="1000" dirty="0">
                          <a:effectLst/>
                          <a:latin typeface="Arial MT"/>
                          <a:ea typeface="Arial MT"/>
                          <a:cs typeface="Arial MT"/>
                        </a:rPr>
                        <a:t>et de relier avec des œuvres artistiques.</a:t>
                      </a:r>
                      <a:endParaRPr lang="fr-FR" sz="1100" dirty="0">
                        <a:effectLst/>
                        <a:latin typeface="Arial MT"/>
                        <a:ea typeface="Arial MT"/>
                        <a:cs typeface="Arial M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tcPr>
                </a:tc>
                <a:tc hMerge="1">
                  <a:txBody>
                    <a:bodyPr/>
                    <a:lstStyle/>
                    <a:p>
                      <a:endParaRPr lang="fr-FR"/>
                    </a:p>
                  </a:txBody>
                  <a:tcPr>
                    <a:lnL w="12700" cap="flat" cmpd="sng" algn="ctr">
                      <a:solidFill>
                        <a:srgbClr val="000000"/>
                      </a:solidFill>
                      <a:prstDash val="solid"/>
                      <a:round/>
                      <a:headEnd type="none" w="med" len="med"/>
                      <a:tailEnd type="none" w="med" len="med"/>
                    </a:lnL>
                  </a:tcPr>
                </a:tc>
                <a:extLst>
                  <a:ext uri="{0D108BD9-81ED-4DB2-BD59-A6C34878D82A}">
                    <a16:rowId xmlns:a16="http://schemas.microsoft.com/office/drawing/2014/main" val="3654065678"/>
                  </a:ext>
                </a:extLst>
              </a:tr>
              <a:tr h="216000">
                <a:tc>
                  <a:txBody>
                    <a:bodyPr/>
                    <a:lstStyle/>
                    <a:p>
                      <a:pPr marL="38735">
                        <a:spcBef>
                          <a:spcPts val="140"/>
                        </a:spcBef>
                      </a:pPr>
                      <a:r>
                        <a:rPr lang="fr-FR" sz="1000" dirty="0">
                          <a:effectLst/>
                          <a:latin typeface="Arial MT"/>
                          <a:ea typeface="Arial MT"/>
                          <a:cs typeface="Arial MT"/>
                        </a:rPr>
                        <a:t>Durée</a:t>
                      </a:r>
                      <a:r>
                        <a:rPr lang="fr-FR" sz="1000" spc="-15" dirty="0">
                          <a:effectLst/>
                          <a:latin typeface="Arial MT"/>
                          <a:ea typeface="Arial MT"/>
                          <a:cs typeface="Arial MT"/>
                        </a:rPr>
                        <a:t> </a:t>
                      </a:r>
                      <a:r>
                        <a:rPr lang="fr-FR" sz="1000" dirty="0">
                          <a:effectLst/>
                          <a:latin typeface="Arial MT"/>
                          <a:ea typeface="Arial MT"/>
                          <a:cs typeface="Arial MT"/>
                        </a:rPr>
                        <a:t>:</a:t>
                      </a:r>
                      <a:r>
                        <a:rPr lang="fr-FR" sz="1000" spc="-15" dirty="0">
                          <a:effectLst/>
                          <a:latin typeface="Arial MT"/>
                          <a:ea typeface="Arial MT"/>
                          <a:cs typeface="Arial MT"/>
                        </a:rPr>
                        <a:t> </a:t>
                      </a:r>
                      <a:r>
                        <a:rPr lang="fr-FR" sz="1000" dirty="0">
                          <a:effectLst/>
                          <a:latin typeface="Arial MT"/>
                          <a:ea typeface="Arial MT"/>
                          <a:cs typeface="Arial MT"/>
                        </a:rPr>
                        <a:t>6</a:t>
                      </a:r>
                      <a:r>
                        <a:rPr lang="fr-FR" sz="1000" spc="-10" dirty="0">
                          <a:effectLst/>
                          <a:latin typeface="Arial MT"/>
                          <a:ea typeface="Arial MT"/>
                          <a:cs typeface="Arial MT"/>
                        </a:rPr>
                        <a:t> </a:t>
                      </a:r>
                      <a:r>
                        <a:rPr lang="fr-FR" sz="1000" dirty="0">
                          <a:effectLst/>
                          <a:latin typeface="Arial MT"/>
                          <a:ea typeface="Arial MT"/>
                          <a:cs typeface="Arial MT"/>
                        </a:rPr>
                        <a:t>heures</a:t>
                      </a:r>
                      <a:r>
                        <a:rPr lang="fr-FR" sz="1000" dirty="0">
                          <a:effectLst/>
                          <a:latin typeface="Times New Roman" panose="02020603050405020304" pitchFamily="18" charset="0"/>
                        </a:rPr>
                        <a:t> </a:t>
                      </a:r>
                      <a:endParaRPr lang="fr-FR" sz="1100" dirty="0">
                        <a:effectLst/>
                        <a:latin typeface="Arial M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tcPr>
                </a:tc>
                <a:tc>
                  <a:txBody>
                    <a:bodyPr/>
                    <a:lstStyle/>
                    <a:p>
                      <a:pPr marL="40640">
                        <a:spcBef>
                          <a:spcPts val="135"/>
                        </a:spcBef>
                        <a:spcAft>
                          <a:spcPts val="0"/>
                        </a:spcAft>
                      </a:pPr>
                      <a:r>
                        <a:rPr lang="fr-FR" sz="1000" dirty="0">
                          <a:effectLst/>
                          <a:latin typeface="Arial MT"/>
                          <a:ea typeface="Arial MT"/>
                          <a:cs typeface="Arial MT"/>
                        </a:rPr>
                        <a:t>Lieu</a:t>
                      </a:r>
                      <a:r>
                        <a:rPr lang="fr-FR" sz="1000" spc="-15" dirty="0">
                          <a:effectLst/>
                          <a:latin typeface="Arial MT"/>
                          <a:ea typeface="Arial MT"/>
                          <a:cs typeface="Arial MT"/>
                        </a:rPr>
                        <a:t> </a:t>
                      </a:r>
                      <a:r>
                        <a:rPr lang="fr-FR" sz="1000" dirty="0">
                          <a:effectLst/>
                          <a:latin typeface="Arial MT"/>
                          <a:ea typeface="Arial MT"/>
                          <a:cs typeface="Arial MT"/>
                        </a:rPr>
                        <a:t>:</a:t>
                      </a:r>
                      <a:r>
                        <a:rPr lang="fr-FR" sz="1000" spc="-20" dirty="0">
                          <a:effectLst/>
                          <a:latin typeface="Arial MT"/>
                          <a:ea typeface="Arial MT"/>
                          <a:cs typeface="Arial MT"/>
                        </a:rPr>
                        <a:t> </a:t>
                      </a:r>
                      <a:r>
                        <a:rPr lang="fr-FR" sz="1000" dirty="0">
                          <a:effectLst/>
                          <a:latin typeface="Arial MT"/>
                          <a:ea typeface="Arial MT"/>
                          <a:cs typeface="Arial MT"/>
                        </a:rPr>
                        <a:t>A</a:t>
                      </a:r>
                      <a:r>
                        <a:rPr lang="fr-FR" sz="1000" spc="-20" dirty="0">
                          <a:effectLst/>
                          <a:latin typeface="Arial MT"/>
                          <a:ea typeface="Arial MT"/>
                          <a:cs typeface="Arial MT"/>
                        </a:rPr>
                        <a:t> </a:t>
                      </a:r>
                      <a:r>
                        <a:rPr lang="fr-FR" sz="1000" dirty="0">
                          <a:effectLst/>
                          <a:latin typeface="Arial MT"/>
                          <a:ea typeface="Arial MT"/>
                          <a:cs typeface="Arial MT"/>
                        </a:rPr>
                        <a:t>définir</a:t>
                      </a:r>
                      <a:endParaRPr lang="fr-FR" sz="1100" dirty="0">
                        <a:effectLst/>
                        <a:latin typeface="Arial MT"/>
                        <a:ea typeface="Arial MT"/>
                        <a:cs typeface="Arial M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dbl" algn="ctr">
                      <a:solidFill>
                        <a:srgbClr val="000000"/>
                      </a:solidFill>
                      <a:prstDash val="solid"/>
                      <a:round/>
                      <a:headEnd type="none" w="med" len="med"/>
                      <a:tailEnd type="none" w="med" len="med"/>
                    </a:lnB>
                  </a:tcPr>
                </a:tc>
                <a:extLst>
                  <a:ext uri="{0D108BD9-81ED-4DB2-BD59-A6C34878D82A}">
                    <a16:rowId xmlns:a16="http://schemas.microsoft.com/office/drawing/2014/main" val="1006748746"/>
                  </a:ext>
                </a:extLst>
              </a:tr>
              <a:tr h="214335">
                <a:tc gridSpan="2">
                  <a:txBody>
                    <a:bodyPr/>
                    <a:lstStyle/>
                    <a:p>
                      <a:pPr marL="4445">
                        <a:spcBef>
                          <a:spcPts val="195"/>
                        </a:spcBef>
                        <a:spcAft>
                          <a:spcPts val="0"/>
                        </a:spcAft>
                      </a:pPr>
                      <a:r>
                        <a:rPr lang="fr-FR" sz="1100" b="1" dirty="0">
                          <a:solidFill>
                            <a:srgbClr val="000000"/>
                          </a:solidFill>
                          <a:effectLst/>
                          <a:latin typeface="Arial" panose="020B0604020202020204" pitchFamily="34" charset="0"/>
                          <a:ea typeface="Arial MT"/>
                          <a:cs typeface="Arial MT"/>
                        </a:rPr>
                        <a:t>Module</a:t>
                      </a:r>
                      <a:r>
                        <a:rPr lang="fr-FR" sz="1100" b="1" spc="30" dirty="0">
                          <a:solidFill>
                            <a:srgbClr val="000000"/>
                          </a:solidFill>
                          <a:effectLst/>
                          <a:latin typeface="Arial" panose="020B0604020202020204" pitchFamily="34" charset="0"/>
                          <a:ea typeface="Arial MT"/>
                          <a:cs typeface="Arial MT"/>
                        </a:rPr>
                        <a:t> </a:t>
                      </a:r>
                      <a:r>
                        <a:rPr lang="fr-FR" sz="1100" b="1" dirty="0">
                          <a:solidFill>
                            <a:srgbClr val="000000"/>
                          </a:solidFill>
                          <a:effectLst/>
                          <a:latin typeface="Arial" panose="020B0604020202020204" pitchFamily="34" charset="0"/>
                          <a:ea typeface="Arial MT"/>
                          <a:cs typeface="Arial MT"/>
                        </a:rPr>
                        <a:t>:</a:t>
                      </a:r>
                      <a:r>
                        <a:rPr lang="fr-FR" sz="1100" b="1" spc="5" dirty="0">
                          <a:solidFill>
                            <a:srgbClr val="000000"/>
                          </a:solidFill>
                          <a:effectLst/>
                          <a:latin typeface="Arial" panose="020B0604020202020204" pitchFamily="34" charset="0"/>
                          <a:ea typeface="Arial MT"/>
                          <a:cs typeface="Arial MT"/>
                        </a:rPr>
                        <a:t> </a:t>
                      </a:r>
                      <a:r>
                        <a:rPr lang="fr-FR" sz="1100" b="1" dirty="0">
                          <a:solidFill>
                            <a:srgbClr val="000000"/>
                          </a:solidFill>
                          <a:effectLst/>
                          <a:latin typeface="Arial" panose="020B0604020202020204" pitchFamily="34" charset="0"/>
                          <a:ea typeface="Arial MT"/>
                          <a:cs typeface="Arial MT"/>
                        </a:rPr>
                        <a:t>N2</a:t>
                      </a:r>
                      <a:r>
                        <a:rPr lang="fr-FR" sz="1100" b="1" spc="10" dirty="0">
                          <a:solidFill>
                            <a:srgbClr val="000000"/>
                          </a:solidFill>
                          <a:effectLst/>
                          <a:latin typeface="Arial" panose="020B0604020202020204" pitchFamily="34" charset="0"/>
                          <a:ea typeface="Arial MT"/>
                          <a:cs typeface="Arial MT"/>
                        </a:rPr>
                        <a:t> </a:t>
                      </a:r>
                      <a:r>
                        <a:rPr lang="fr-FR" sz="1100" b="1" dirty="0">
                          <a:solidFill>
                            <a:srgbClr val="000000"/>
                          </a:solidFill>
                          <a:effectLst/>
                          <a:latin typeface="Arial" panose="020B0604020202020204" pitchFamily="34" charset="0"/>
                          <a:ea typeface="Arial MT"/>
                          <a:cs typeface="Arial MT"/>
                        </a:rPr>
                        <a:t>:</a:t>
                      </a:r>
                      <a:r>
                        <a:rPr lang="fr-FR" sz="1100" b="1" spc="10" dirty="0">
                          <a:solidFill>
                            <a:srgbClr val="000000"/>
                          </a:solidFill>
                          <a:effectLst/>
                          <a:latin typeface="Arial" panose="020B0604020202020204" pitchFamily="34" charset="0"/>
                          <a:ea typeface="Arial MT"/>
                          <a:cs typeface="Arial MT"/>
                        </a:rPr>
                        <a:t> </a:t>
                      </a:r>
                      <a:r>
                        <a:rPr lang="fr-FR" sz="1100" b="1" dirty="0">
                          <a:solidFill>
                            <a:srgbClr val="000000"/>
                          </a:solidFill>
                          <a:effectLst/>
                          <a:latin typeface="Arial" panose="020B0604020202020204" pitchFamily="34" charset="0"/>
                          <a:ea typeface="Arial MT"/>
                          <a:cs typeface="Arial MT"/>
                        </a:rPr>
                        <a:t>niveau</a:t>
                      </a:r>
                      <a:r>
                        <a:rPr lang="fr-FR" sz="1100" b="1" spc="10" dirty="0">
                          <a:solidFill>
                            <a:srgbClr val="000000"/>
                          </a:solidFill>
                          <a:effectLst/>
                          <a:latin typeface="Arial" panose="020B0604020202020204" pitchFamily="34" charset="0"/>
                          <a:ea typeface="Arial MT"/>
                          <a:cs typeface="Arial MT"/>
                        </a:rPr>
                        <a:t> </a:t>
                      </a:r>
                      <a:r>
                        <a:rPr lang="fr-FR" sz="1100" b="1" dirty="0">
                          <a:solidFill>
                            <a:srgbClr val="000000"/>
                          </a:solidFill>
                          <a:effectLst/>
                          <a:latin typeface="Arial" panose="020B0604020202020204" pitchFamily="34" charset="0"/>
                          <a:ea typeface="Arial MT"/>
                          <a:cs typeface="Arial MT"/>
                        </a:rPr>
                        <a:t>confirmé</a:t>
                      </a:r>
                      <a:endParaRPr lang="fr-FR" sz="1100" dirty="0">
                        <a:effectLst/>
                        <a:latin typeface="Arial MT"/>
                        <a:ea typeface="Arial MT"/>
                        <a:cs typeface="Arial MT"/>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3F3"/>
                    </a:solidFill>
                  </a:tcPr>
                </a:tc>
                <a:tc hMerge="1">
                  <a:txBody>
                    <a:bodyPr/>
                    <a:lstStyle/>
                    <a:p>
                      <a:endParaRPr lang="fr-FR"/>
                    </a:p>
                  </a:txBody>
                  <a:tcPr>
                    <a:lnL w="12700" cap="flat" cmpd="sng" algn="ctr">
                      <a:solidFill>
                        <a:srgbClr val="000000"/>
                      </a:solidFill>
                      <a:prstDash val="solid"/>
                      <a:round/>
                      <a:headEnd type="none" w="med" len="med"/>
                      <a:tailEnd type="none" w="med" len="med"/>
                    </a:lnL>
                    <a:lnT w="12700" cap="flat" cmpd="dbl" algn="ctr">
                      <a:solidFill>
                        <a:srgbClr val="000000"/>
                      </a:solidFill>
                      <a:prstDash val="solid"/>
                      <a:round/>
                      <a:headEnd type="none" w="med" len="med"/>
                      <a:tailEnd type="none" w="med" len="med"/>
                    </a:lnT>
                  </a:tcPr>
                </a:tc>
                <a:extLst>
                  <a:ext uri="{0D108BD9-81ED-4DB2-BD59-A6C34878D82A}">
                    <a16:rowId xmlns:a16="http://schemas.microsoft.com/office/drawing/2014/main" val="1404875845"/>
                  </a:ext>
                </a:extLst>
              </a:tr>
            </a:tbl>
          </a:graphicData>
        </a:graphic>
      </p:graphicFrame>
      <p:graphicFrame>
        <p:nvGraphicFramePr>
          <p:cNvPr id="12" name="Tableau 11">
            <a:extLst>
              <a:ext uri="{FF2B5EF4-FFF2-40B4-BE49-F238E27FC236}">
                <a16:creationId xmlns:a16="http://schemas.microsoft.com/office/drawing/2014/main" id="{F1B4512B-96C2-4F8A-9B46-DA83A6144C82}"/>
              </a:ext>
            </a:extLst>
          </p:cNvPr>
          <p:cNvGraphicFramePr>
            <a:graphicFrameLocks noGrp="1"/>
          </p:cNvGraphicFramePr>
          <p:nvPr>
            <p:extLst>
              <p:ext uri="{D42A27DB-BD31-4B8C-83A1-F6EECF244321}">
                <p14:modId xmlns:p14="http://schemas.microsoft.com/office/powerpoint/2010/main" val="43706698"/>
              </p:ext>
            </p:extLst>
          </p:nvPr>
        </p:nvGraphicFramePr>
        <p:xfrm>
          <a:off x="838200" y="3878263"/>
          <a:ext cx="10789920" cy="1381225"/>
        </p:xfrm>
        <a:graphic>
          <a:graphicData uri="http://schemas.openxmlformats.org/drawingml/2006/table">
            <a:tbl>
              <a:tblPr firstRow="1" firstCol="1" lastRow="1" lastCol="1" bandRow="1" bandCol="1"/>
              <a:tblGrid>
                <a:gridCol w="4266822">
                  <a:extLst>
                    <a:ext uri="{9D8B030D-6E8A-4147-A177-3AD203B41FA5}">
                      <a16:colId xmlns:a16="http://schemas.microsoft.com/office/drawing/2014/main" val="75719241"/>
                    </a:ext>
                  </a:extLst>
                </a:gridCol>
                <a:gridCol w="6523098">
                  <a:extLst>
                    <a:ext uri="{9D8B030D-6E8A-4147-A177-3AD203B41FA5}">
                      <a16:colId xmlns:a16="http://schemas.microsoft.com/office/drawing/2014/main" val="5579848"/>
                    </a:ext>
                  </a:extLst>
                </a:gridCol>
              </a:tblGrid>
              <a:tr h="459740">
                <a:tc gridSpan="2">
                  <a:txBody>
                    <a:bodyPr/>
                    <a:lstStyle/>
                    <a:p>
                      <a:pPr marL="4445" marR="107315" indent="34290">
                        <a:lnSpc>
                          <a:spcPct val="97000"/>
                        </a:lnSpc>
                        <a:spcBef>
                          <a:spcPts val="85"/>
                        </a:spcBef>
                        <a:spcAft>
                          <a:spcPts val="0"/>
                        </a:spcAft>
                      </a:pPr>
                      <a:r>
                        <a:rPr lang="fr-FR" sz="1000" dirty="0">
                          <a:effectLst/>
                          <a:latin typeface="Arial MT"/>
                          <a:ea typeface="Arial MT"/>
                          <a:cs typeface="Arial MT"/>
                        </a:rPr>
                        <a:t>Contenus : Découvrir un corpus d’œuvre d’art. Extraire des notions enseignables. Mettre en réseau les</a:t>
                      </a:r>
                      <a:r>
                        <a:rPr lang="fr-FR" sz="1000" spc="5" dirty="0">
                          <a:effectLst/>
                          <a:latin typeface="Arial MT"/>
                          <a:ea typeface="Arial MT"/>
                          <a:cs typeface="Arial MT"/>
                        </a:rPr>
                        <a:t> </a:t>
                      </a:r>
                      <a:r>
                        <a:rPr lang="fr-FR" sz="1000" dirty="0">
                          <a:effectLst/>
                          <a:latin typeface="Arial MT"/>
                          <a:ea typeface="Arial MT"/>
                          <a:cs typeface="Arial MT"/>
                        </a:rPr>
                        <a:t>productions</a:t>
                      </a:r>
                      <a:r>
                        <a:rPr lang="fr-FR" sz="1000" spc="-30" dirty="0">
                          <a:effectLst/>
                          <a:latin typeface="Arial MT"/>
                          <a:ea typeface="Arial MT"/>
                          <a:cs typeface="Arial MT"/>
                        </a:rPr>
                        <a:t> </a:t>
                      </a:r>
                      <a:r>
                        <a:rPr lang="fr-FR" sz="1000" dirty="0">
                          <a:effectLst/>
                          <a:latin typeface="Arial MT"/>
                          <a:ea typeface="Arial MT"/>
                          <a:cs typeface="Arial MT"/>
                        </a:rPr>
                        <a:t>plastiques</a:t>
                      </a:r>
                      <a:r>
                        <a:rPr lang="fr-FR" sz="1000" spc="-25" dirty="0">
                          <a:effectLst/>
                          <a:latin typeface="Arial MT"/>
                          <a:ea typeface="Arial MT"/>
                          <a:cs typeface="Arial MT"/>
                        </a:rPr>
                        <a:t> </a:t>
                      </a:r>
                      <a:r>
                        <a:rPr lang="fr-FR" sz="1000" dirty="0">
                          <a:effectLst/>
                          <a:latin typeface="Arial MT"/>
                          <a:ea typeface="Arial MT"/>
                          <a:cs typeface="Arial MT"/>
                        </a:rPr>
                        <a:t>avec</a:t>
                      </a:r>
                      <a:r>
                        <a:rPr lang="fr-FR" sz="1000" spc="-25" dirty="0">
                          <a:effectLst/>
                          <a:latin typeface="Arial MT"/>
                          <a:ea typeface="Arial MT"/>
                          <a:cs typeface="Arial MT"/>
                        </a:rPr>
                        <a:t> </a:t>
                      </a:r>
                      <a:r>
                        <a:rPr lang="fr-FR" sz="1000" dirty="0">
                          <a:effectLst/>
                          <a:latin typeface="Arial MT"/>
                          <a:ea typeface="Arial MT"/>
                          <a:cs typeface="Arial MT"/>
                        </a:rPr>
                        <a:t>des</a:t>
                      </a:r>
                      <a:r>
                        <a:rPr lang="fr-FR" sz="1000" spc="-25" dirty="0">
                          <a:effectLst/>
                          <a:latin typeface="Arial MT"/>
                          <a:ea typeface="Arial MT"/>
                          <a:cs typeface="Arial MT"/>
                        </a:rPr>
                        <a:t> </a:t>
                      </a:r>
                      <a:r>
                        <a:rPr lang="fr-FR" sz="1000" dirty="0">
                          <a:effectLst/>
                          <a:latin typeface="Arial MT"/>
                          <a:ea typeface="Arial MT"/>
                          <a:cs typeface="Arial MT"/>
                        </a:rPr>
                        <a:t>œuvres.</a:t>
                      </a:r>
                      <a:r>
                        <a:rPr lang="fr-FR" sz="1000" spc="-35" dirty="0">
                          <a:effectLst/>
                          <a:latin typeface="Arial MT"/>
                          <a:ea typeface="Arial MT"/>
                          <a:cs typeface="Arial MT"/>
                        </a:rPr>
                        <a:t> </a:t>
                      </a:r>
                      <a:r>
                        <a:rPr lang="fr-FR" sz="1000" dirty="0">
                          <a:effectLst/>
                          <a:latin typeface="Arial MT"/>
                          <a:ea typeface="Arial MT"/>
                          <a:cs typeface="Arial MT"/>
                        </a:rPr>
                        <a:t>Faire</a:t>
                      </a:r>
                      <a:r>
                        <a:rPr lang="fr-FR" sz="1000" spc="-35" dirty="0">
                          <a:effectLst/>
                          <a:latin typeface="Arial MT"/>
                          <a:ea typeface="Arial MT"/>
                          <a:cs typeface="Arial MT"/>
                        </a:rPr>
                        <a:t> </a:t>
                      </a:r>
                      <a:r>
                        <a:rPr lang="fr-FR" sz="1000" dirty="0">
                          <a:effectLst/>
                          <a:latin typeface="Arial MT"/>
                          <a:ea typeface="Arial MT"/>
                          <a:cs typeface="Arial MT"/>
                        </a:rPr>
                        <a:t>des</a:t>
                      </a:r>
                      <a:r>
                        <a:rPr lang="fr-FR" sz="1000" spc="-25" dirty="0">
                          <a:effectLst/>
                          <a:latin typeface="Arial MT"/>
                          <a:ea typeface="Arial MT"/>
                          <a:cs typeface="Arial MT"/>
                        </a:rPr>
                        <a:t> </a:t>
                      </a:r>
                      <a:r>
                        <a:rPr lang="fr-FR" sz="1000" dirty="0">
                          <a:effectLst/>
                          <a:latin typeface="Arial MT"/>
                          <a:ea typeface="Arial MT"/>
                          <a:cs typeface="Arial MT"/>
                        </a:rPr>
                        <a:t>élèves</a:t>
                      </a:r>
                      <a:r>
                        <a:rPr lang="fr-FR" sz="1000" spc="-25" dirty="0">
                          <a:effectLst/>
                          <a:latin typeface="Arial MT"/>
                          <a:ea typeface="Arial MT"/>
                          <a:cs typeface="Arial MT"/>
                        </a:rPr>
                        <a:t> </a:t>
                      </a:r>
                      <a:r>
                        <a:rPr lang="fr-FR" sz="1000" dirty="0">
                          <a:effectLst/>
                          <a:latin typeface="Arial MT"/>
                          <a:ea typeface="Arial MT"/>
                          <a:cs typeface="Arial MT"/>
                        </a:rPr>
                        <a:t>des</a:t>
                      </a:r>
                      <a:r>
                        <a:rPr lang="fr-FR" sz="1000" spc="-25" dirty="0">
                          <a:effectLst/>
                          <a:latin typeface="Arial MT"/>
                          <a:ea typeface="Arial MT"/>
                          <a:cs typeface="Arial MT"/>
                        </a:rPr>
                        <a:t> </a:t>
                      </a:r>
                      <a:r>
                        <a:rPr lang="fr-FR" sz="1000" dirty="0">
                          <a:effectLst/>
                          <a:latin typeface="Arial MT"/>
                          <a:ea typeface="Arial MT"/>
                          <a:cs typeface="Arial MT"/>
                        </a:rPr>
                        <a:t>regardeurs</a:t>
                      </a:r>
                      <a:r>
                        <a:rPr lang="fr-FR" sz="1000" spc="-30" dirty="0">
                          <a:effectLst/>
                          <a:latin typeface="Arial MT"/>
                          <a:ea typeface="Arial MT"/>
                          <a:cs typeface="Arial MT"/>
                        </a:rPr>
                        <a:t> </a:t>
                      </a:r>
                      <a:r>
                        <a:rPr lang="fr-FR" sz="1000" dirty="0">
                          <a:effectLst/>
                          <a:latin typeface="Arial MT"/>
                          <a:ea typeface="Arial MT"/>
                          <a:cs typeface="Arial MT"/>
                        </a:rPr>
                        <a:t>actifs.</a:t>
                      </a:r>
                      <a:r>
                        <a:rPr lang="fr-FR" sz="1000" spc="-30" dirty="0">
                          <a:effectLst/>
                          <a:latin typeface="Arial MT"/>
                          <a:ea typeface="Arial MT"/>
                          <a:cs typeface="Arial MT"/>
                        </a:rPr>
                        <a:t> </a:t>
                      </a:r>
                      <a:r>
                        <a:rPr lang="fr-FR" sz="1000" dirty="0">
                          <a:effectLst/>
                          <a:latin typeface="Arial MT"/>
                          <a:ea typeface="Arial MT"/>
                          <a:cs typeface="Arial MT"/>
                        </a:rPr>
                        <a:t>Inscrire</a:t>
                      </a:r>
                      <a:r>
                        <a:rPr lang="fr-FR" sz="1000" spc="-30" dirty="0">
                          <a:effectLst/>
                          <a:latin typeface="Arial MT"/>
                          <a:ea typeface="Arial MT"/>
                          <a:cs typeface="Arial MT"/>
                        </a:rPr>
                        <a:t> </a:t>
                      </a:r>
                      <a:r>
                        <a:rPr lang="fr-FR" sz="1000" dirty="0">
                          <a:effectLst/>
                          <a:latin typeface="Arial MT"/>
                          <a:ea typeface="Arial MT"/>
                          <a:cs typeface="Arial MT"/>
                        </a:rPr>
                        <a:t>sa</a:t>
                      </a:r>
                      <a:r>
                        <a:rPr lang="fr-FR" sz="1000" spc="-35" dirty="0">
                          <a:effectLst/>
                          <a:latin typeface="Arial MT"/>
                          <a:ea typeface="Arial MT"/>
                          <a:cs typeface="Arial MT"/>
                        </a:rPr>
                        <a:t> </a:t>
                      </a:r>
                      <a:r>
                        <a:rPr lang="fr-FR" sz="1000" dirty="0">
                          <a:effectLst/>
                          <a:latin typeface="Arial MT"/>
                          <a:ea typeface="Arial MT"/>
                          <a:cs typeface="Arial MT"/>
                        </a:rPr>
                        <a:t>classe</a:t>
                      </a:r>
                      <a:r>
                        <a:rPr lang="fr-FR" sz="1000" spc="-30" dirty="0">
                          <a:effectLst/>
                          <a:latin typeface="Arial MT"/>
                          <a:ea typeface="Arial MT"/>
                          <a:cs typeface="Arial MT"/>
                        </a:rPr>
                        <a:t> </a:t>
                      </a:r>
                      <a:r>
                        <a:rPr lang="fr-FR" sz="1000" dirty="0">
                          <a:effectLst/>
                          <a:latin typeface="Arial MT"/>
                          <a:ea typeface="Arial MT"/>
                          <a:cs typeface="Arial MT"/>
                        </a:rPr>
                        <a:t>au</a:t>
                      </a:r>
                      <a:r>
                        <a:rPr lang="fr-FR" sz="1000" spc="-30" dirty="0">
                          <a:effectLst/>
                          <a:latin typeface="Arial MT"/>
                          <a:ea typeface="Arial MT"/>
                          <a:cs typeface="Arial MT"/>
                        </a:rPr>
                        <a:t> </a:t>
                      </a:r>
                      <a:r>
                        <a:rPr lang="fr-FR" sz="1000" dirty="0">
                          <a:effectLst/>
                          <a:latin typeface="Arial MT"/>
                          <a:ea typeface="Arial MT"/>
                          <a:cs typeface="Arial MT"/>
                        </a:rPr>
                        <a:t>dispositif</a:t>
                      </a:r>
                      <a:r>
                        <a:rPr lang="fr-FR" sz="1000" spc="5" dirty="0">
                          <a:effectLst/>
                          <a:latin typeface="Arial MT"/>
                          <a:ea typeface="Arial MT"/>
                          <a:cs typeface="Arial MT"/>
                        </a:rPr>
                        <a:t> </a:t>
                      </a:r>
                      <a:r>
                        <a:rPr lang="fr-FR" sz="1000" dirty="0">
                          <a:effectLst/>
                          <a:latin typeface="Arial MT"/>
                          <a:ea typeface="Arial MT"/>
                          <a:cs typeface="Arial MT"/>
                        </a:rPr>
                        <a:t>La</a:t>
                      </a:r>
                      <a:r>
                        <a:rPr lang="fr-FR" sz="1000" spc="-10" dirty="0">
                          <a:effectLst/>
                          <a:latin typeface="Arial MT"/>
                          <a:ea typeface="Arial MT"/>
                          <a:cs typeface="Arial MT"/>
                        </a:rPr>
                        <a:t> </a:t>
                      </a:r>
                      <a:r>
                        <a:rPr lang="fr-FR" sz="1000" spc="-10" dirty="0" err="1">
                          <a:effectLst/>
                          <a:latin typeface="Arial MT"/>
                          <a:ea typeface="Arial MT"/>
                          <a:cs typeface="Arial MT"/>
                        </a:rPr>
                        <a:t>C</a:t>
                      </a:r>
                      <a:r>
                        <a:rPr lang="fr-FR" sz="1000" dirty="0" err="1">
                          <a:effectLst/>
                          <a:latin typeface="Arial MT"/>
                          <a:ea typeface="Arial MT"/>
                          <a:cs typeface="Arial MT"/>
                        </a:rPr>
                        <a:t>laase</a:t>
                      </a:r>
                      <a:r>
                        <a:rPr lang="fr-FR" sz="1000" dirty="0">
                          <a:effectLst/>
                          <a:latin typeface="Arial MT"/>
                          <a:ea typeface="Arial MT"/>
                          <a:cs typeface="Arial MT"/>
                        </a:rPr>
                        <a:t>,</a:t>
                      </a:r>
                      <a:r>
                        <a:rPr lang="fr-FR" sz="1000" spc="-10" dirty="0">
                          <a:effectLst/>
                          <a:latin typeface="Arial MT"/>
                          <a:ea typeface="Arial MT"/>
                          <a:cs typeface="Arial MT"/>
                        </a:rPr>
                        <a:t> </a:t>
                      </a:r>
                      <a:r>
                        <a:rPr lang="fr-FR" sz="1000" dirty="0">
                          <a:effectLst/>
                          <a:latin typeface="Arial MT"/>
                          <a:ea typeface="Arial MT"/>
                          <a:cs typeface="Arial MT"/>
                        </a:rPr>
                        <a:t>l’œuvre.</a:t>
                      </a:r>
                      <a:r>
                        <a:rPr lang="fr-FR" sz="1000" spc="-5" dirty="0">
                          <a:effectLst/>
                          <a:latin typeface="Arial MT"/>
                          <a:ea typeface="Arial MT"/>
                          <a:cs typeface="Arial MT"/>
                        </a:rPr>
                        <a:t> </a:t>
                      </a:r>
                      <a:r>
                        <a:rPr lang="fr-FR" sz="1000" dirty="0">
                          <a:effectLst/>
                          <a:latin typeface="Arial MT"/>
                          <a:ea typeface="Arial MT"/>
                          <a:cs typeface="Arial MT"/>
                        </a:rPr>
                        <a:t>Susciter des</a:t>
                      </a:r>
                      <a:r>
                        <a:rPr lang="fr-FR" sz="1000" spc="-5" dirty="0">
                          <a:effectLst/>
                          <a:latin typeface="Arial MT"/>
                          <a:ea typeface="Arial MT"/>
                          <a:cs typeface="Arial MT"/>
                        </a:rPr>
                        <a:t> </a:t>
                      </a:r>
                      <a:r>
                        <a:rPr lang="fr-FR" sz="1000" dirty="0">
                          <a:effectLst/>
                          <a:latin typeface="Arial MT"/>
                          <a:ea typeface="Arial MT"/>
                          <a:cs typeface="Arial MT"/>
                        </a:rPr>
                        <a:t>rencontres avec</a:t>
                      </a:r>
                      <a:r>
                        <a:rPr lang="fr-FR" sz="1000" spc="-5" dirty="0">
                          <a:effectLst/>
                          <a:latin typeface="Arial MT"/>
                          <a:ea typeface="Arial MT"/>
                          <a:cs typeface="Arial MT"/>
                        </a:rPr>
                        <a:t> </a:t>
                      </a:r>
                      <a:r>
                        <a:rPr lang="fr-FR" sz="1000" dirty="0">
                          <a:effectLst/>
                          <a:latin typeface="Arial MT"/>
                          <a:ea typeface="Arial MT"/>
                          <a:cs typeface="Arial MT"/>
                        </a:rPr>
                        <a:t>de vraies œuvres (sortie au musée, centre d’art, artothèque, galerie, atelier d’artiste).</a:t>
                      </a:r>
                      <a:endParaRPr lang="fr-FR" sz="1100" dirty="0">
                        <a:effectLst/>
                        <a:latin typeface="Arial MT"/>
                        <a:ea typeface="Arial MT"/>
                        <a:cs typeface="Arial M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tcPr>
                </a:tc>
                <a:tc hMerge="1">
                  <a:txBody>
                    <a:bodyPr/>
                    <a:lstStyle/>
                    <a:p>
                      <a:endParaRPr lang="fr-FR"/>
                    </a:p>
                  </a:txBody>
                  <a:tcPr>
                    <a:lnL w="12700" cap="flat" cmpd="sng" algn="ctr">
                      <a:solidFill>
                        <a:srgbClr val="000000"/>
                      </a:solidFill>
                      <a:prstDash val="solid"/>
                      <a:round/>
                      <a:headEnd type="none" w="med" len="med"/>
                      <a:tailEnd type="none" w="med" len="med"/>
                    </a:lnL>
                  </a:tcPr>
                </a:tc>
                <a:extLst>
                  <a:ext uri="{0D108BD9-81ED-4DB2-BD59-A6C34878D82A}">
                    <a16:rowId xmlns:a16="http://schemas.microsoft.com/office/drawing/2014/main" val="2005980099"/>
                  </a:ext>
                </a:extLst>
              </a:tr>
              <a:tr h="468630">
                <a:tc gridSpan="2">
                  <a:txBody>
                    <a:bodyPr/>
                    <a:lstStyle/>
                    <a:p>
                      <a:pPr marL="4445" marR="107315" indent="34290">
                        <a:lnSpc>
                          <a:spcPct val="97000"/>
                        </a:lnSpc>
                        <a:spcBef>
                          <a:spcPts val="155"/>
                        </a:spcBef>
                        <a:spcAft>
                          <a:spcPts val="0"/>
                        </a:spcAft>
                      </a:pPr>
                      <a:r>
                        <a:rPr lang="fr-FR" sz="1000" dirty="0">
                          <a:effectLst/>
                          <a:latin typeface="Arial MT"/>
                          <a:ea typeface="Arial MT"/>
                          <a:cs typeface="Arial MT"/>
                        </a:rPr>
                        <a:t>Observations : A l’issue de la formation, l’enseignant confirme est outille pour se servir d une ou plusieurs</a:t>
                      </a:r>
                      <a:r>
                        <a:rPr lang="fr-FR" sz="1000" spc="5" dirty="0">
                          <a:effectLst/>
                          <a:latin typeface="Arial MT"/>
                          <a:ea typeface="Arial MT"/>
                          <a:cs typeface="Arial MT"/>
                        </a:rPr>
                        <a:t> </a:t>
                      </a:r>
                      <a:r>
                        <a:rPr lang="fr-FR" sz="1000" dirty="0">
                          <a:effectLst/>
                          <a:latin typeface="Arial MT"/>
                          <a:ea typeface="Arial MT"/>
                          <a:cs typeface="Arial MT"/>
                        </a:rPr>
                        <a:t>œuvres</a:t>
                      </a:r>
                      <a:r>
                        <a:rPr lang="fr-FR" sz="1000" spc="-35" dirty="0">
                          <a:effectLst/>
                          <a:latin typeface="Arial MT"/>
                          <a:ea typeface="Arial MT"/>
                          <a:cs typeface="Arial MT"/>
                        </a:rPr>
                        <a:t> </a:t>
                      </a:r>
                      <a:r>
                        <a:rPr lang="fr-FR" sz="1000" dirty="0">
                          <a:effectLst/>
                          <a:latin typeface="Arial MT"/>
                          <a:ea typeface="Arial MT"/>
                          <a:cs typeface="Arial MT"/>
                        </a:rPr>
                        <a:t>artistiques</a:t>
                      </a:r>
                      <a:r>
                        <a:rPr lang="fr-FR" sz="1000" spc="-35" dirty="0">
                          <a:effectLst/>
                          <a:latin typeface="Arial MT"/>
                          <a:ea typeface="Arial MT"/>
                          <a:cs typeface="Arial MT"/>
                        </a:rPr>
                        <a:t> </a:t>
                      </a:r>
                      <a:r>
                        <a:rPr lang="fr-FR" sz="1000" dirty="0">
                          <a:effectLst/>
                          <a:latin typeface="Arial MT"/>
                          <a:ea typeface="Arial MT"/>
                          <a:cs typeface="Arial MT"/>
                        </a:rPr>
                        <a:t>comme</a:t>
                      </a:r>
                      <a:r>
                        <a:rPr lang="fr-FR" sz="1000" spc="-40" dirty="0">
                          <a:effectLst/>
                          <a:latin typeface="Arial MT"/>
                          <a:ea typeface="Arial MT"/>
                          <a:cs typeface="Arial MT"/>
                        </a:rPr>
                        <a:t> </a:t>
                      </a:r>
                      <a:r>
                        <a:rPr lang="fr-FR" sz="1000" dirty="0">
                          <a:effectLst/>
                          <a:latin typeface="Arial MT"/>
                          <a:ea typeface="Arial MT"/>
                          <a:cs typeface="Arial MT"/>
                        </a:rPr>
                        <a:t>support</a:t>
                      </a:r>
                      <a:r>
                        <a:rPr lang="fr-FR" sz="1000" spc="-40" dirty="0">
                          <a:effectLst/>
                          <a:latin typeface="Arial MT"/>
                          <a:ea typeface="Arial MT"/>
                          <a:cs typeface="Arial MT"/>
                        </a:rPr>
                        <a:t> </a:t>
                      </a:r>
                      <a:r>
                        <a:rPr lang="fr-FR" sz="1000" dirty="0">
                          <a:effectLst/>
                          <a:latin typeface="Arial MT"/>
                          <a:ea typeface="Arial MT"/>
                          <a:cs typeface="Arial MT"/>
                        </a:rPr>
                        <a:t>pédagogique</a:t>
                      </a:r>
                      <a:r>
                        <a:rPr lang="fr-FR" sz="1000" spc="-35" dirty="0">
                          <a:effectLst/>
                          <a:latin typeface="Arial MT"/>
                          <a:ea typeface="Arial MT"/>
                          <a:cs typeface="Arial MT"/>
                        </a:rPr>
                        <a:t> </a:t>
                      </a:r>
                      <a:r>
                        <a:rPr lang="fr-FR" sz="1000" dirty="0">
                          <a:effectLst/>
                          <a:latin typeface="Arial MT"/>
                          <a:ea typeface="Arial MT"/>
                          <a:cs typeface="Arial MT"/>
                        </a:rPr>
                        <a:t>pour</a:t>
                      </a:r>
                      <a:r>
                        <a:rPr lang="fr-FR" sz="1000" spc="-30" dirty="0">
                          <a:effectLst/>
                          <a:latin typeface="Arial MT"/>
                          <a:ea typeface="Arial MT"/>
                          <a:cs typeface="Arial MT"/>
                        </a:rPr>
                        <a:t> </a:t>
                      </a:r>
                      <a:r>
                        <a:rPr lang="fr-FR" sz="1000" dirty="0">
                          <a:effectLst/>
                          <a:latin typeface="Arial MT"/>
                          <a:ea typeface="Arial MT"/>
                          <a:cs typeface="Arial MT"/>
                        </a:rPr>
                        <a:t>concevoir</a:t>
                      </a:r>
                      <a:r>
                        <a:rPr lang="fr-FR" sz="1000" spc="-35" dirty="0">
                          <a:effectLst/>
                          <a:latin typeface="Arial MT"/>
                          <a:ea typeface="Arial MT"/>
                          <a:cs typeface="Arial MT"/>
                        </a:rPr>
                        <a:t> </a:t>
                      </a:r>
                      <a:r>
                        <a:rPr lang="fr-FR" sz="1000" dirty="0">
                          <a:effectLst/>
                          <a:latin typeface="Arial MT"/>
                          <a:ea typeface="Arial MT"/>
                          <a:cs typeface="Arial MT"/>
                        </a:rPr>
                        <a:t>pour</a:t>
                      </a:r>
                      <a:r>
                        <a:rPr lang="fr-FR" sz="1000" spc="-40" dirty="0">
                          <a:effectLst/>
                          <a:latin typeface="Arial MT"/>
                          <a:ea typeface="Arial MT"/>
                          <a:cs typeface="Arial MT"/>
                        </a:rPr>
                        <a:t> </a:t>
                      </a:r>
                      <a:r>
                        <a:rPr lang="fr-FR" sz="1000" dirty="0">
                          <a:effectLst/>
                          <a:latin typeface="Arial MT"/>
                          <a:ea typeface="Arial MT"/>
                          <a:cs typeface="Arial MT"/>
                        </a:rPr>
                        <a:t>ses</a:t>
                      </a:r>
                      <a:r>
                        <a:rPr lang="fr-FR" sz="1000" spc="-35" dirty="0">
                          <a:effectLst/>
                          <a:latin typeface="Arial MT"/>
                          <a:ea typeface="Arial MT"/>
                          <a:cs typeface="Arial MT"/>
                        </a:rPr>
                        <a:t> </a:t>
                      </a:r>
                      <a:r>
                        <a:rPr lang="fr-FR" sz="1000" dirty="0">
                          <a:effectLst/>
                          <a:latin typeface="Arial MT"/>
                          <a:ea typeface="Arial MT"/>
                          <a:cs typeface="Arial MT"/>
                        </a:rPr>
                        <a:t>élèves</a:t>
                      </a:r>
                      <a:r>
                        <a:rPr lang="fr-FR" sz="1000" spc="-30" dirty="0">
                          <a:effectLst/>
                          <a:latin typeface="Arial MT"/>
                          <a:ea typeface="Arial MT"/>
                          <a:cs typeface="Arial MT"/>
                        </a:rPr>
                        <a:t> </a:t>
                      </a:r>
                      <a:r>
                        <a:rPr lang="fr-FR" sz="1000" dirty="0">
                          <a:effectLst/>
                          <a:latin typeface="Arial MT"/>
                          <a:ea typeface="Arial MT"/>
                          <a:cs typeface="Arial MT"/>
                        </a:rPr>
                        <a:t>des</a:t>
                      </a:r>
                      <a:r>
                        <a:rPr lang="fr-FR" sz="1000" spc="-35" dirty="0">
                          <a:effectLst/>
                          <a:latin typeface="Arial MT"/>
                          <a:ea typeface="Arial MT"/>
                          <a:cs typeface="Arial MT"/>
                        </a:rPr>
                        <a:t> </a:t>
                      </a:r>
                      <a:r>
                        <a:rPr lang="fr-FR" sz="1000" dirty="0">
                          <a:effectLst/>
                          <a:latin typeface="Arial MT"/>
                          <a:ea typeface="Arial MT"/>
                          <a:cs typeface="Arial MT"/>
                        </a:rPr>
                        <a:t>situations</a:t>
                      </a:r>
                      <a:r>
                        <a:rPr lang="fr-FR" sz="1000" spc="-35" dirty="0">
                          <a:effectLst/>
                          <a:latin typeface="Arial MT"/>
                          <a:ea typeface="Arial MT"/>
                          <a:cs typeface="Arial MT"/>
                        </a:rPr>
                        <a:t> </a:t>
                      </a:r>
                      <a:r>
                        <a:rPr lang="fr-FR" sz="1000" dirty="0">
                          <a:effectLst/>
                          <a:latin typeface="Arial MT"/>
                          <a:ea typeface="Arial MT"/>
                          <a:cs typeface="Arial MT"/>
                        </a:rPr>
                        <a:t>pédagogiques</a:t>
                      </a:r>
                      <a:r>
                        <a:rPr lang="fr-FR" sz="1000" spc="-35" dirty="0">
                          <a:effectLst/>
                          <a:latin typeface="Arial MT"/>
                          <a:ea typeface="Arial MT"/>
                          <a:cs typeface="Arial MT"/>
                        </a:rPr>
                        <a:t> </a:t>
                      </a:r>
                      <a:r>
                        <a:rPr lang="fr-FR" sz="1000" dirty="0">
                          <a:effectLst/>
                          <a:latin typeface="Arial MT"/>
                          <a:ea typeface="Arial MT"/>
                          <a:cs typeface="Arial MT"/>
                        </a:rPr>
                        <a:t>de</a:t>
                      </a:r>
                      <a:r>
                        <a:rPr lang="fr-FR" sz="1000" spc="5" dirty="0">
                          <a:effectLst/>
                          <a:latin typeface="Arial MT"/>
                          <a:ea typeface="Arial MT"/>
                          <a:cs typeface="Arial MT"/>
                        </a:rPr>
                        <a:t> </a:t>
                      </a:r>
                      <a:r>
                        <a:rPr lang="fr-FR" sz="1000" dirty="0">
                          <a:effectLst/>
                          <a:latin typeface="Arial MT"/>
                          <a:ea typeface="Arial MT"/>
                          <a:cs typeface="Arial MT"/>
                        </a:rPr>
                        <a:t>recherche</a:t>
                      </a:r>
                      <a:r>
                        <a:rPr lang="fr-FR" sz="1000" spc="-15" dirty="0">
                          <a:effectLst/>
                          <a:latin typeface="Arial MT"/>
                          <a:ea typeface="Arial MT"/>
                          <a:cs typeface="Arial MT"/>
                        </a:rPr>
                        <a:t> </a:t>
                      </a:r>
                      <a:r>
                        <a:rPr lang="fr-FR" sz="1000" dirty="0">
                          <a:effectLst/>
                          <a:latin typeface="Arial MT"/>
                          <a:ea typeface="Arial MT"/>
                          <a:cs typeface="Arial MT"/>
                        </a:rPr>
                        <a:t>en</a:t>
                      </a:r>
                      <a:r>
                        <a:rPr lang="fr-FR" sz="1000" spc="-10" dirty="0">
                          <a:effectLst/>
                          <a:latin typeface="Arial MT"/>
                          <a:ea typeface="Arial MT"/>
                          <a:cs typeface="Arial MT"/>
                        </a:rPr>
                        <a:t> </a:t>
                      </a:r>
                      <a:r>
                        <a:rPr lang="fr-FR" sz="1000" dirty="0">
                          <a:effectLst/>
                          <a:latin typeface="Arial MT"/>
                          <a:ea typeface="Arial MT"/>
                          <a:cs typeface="Arial MT"/>
                        </a:rPr>
                        <a:t>arts plastiques en</a:t>
                      </a:r>
                      <a:r>
                        <a:rPr lang="fr-FR" sz="1000" spc="-15" dirty="0">
                          <a:effectLst/>
                          <a:latin typeface="Arial MT"/>
                          <a:ea typeface="Arial MT"/>
                          <a:cs typeface="Arial MT"/>
                        </a:rPr>
                        <a:t> </a:t>
                      </a:r>
                      <a:r>
                        <a:rPr lang="fr-FR" sz="1000" dirty="0">
                          <a:effectLst/>
                          <a:latin typeface="Arial MT"/>
                          <a:ea typeface="Arial MT"/>
                          <a:cs typeface="Arial MT"/>
                        </a:rPr>
                        <a:t>cycle</a:t>
                      </a:r>
                      <a:r>
                        <a:rPr lang="fr-FR" sz="1000" spc="-10" dirty="0">
                          <a:effectLst/>
                          <a:latin typeface="Arial MT"/>
                          <a:ea typeface="Arial MT"/>
                          <a:cs typeface="Arial MT"/>
                        </a:rPr>
                        <a:t> </a:t>
                      </a:r>
                      <a:r>
                        <a:rPr lang="fr-FR" sz="1000" dirty="0">
                          <a:effectLst/>
                          <a:latin typeface="Arial MT"/>
                          <a:ea typeface="Arial MT"/>
                          <a:cs typeface="Arial MT"/>
                        </a:rPr>
                        <a:t>1,</a:t>
                      </a:r>
                      <a:r>
                        <a:rPr lang="fr-FR" sz="1000" spc="-10" dirty="0">
                          <a:effectLst/>
                          <a:latin typeface="Arial MT"/>
                          <a:ea typeface="Arial MT"/>
                          <a:cs typeface="Arial MT"/>
                        </a:rPr>
                        <a:t> </a:t>
                      </a:r>
                      <a:r>
                        <a:rPr lang="fr-FR" sz="1000" dirty="0">
                          <a:effectLst/>
                          <a:latin typeface="Arial MT"/>
                          <a:ea typeface="Arial MT"/>
                          <a:cs typeface="Arial MT"/>
                        </a:rPr>
                        <a:t>2</a:t>
                      </a:r>
                      <a:r>
                        <a:rPr lang="fr-FR" sz="1000" spc="-5" dirty="0">
                          <a:effectLst/>
                          <a:latin typeface="Arial MT"/>
                          <a:ea typeface="Arial MT"/>
                          <a:cs typeface="Arial MT"/>
                        </a:rPr>
                        <a:t> </a:t>
                      </a:r>
                      <a:r>
                        <a:rPr lang="fr-FR" sz="1000" dirty="0">
                          <a:effectLst/>
                          <a:latin typeface="Arial MT"/>
                          <a:ea typeface="Arial MT"/>
                          <a:cs typeface="Arial MT"/>
                        </a:rPr>
                        <a:t>et</a:t>
                      </a:r>
                      <a:r>
                        <a:rPr lang="fr-FR" sz="1000" spc="-5" dirty="0">
                          <a:effectLst/>
                          <a:latin typeface="Arial MT"/>
                          <a:ea typeface="Arial MT"/>
                          <a:cs typeface="Arial MT"/>
                        </a:rPr>
                        <a:t> </a:t>
                      </a:r>
                      <a:r>
                        <a:rPr lang="fr-FR" sz="1000" dirty="0">
                          <a:effectLst/>
                          <a:latin typeface="Arial MT"/>
                          <a:ea typeface="Arial MT"/>
                          <a:cs typeface="Arial MT"/>
                        </a:rPr>
                        <a:t>3,</a:t>
                      </a:r>
                      <a:r>
                        <a:rPr lang="fr-FR" sz="1000" spc="-15" dirty="0">
                          <a:effectLst/>
                          <a:latin typeface="Arial MT"/>
                          <a:ea typeface="Arial MT"/>
                          <a:cs typeface="Arial MT"/>
                        </a:rPr>
                        <a:t> </a:t>
                      </a:r>
                      <a:r>
                        <a:rPr lang="fr-FR" sz="1000" dirty="0">
                          <a:effectLst/>
                          <a:latin typeface="Arial MT"/>
                          <a:ea typeface="Arial MT"/>
                          <a:cs typeface="Arial MT"/>
                        </a:rPr>
                        <a:t>qui déclenchent chez les élèves, des réponses expressives, divergentes.</a:t>
                      </a:r>
                      <a:endParaRPr lang="fr-FR" sz="1100" dirty="0">
                        <a:effectLst/>
                        <a:latin typeface="Arial MT"/>
                        <a:ea typeface="Arial MT"/>
                        <a:cs typeface="Arial M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tcPr>
                </a:tc>
                <a:tc hMerge="1">
                  <a:txBody>
                    <a:bodyPr/>
                    <a:lstStyle/>
                    <a:p>
                      <a:endParaRPr lang="fr-FR"/>
                    </a:p>
                  </a:txBody>
                  <a:tcPr>
                    <a:lnL w="12700" cap="flat" cmpd="sng" algn="ctr">
                      <a:solidFill>
                        <a:srgbClr val="000000"/>
                      </a:solidFill>
                      <a:prstDash val="solid"/>
                      <a:round/>
                      <a:headEnd type="none" w="med" len="med"/>
                      <a:tailEnd type="none" w="med" len="med"/>
                    </a:lnL>
                  </a:tcPr>
                </a:tc>
                <a:extLst>
                  <a:ext uri="{0D108BD9-81ED-4DB2-BD59-A6C34878D82A}">
                    <a16:rowId xmlns:a16="http://schemas.microsoft.com/office/drawing/2014/main" val="3892482440"/>
                  </a:ext>
                </a:extLst>
              </a:tr>
              <a:tr h="216000">
                <a:tc>
                  <a:txBody>
                    <a:bodyPr/>
                    <a:lstStyle/>
                    <a:p>
                      <a:pPr marL="38735">
                        <a:spcBef>
                          <a:spcPts val="140"/>
                        </a:spcBef>
                      </a:pPr>
                      <a:r>
                        <a:rPr lang="fr-FR" sz="1000" dirty="0">
                          <a:effectLst/>
                          <a:latin typeface="Arial MT"/>
                          <a:ea typeface="Arial MT"/>
                          <a:cs typeface="Arial MT"/>
                        </a:rPr>
                        <a:t>Durée</a:t>
                      </a:r>
                      <a:r>
                        <a:rPr lang="fr-FR" sz="1000" spc="-15" dirty="0">
                          <a:effectLst/>
                          <a:latin typeface="Arial MT"/>
                          <a:ea typeface="Arial MT"/>
                          <a:cs typeface="Arial MT"/>
                        </a:rPr>
                        <a:t> </a:t>
                      </a:r>
                      <a:r>
                        <a:rPr lang="fr-FR" sz="1000" dirty="0">
                          <a:effectLst/>
                          <a:latin typeface="Arial MT"/>
                          <a:ea typeface="Arial MT"/>
                          <a:cs typeface="Arial MT"/>
                        </a:rPr>
                        <a:t>:</a:t>
                      </a:r>
                      <a:r>
                        <a:rPr lang="fr-FR" sz="1000" spc="-15" dirty="0">
                          <a:effectLst/>
                          <a:latin typeface="Arial MT"/>
                          <a:ea typeface="Arial MT"/>
                          <a:cs typeface="Arial MT"/>
                        </a:rPr>
                        <a:t> </a:t>
                      </a:r>
                      <a:r>
                        <a:rPr lang="fr-FR" sz="1000" dirty="0">
                          <a:effectLst/>
                          <a:latin typeface="Arial MT"/>
                          <a:ea typeface="Arial MT"/>
                          <a:cs typeface="Arial MT"/>
                        </a:rPr>
                        <a:t>6</a:t>
                      </a:r>
                      <a:r>
                        <a:rPr lang="fr-FR" sz="1000" spc="-10" dirty="0">
                          <a:effectLst/>
                          <a:latin typeface="Arial MT"/>
                          <a:ea typeface="Arial MT"/>
                          <a:cs typeface="Arial MT"/>
                        </a:rPr>
                        <a:t> </a:t>
                      </a:r>
                      <a:r>
                        <a:rPr lang="fr-FR" sz="1000" dirty="0">
                          <a:effectLst/>
                          <a:latin typeface="Arial MT"/>
                          <a:ea typeface="Arial MT"/>
                          <a:cs typeface="Arial MT"/>
                        </a:rPr>
                        <a:t>heures</a:t>
                      </a:r>
                      <a:endParaRPr lang="fr-FR" sz="1100" dirty="0">
                        <a:effectLst/>
                        <a:latin typeface="Arial M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tcPr>
                </a:tc>
                <a:tc>
                  <a:txBody>
                    <a:bodyPr/>
                    <a:lstStyle/>
                    <a:p>
                      <a:pPr marL="40640">
                        <a:spcBef>
                          <a:spcPts val="135"/>
                        </a:spcBef>
                        <a:spcAft>
                          <a:spcPts val="0"/>
                        </a:spcAft>
                      </a:pPr>
                      <a:r>
                        <a:rPr lang="fr-FR" sz="1000" dirty="0">
                          <a:effectLst/>
                          <a:latin typeface="Arial MT"/>
                          <a:ea typeface="Arial MT"/>
                          <a:cs typeface="Arial MT"/>
                        </a:rPr>
                        <a:t>Lieu</a:t>
                      </a:r>
                      <a:r>
                        <a:rPr lang="fr-FR" sz="1000" spc="-15" dirty="0">
                          <a:effectLst/>
                          <a:latin typeface="Arial MT"/>
                          <a:ea typeface="Arial MT"/>
                          <a:cs typeface="Arial MT"/>
                        </a:rPr>
                        <a:t> </a:t>
                      </a:r>
                      <a:r>
                        <a:rPr lang="fr-FR" sz="1000" dirty="0">
                          <a:effectLst/>
                          <a:latin typeface="Arial MT"/>
                          <a:ea typeface="Arial MT"/>
                          <a:cs typeface="Arial MT"/>
                        </a:rPr>
                        <a:t>:</a:t>
                      </a:r>
                      <a:r>
                        <a:rPr lang="fr-FR" sz="1000" spc="-20" dirty="0">
                          <a:effectLst/>
                          <a:latin typeface="Arial MT"/>
                          <a:ea typeface="Arial MT"/>
                          <a:cs typeface="Arial MT"/>
                        </a:rPr>
                        <a:t> </a:t>
                      </a:r>
                      <a:r>
                        <a:rPr lang="fr-FR" sz="1000" dirty="0">
                          <a:effectLst/>
                          <a:latin typeface="Arial MT"/>
                          <a:ea typeface="Arial MT"/>
                          <a:cs typeface="Arial MT"/>
                        </a:rPr>
                        <a:t>A</a:t>
                      </a:r>
                      <a:r>
                        <a:rPr lang="fr-FR" sz="1000" spc="-20" dirty="0">
                          <a:effectLst/>
                          <a:latin typeface="Arial MT"/>
                          <a:ea typeface="Arial MT"/>
                          <a:cs typeface="Arial MT"/>
                        </a:rPr>
                        <a:t> </a:t>
                      </a:r>
                      <a:r>
                        <a:rPr lang="fr-FR" sz="1000" dirty="0">
                          <a:effectLst/>
                          <a:latin typeface="Arial MT"/>
                          <a:ea typeface="Arial MT"/>
                          <a:cs typeface="Arial MT"/>
                        </a:rPr>
                        <a:t>définir</a:t>
                      </a:r>
                      <a:endParaRPr lang="fr-FR" sz="1100" dirty="0">
                        <a:effectLst/>
                        <a:latin typeface="Arial MT"/>
                        <a:ea typeface="Arial MT"/>
                        <a:cs typeface="Arial M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dbl" algn="ctr">
                      <a:solidFill>
                        <a:srgbClr val="000000"/>
                      </a:solidFill>
                      <a:prstDash val="solid"/>
                      <a:round/>
                      <a:headEnd type="none" w="med" len="med"/>
                      <a:tailEnd type="none" w="med" len="med"/>
                    </a:lnB>
                  </a:tcPr>
                </a:tc>
                <a:extLst>
                  <a:ext uri="{0D108BD9-81ED-4DB2-BD59-A6C34878D82A}">
                    <a16:rowId xmlns:a16="http://schemas.microsoft.com/office/drawing/2014/main" val="3319811757"/>
                  </a:ext>
                </a:extLst>
              </a:tr>
              <a:tr h="236855">
                <a:tc gridSpan="2">
                  <a:txBody>
                    <a:bodyPr/>
                    <a:lstStyle/>
                    <a:p>
                      <a:pPr marL="4445">
                        <a:spcBef>
                          <a:spcPts val="190"/>
                        </a:spcBef>
                        <a:spcAft>
                          <a:spcPts val="0"/>
                        </a:spcAft>
                      </a:pPr>
                      <a:r>
                        <a:rPr lang="fr-FR" sz="1100" b="1" dirty="0">
                          <a:solidFill>
                            <a:srgbClr val="000000"/>
                          </a:solidFill>
                          <a:effectLst/>
                          <a:latin typeface="Arial" panose="020B0604020202020204" pitchFamily="34" charset="0"/>
                          <a:ea typeface="Arial MT"/>
                          <a:cs typeface="Arial MT"/>
                        </a:rPr>
                        <a:t>Module</a:t>
                      </a:r>
                      <a:r>
                        <a:rPr lang="fr-FR" sz="1100" b="1" spc="20" dirty="0">
                          <a:solidFill>
                            <a:srgbClr val="000000"/>
                          </a:solidFill>
                          <a:effectLst/>
                          <a:latin typeface="Arial" panose="020B0604020202020204" pitchFamily="34" charset="0"/>
                          <a:ea typeface="Arial MT"/>
                          <a:cs typeface="Arial MT"/>
                        </a:rPr>
                        <a:t> </a:t>
                      </a:r>
                      <a:r>
                        <a:rPr lang="fr-FR" sz="1100" b="1" dirty="0">
                          <a:solidFill>
                            <a:srgbClr val="000000"/>
                          </a:solidFill>
                          <a:effectLst/>
                          <a:latin typeface="Arial" panose="020B0604020202020204" pitchFamily="34" charset="0"/>
                          <a:ea typeface="Arial MT"/>
                          <a:cs typeface="Arial MT"/>
                        </a:rPr>
                        <a:t>:</a:t>
                      </a:r>
                      <a:r>
                        <a:rPr lang="fr-FR" sz="1100" b="1" spc="5" dirty="0">
                          <a:solidFill>
                            <a:srgbClr val="000000"/>
                          </a:solidFill>
                          <a:effectLst/>
                          <a:latin typeface="Arial" panose="020B0604020202020204" pitchFamily="34" charset="0"/>
                          <a:ea typeface="Arial MT"/>
                          <a:cs typeface="Arial MT"/>
                        </a:rPr>
                        <a:t> </a:t>
                      </a:r>
                      <a:r>
                        <a:rPr lang="fr-FR" sz="1100" b="1" dirty="0">
                          <a:solidFill>
                            <a:srgbClr val="000000"/>
                          </a:solidFill>
                          <a:effectLst/>
                          <a:latin typeface="Arial" panose="020B0604020202020204" pitchFamily="34" charset="0"/>
                          <a:ea typeface="Arial MT"/>
                          <a:cs typeface="Arial MT"/>
                        </a:rPr>
                        <a:t>N3</a:t>
                      </a:r>
                      <a:r>
                        <a:rPr lang="fr-FR" sz="1100" b="1" spc="10" dirty="0">
                          <a:solidFill>
                            <a:srgbClr val="000000"/>
                          </a:solidFill>
                          <a:effectLst/>
                          <a:latin typeface="Arial" panose="020B0604020202020204" pitchFamily="34" charset="0"/>
                          <a:ea typeface="Arial MT"/>
                          <a:cs typeface="Arial MT"/>
                        </a:rPr>
                        <a:t> </a:t>
                      </a:r>
                      <a:r>
                        <a:rPr lang="fr-FR" sz="1100" b="1" dirty="0">
                          <a:solidFill>
                            <a:srgbClr val="000000"/>
                          </a:solidFill>
                          <a:effectLst/>
                          <a:latin typeface="Arial" panose="020B0604020202020204" pitchFamily="34" charset="0"/>
                          <a:ea typeface="Arial MT"/>
                          <a:cs typeface="Arial MT"/>
                        </a:rPr>
                        <a:t>:</a:t>
                      </a:r>
                      <a:r>
                        <a:rPr lang="fr-FR" sz="1100" b="1" spc="5" dirty="0">
                          <a:solidFill>
                            <a:srgbClr val="000000"/>
                          </a:solidFill>
                          <a:effectLst/>
                          <a:latin typeface="Arial" panose="020B0604020202020204" pitchFamily="34" charset="0"/>
                          <a:ea typeface="Arial MT"/>
                          <a:cs typeface="Arial MT"/>
                        </a:rPr>
                        <a:t> </a:t>
                      </a:r>
                      <a:r>
                        <a:rPr lang="fr-FR" sz="1100" b="1" dirty="0">
                          <a:solidFill>
                            <a:srgbClr val="000000"/>
                          </a:solidFill>
                          <a:effectLst/>
                          <a:latin typeface="Arial" panose="020B0604020202020204" pitchFamily="34" charset="0"/>
                          <a:ea typeface="Arial MT"/>
                          <a:cs typeface="Arial MT"/>
                        </a:rPr>
                        <a:t>niveau</a:t>
                      </a:r>
                      <a:r>
                        <a:rPr lang="fr-FR" sz="1100" b="1" spc="10" dirty="0">
                          <a:solidFill>
                            <a:srgbClr val="000000"/>
                          </a:solidFill>
                          <a:effectLst/>
                          <a:latin typeface="Arial" panose="020B0604020202020204" pitchFamily="34" charset="0"/>
                          <a:ea typeface="Arial MT"/>
                          <a:cs typeface="Arial MT"/>
                        </a:rPr>
                        <a:t> </a:t>
                      </a:r>
                      <a:r>
                        <a:rPr lang="fr-FR" sz="1100" b="1" dirty="0">
                          <a:solidFill>
                            <a:srgbClr val="000000"/>
                          </a:solidFill>
                          <a:effectLst/>
                          <a:latin typeface="Arial" panose="020B0604020202020204" pitchFamily="34" charset="0"/>
                          <a:ea typeface="Arial MT"/>
                          <a:cs typeface="Arial MT"/>
                        </a:rPr>
                        <a:t>expert</a:t>
                      </a:r>
                      <a:endParaRPr lang="fr-FR" sz="1100" dirty="0">
                        <a:effectLst/>
                        <a:latin typeface="Arial MT"/>
                        <a:ea typeface="Arial MT"/>
                        <a:cs typeface="Arial M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3F3"/>
                    </a:solidFill>
                  </a:tcPr>
                </a:tc>
                <a:tc hMerge="1">
                  <a:txBody>
                    <a:bodyPr/>
                    <a:lstStyle/>
                    <a:p>
                      <a:endParaRPr lang="fr-FR"/>
                    </a:p>
                  </a:txBody>
                  <a:tcPr>
                    <a:lnL w="12700" cap="flat" cmpd="sng" algn="ctr">
                      <a:solidFill>
                        <a:srgbClr val="000000"/>
                      </a:solidFill>
                      <a:prstDash val="solid"/>
                      <a:round/>
                      <a:headEnd type="none" w="med" len="med"/>
                      <a:tailEnd type="none" w="med" len="med"/>
                    </a:lnL>
                    <a:lnT w="12700" cap="flat" cmpd="dbl" algn="ctr">
                      <a:solidFill>
                        <a:srgbClr val="000000"/>
                      </a:solidFill>
                      <a:prstDash val="solid"/>
                      <a:round/>
                      <a:headEnd type="none" w="med" len="med"/>
                      <a:tailEnd type="none" w="med" len="med"/>
                    </a:lnT>
                  </a:tcPr>
                </a:tc>
                <a:extLst>
                  <a:ext uri="{0D108BD9-81ED-4DB2-BD59-A6C34878D82A}">
                    <a16:rowId xmlns:a16="http://schemas.microsoft.com/office/drawing/2014/main" val="3664252227"/>
                  </a:ext>
                </a:extLst>
              </a:tr>
            </a:tbl>
          </a:graphicData>
        </a:graphic>
      </p:graphicFrame>
      <p:graphicFrame>
        <p:nvGraphicFramePr>
          <p:cNvPr id="13" name="Tableau 12">
            <a:extLst>
              <a:ext uri="{FF2B5EF4-FFF2-40B4-BE49-F238E27FC236}">
                <a16:creationId xmlns:a16="http://schemas.microsoft.com/office/drawing/2014/main" id="{5FA01B34-125A-4C0A-B7CD-AE56C3BFF787}"/>
              </a:ext>
            </a:extLst>
          </p:cNvPr>
          <p:cNvGraphicFramePr>
            <a:graphicFrameLocks noGrp="1"/>
          </p:cNvGraphicFramePr>
          <p:nvPr>
            <p:extLst>
              <p:ext uri="{D42A27DB-BD31-4B8C-83A1-F6EECF244321}">
                <p14:modId xmlns:p14="http://schemas.microsoft.com/office/powerpoint/2010/main" val="3563143544"/>
              </p:ext>
            </p:extLst>
          </p:nvPr>
        </p:nvGraphicFramePr>
        <p:xfrm>
          <a:off x="838200" y="5259488"/>
          <a:ext cx="10789920" cy="1181720"/>
        </p:xfrm>
        <a:graphic>
          <a:graphicData uri="http://schemas.openxmlformats.org/drawingml/2006/table">
            <a:tbl>
              <a:tblPr firstRow="1" firstCol="1" lastRow="1" lastCol="1" bandRow="1" bandCol="1"/>
              <a:tblGrid>
                <a:gridCol w="4266821">
                  <a:extLst>
                    <a:ext uri="{9D8B030D-6E8A-4147-A177-3AD203B41FA5}">
                      <a16:colId xmlns:a16="http://schemas.microsoft.com/office/drawing/2014/main" val="1786644789"/>
                    </a:ext>
                  </a:extLst>
                </a:gridCol>
                <a:gridCol w="6523099">
                  <a:extLst>
                    <a:ext uri="{9D8B030D-6E8A-4147-A177-3AD203B41FA5}">
                      <a16:colId xmlns:a16="http://schemas.microsoft.com/office/drawing/2014/main" val="1411333808"/>
                    </a:ext>
                  </a:extLst>
                </a:gridCol>
              </a:tblGrid>
              <a:tr h="496455">
                <a:tc gridSpan="2">
                  <a:txBody>
                    <a:bodyPr/>
                    <a:lstStyle/>
                    <a:p>
                      <a:pPr marL="4445" marR="107315" indent="34290">
                        <a:lnSpc>
                          <a:spcPct val="97000"/>
                        </a:lnSpc>
                        <a:spcBef>
                          <a:spcPts val="90"/>
                        </a:spcBef>
                        <a:spcAft>
                          <a:spcPts val="0"/>
                        </a:spcAft>
                      </a:pPr>
                      <a:r>
                        <a:rPr lang="fr-FR" sz="1000" dirty="0">
                          <a:effectLst/>
                          <a:latin typeface="Arial MT"/>
                          <a:ea typeface="Arial MT"/>
                          <a:cs typeface="Arial MT"/>
                        </a:rPr>
                        <a:t>Contenus : Une éducation de la sensibilité par la sensibilité. L’interdisciplinarité au service de l’approche</a:t>
                      </a:r>
                      <a:r>
                        <a:rPr lang="fr-FR" sz="1000" spc="5" dirty="0">
                          <a:effectLst/>
                          <a:latin typeface="Arial MT"/>
                          <a:ea typeface="Arial MT"/>
                          <a:cs typeface="Arial MT"/>
                        </a:rPr>
                        <a:t> </a:t>
                      </a:r>
                      <a:r>
                        <a:rPr lang="fr-FR" sz="1000" dirty="0">
                          <a:effectLst/>
                          <a:latin typeface="Arial MT"/>
                          <a:ea typeface="Arial MT"/>
                          <a:cs typeface="Arial MT"/>
                        </a:rPr>
                        <a:t>sensible.</a:t>
                      </a:r>
                      <a:r>
                        <a:rPr lang="fr-FR" sz="1000" spc="-30" dirty="0">
                          <a:effectLst/>
                          <a:latin typeface="Arial MT"/>
                          <a:ea typeface="Arial MT"/>
                          <a:cs typeface="Arial MT"/>
                        </a:rPr>
                        <a:t> </a:t>
                      </a:r>
                      <a:r>
                        <a:rPr lang="fr-FR" sz="1000" dirty="0">
                          <a:effectLst/>
                          <a:latin typeface="Arial MT"/>
                          <a:ea typeface="Arial MT"/>
                          <a:cs typeface="Arial MT"/>
                        </a:rPr>
                        <a:t>Consignes</a:t>
                      </a:r>
                      <a:r>
                        <a:rPr lang="fr-FR" sz="1000" spc="-25" dirty="0">
                          <a:effectLst/>
                          <a:latin typeface="Arial MT"/>
                          <a:ea typeface="Arial MT"/>
                          <a:cs typeface="Arial MT"/>
                        </a:rPr>
                        <a:t> </a:t>
                      </a:r>
                      <a:r>
                        <a:rPr lang="fr-FR" sz="1000" dirty="0">
                          <a:effectLst/>
                          <a:latin typeface="Arial MT"/>
                          <a:ea typeface="Arial MT"/>
                          <a:cs typeface="Arial MT"/>
                        </a:rPr>
                        <a:t>et</a:t>
                      </a:r>
                      <a:r>
                        <a:rPr lang="fr-FR" sz="1000" spc="-25" dirty="0">
                          <a:effectLst/>
                          <a:latin typeface="Arial MT"/>
                          <a:ea typeface="Arial MT"/>
                          <a:cs typeface="Arial MT"/>
                        </a:rPr>
                        <a:t> </a:t>
                      </a:r>
                      <a:r>
                        <a:rPr lang="fr-FR" sz="1000" dirty="0">
                          <a:effectLst/>
                          <a:latin typeface="Arial MT"/>
                          <a:ea typeface="Arial MT"/>
                          <a:cs typeface="Arial MT"/>
                        </a:rPr>
                        <a:t>opérations</a:t>
                      </a:r>
                      <a:r>
                        <a:rPr lang="fr-FR" sz="1000" spc="-20" dirty="0">
                          <a:effectLst/>
                          <a:latin typeface="Arial MT"/>
                          <a:ea typeface="Arial MT"/>
                          <a:cs typeface="Arial MT"/>
                        </a:rPr>
                        <a:t> </a:t>
                      </a:r>
                      <a:r>
                        <a:rPr lang="fr-FR" sz="1000" dirty="0">
                          <a:effectLst/>
                          <a:latin typeface="Arial MT"/>
                          <a:ea typeface="Arial MT"/>
                          <a:cs typeface="Arial MT"/>
                        </a:rPr>
                        <a:t>plastiques</a:t>
                      </a:r>
                      <a:r>
                        <a:rPr lang="fr-FR" sz="1000" spc="-20" dirty="0">
                          <a:effectLst/>
                          <a:latin typeface="Arial MT"/>
                          <a:ea typeface="Arial MT"/>
                          <a:cs typeface="Arial MT"/>
                        </a:rPr>
                        <a:t> </a:t>
                      </a:r>
                      <a:r>
                        <a:rPr lang="fr-FR" sz="1000" dirty="0">
                          <a:effectLst/>
                          <a:latin typeface="Arial MT"/>
                          <a:ea typeface="Arial MT"/>
                          <a:cs typeface="Arial MT"/>
                        </a:rPr>
                        <a:t>pour</a:t>
                      </a:r>
                      <a:r>
                        <a:rPr lang="fr-FR" sz="1000" spc="-20" dirty="0">
                          <a:effectLst/>
                          <a:latin typeface="Arial MT"/>
                          <a:ea typeface="Arial MT"/>
                          <a:cs typeface="Arial MT"/>
                        </a:rPr>
                        <a:t> </a:t>
                      </a:r>
                      <a:r>
                        <a:rPr lang="fr-FR" sz="1000" dirty="0">
                          <a:effectLst/>
                          <a:latin typeface="Arial MT"/>
                          <a:ea typeface="Arial MT"/>
                          <a:cs typeface="Arial MT"/>
                        </a:rPr>
                        <a:t>permettre</a:t>
                      </a:r>
                      <a:r>
                        <a:rPr lang="fr-FR" sz="1000" spc="-25" dirty="0">
                          <a:effectLst/>
                          <a:latin typeface="Arial MT"/>
                          <a:ea typeface="Arial MT"/>
                          <a:cs typeface="Arial MT"/>
                        </a:rPr>
                        <a:t> </a:t>
                      </a:r>
                      <a:r>
                        <a:rPr lang="fr-FR" sz="1000" dirty="0">
                          <a:effectLst/>
                          <a:latin typeface="Arial MT"/>
                          <a:ea typeface="Arial MT"/>
                          <a:cs typeface="Arial MT"/>
                        </a:rPr>
                        <a:t>l’exercice</a:t>
                      </a:r>
                      <a:r>
                        <a:rPr lang="fr-FR" sz="1000" spc="-30" dirty="0">
                          <a:effectLst/>
                          <a:latin typeface="Arial MT"/>
                          <a:ea typeface="Arial MT"/>
                          <a:cs typeface="Arial MT"/>
                        </a:rPr>
                        <a:t> </a:t>
                      </a:r>
                      <a:r>
                        <a:rPr lang="fr-FR" sz="1000" dirty="0">
                          <a:effectLst/>
                          <a:latin typeface="Arial MT"/>
                          <a:ea typeface="Arial MT"/>
                          <a:cs typeface="Arial MT"/>
                        </a:rPr>
                        <a:t>de</a:t>
                      </a:r>
                      <a:r>
                        <a:rPr lang="fr-FR" sz="1000" spc="-30" dirty="0">
                          <a:effectLst/>
                          <a:latin typeface="Arial MT"/>
                          <a:ea typeface="Arial MT"/>
                          <a:cs typeface="Arial MT"/>
                        </a:rPr>
                        <a:t> </a:t>
                      </a:r>
                      <a:r>
                        <a:rPr lang="fr-FR" sz="1000" dirty="0">
                          <a:effectLst/>
                          <a:latin typeface="Arial MT"/>
                          <a:ea typeface="Arial MT"/>
                          <a:cs typeface="Arial MT"/>
                        </a:rPr>
                        <a:t>la</a:t>
                      </a:r>
                      <a:r>
                        <a:rPr lang="fr-FR" sz="1000" spc="-30" dirty="0">
                          <a:effectLst/>
                          <a:latin typeface="Arial MT"/>
                          <a:ea typeface="Arial MT"/>
                          <a:cs typeface="Arial MT"/>
                        </a:rPr>
                        <a:t> </a:t>
                      </a:r>
                      <a:r>
                        <a:rPr lang="fr-FR" sz="1000" dirty="0">
                          <a:effectLst/>
                          <a:latin typeface="Arial MT"/>
                          <a:ea typeface="Arial MT"/>
                          <a:cs typeface="Arial MT"/>
                        </a:rPr>
                        <a:t>pensée</a:t>
                      </a:r>
                      <a:r>
                        <a:rPr lang="fr-FR" sz="1000" spc="-30" dirty="0">
                          <a:effectLst/>
                          <a:latin typeface="Arial MT"/>
                          <a:ea typeface="Arial MT"/>
                          <a:cs typeface="Arial MT"/>
                        </a:rPr>
                        <a:t> </a:t>
                      </a:r>
                      <a:r>
                        <a:rPr lang="fr-FR" sz="1000" dirty="0">
                          <a:effectLst/>
                          <a:latin typeface="Arial MT"/>
                          <a:ea typeface="Arial MT"/>
                          <a:cs typeface="Arial MT"/>
                        </a:rPr>
                        <a:t>divergente.</a:t>
                      </a:r>
                      <a:r>
                        <a:rPr lang="fr-FR" sz="1000" spc="-30" dirty="0">
                          <a:effectLst/>
                          <a:latin typeface="Arial MT"/>
                          <a:ea typeface="Arial MT"/>
                          <a:cs typeface="Arial MT"/>
                        </a:rPr>
                        <a:t> </a:t>
                      </a:r>
                      <a:r>
                        <a:rPr lang="fr-FR" sz="1000" dirty="0">
                          <a:effectLst/>
                          <a:latin typeface="Arial MT"/>
                          <a:ea typeface="Arial MT"/>
                          <a:cs typeface="Arial MT"/>
                        </a:rPr>
                        <a:t>Condition</a:t>
                      </a:r>
                      <a:r>
                        <a:rPr lang="fr-FR" sz="1000" spc="-25" dirty="0">
                          <a:effectLst/>
                          <a:latin typeface="Arial MT"/>
                          <a:ea typeface="Arial MT"/>
                          <a:cs typeface="Arial MT"/>
                        </a:rPr>
                        <a:t> </a:t>
                      </a:r>
                      <a:r>
                        <a:rPr lang="fr-FR" sz="1000" dirty="0">
                          <a:effectLst/>
                          <a:latin typeface="Arial MT"/>
                          <a:ea typeface="Arial MT"/>
                          <a:cs typeface="Arial MT"/>
                        </a:rPr>
                        <a:t>de</a:t>
                      </a:r>
                      <a:r>
                        <a:rPr lang="fr-FR" sz="1000" spc="-25" dirty="0">
                          <a:effectLst/>
                          <a:latin typeface="Arial MT"/>
                          <a:ea typeface="Arial MT"/>
                          <a:cs typeface="Arial MT"/>
                        </a:rPr>
                        <a:t> </a:t>
                      </a:r>
                      <a:r>
                        <a:rPr lang="fr-FR" sz="1000" dirty="0">
                          <a:effectLst/>
                          <a:latin typeface="Arial MT"/>
                          <a:ea typeface="Arial MT"/>
                          <a:cs typeface="Arial MT"/>
                        </a:rPr>
                        <a:t>la </a:t>
                      </a:r>
                      <a:r>
                        <a:rPr lang="fr-FR" sz="1000" spc="-265" dirty="0">
                          <a:effectLst/>
                          <a:latin typeface="Arial MT"/>
                          <a:ea typeface="Arial MT"/>
                          <a:cs typeface="Arial MT"/>
                        </a:rPr>
                        <a:t>   </a:t>
                      </a:r>
                      <a:r>
                        <a:rPr lang="fr-FR" sz="1000" dirty="0">
                          <a:effectLst/>
                          <a:latin typeface="Arial MT"/>
                          <a:ea typeface="Arial MT"/>
                          <a:cs typeface="Arial MT"/>
                        </a:rPr>
                        <a:t>créativité,</a:t>
                      </a:r>
                      <a:r>
                        <a:rPr lang="fr-FR" sz="1000" spc="-10" dirty="0">
                          <a:effectLst/>
                          <a:latin typeface="Arial MT"/>
                          <a:ea typeface="Arial MT"/>
                          <a:cs typeface="Arial MT"/>
                        </a:rPr>
                        <a:t> </a:t>
                      </a:r>
                      <a:r>
                        <a:rPr lang="fr-FR" sz="1000" dirty="0">
                          <a:effectLst/>
                          <a:latin typeface="Arial MT"/>
                          <a:ea typeface="Arial MT"/>
                          <a:cs typeface="Arial MT"/>
                        </a:rPr>
                        <a:t>de</a:t>
                      </a:r>
                      <a:r>
                        <a:rPr lang="fr-FR" sz="1000" spc="-5" dirty="0">
                          <a:effectLst/>
                          <a:latin typeface="Arial MT"/>
                          <a:ea typeface="Arial MT"/>
                          <a:cs typeface="Arial MT"/>
                        </a:rPr>
                        <a:t> </a:t>
                      </a:r>
                      <a:r>
                        <a:rPr lang="fr-FR" sz="1000" dirty="0">
                          <a:effectLst/>
                          <a:latin typeface="Arial MT"/>
                          <a:ea typeface="Arial MT"/>
                          <a:cs typeface="Arial MT"/>
                        </a:rPr>
                        <a:t>la</a:t>
                      </a:r>
                      <a:r>
                        <a:rPr lang="fr-FR" sz="1000" spc="-5" dirty="0">
                          <a:effectLst/>
                          <a:latin typeface="Arial MT"/>
                          <a:ea typeface="Arial MT"/>
                          <a:cs typeface="Arial MT"/>
                        </a:rPr>
                        <a:t> </a:t>
                      </a:r>
                      <a:r>
                        <a:rPr lang="fr-FR" sz="1000" dirty="0">
                          <a:effectLst/>
                          <a:latin typeface="Arial MT"/>
                          <a:ea typeface="Arial MT"/>
                          <a:cs typeface="Arial MT"/>
                        </a:rPr>
                        <a:t>liberté</a:t>
                      </a:r>
                      <a:r>
                        <a:rPr lang="fr-FR" sz="1000" spc="-15" dirty="0">
                          <a:effectLst/>
                          <a:latin typeface="Arial MT"/>
                          <a:ea typeface="Arial MT"/>
                          <a:cs typeface="Arial MT"/>
                        </a:rPr>
                        <a:t> </a:t>
                      </a:r>
                      <a:r>
                        <a:rPr lang="fr-FR" sz="1000" dirty="0">
                          <a:effectLst/>
                          <a:latin typeface="Arial MT"/>
                          <a:ea typeface="Arial MT"/>
                          <a:cs typeface="Arial MT"/>
                        </a:rPr>
                        <a:t>de</a:t>
                      </a:r>
                      <a:r>
                        <a:rPr lang="fr-FR" sz="1000" spc="-5" dirty="0">
                          <a:effectLst/>
                          <a:latin typeface="Arial MT"/>
                          <a:ea typeface="Arial MT"/>
                          <a:cs typeface="Arial MT"/>
                        </a:rPr>
                        <a:t> </a:t>
                      </a:r>
                      <a:r>
                        <a:rPr lang="fr-FR" sz="1000" dirty="0">
                          <a:effectLst/>
                          <a:latin typeface="Arial MT"/>
                          <a:ea typeface="Arial MT"/>
                          <a:cs typeface="Arial MT"/>
                        </a:rPr>
                        <a:t>penser</a:t>
                      </a:r>
                      <a:r>
                        <a:rPr lang="fr-FR" sz="1000" spc="5" dirty="0">
                          <a:effectLst/>
                          <a:latin typeface="Arial MT"/>
                          <a:ea typeface="Arial MT"/>
                          <a:cs typeface="Arial MT"/>
                        </a:rPr>
                        <a:t> </a:t>
                      </a:r>
                      <a:r>
                        <a:rPr lang="fr-FR" sz="1000" dirty="0">
                          <a:effectLst/>
                          <a:latin typeface="Arial MT"/>
                          <a:ea typeface="Arial MT"/>
                          <a:cs typeface="Arial MT"/>
                        </a:rPr>
                        <a:t>et</a:t>
                      </a:r>
                      <a:r>
                        <a:rPr lang="fr-FR" sz="1000" spc="-10" dirty="0">
                          <a:effectLst/>
                          <a:latin typeface="Arial MT"/>
                          <a:ea typeface="Arial MT"/>
                          <a:cs typeface="Arial MT"/>
                        </a:rPr>
                        <a:t> </a:t>
                      </a:r>
                      <a:r>
                        <a:rPr lang="fr-FR" sz="1000" dirty="0">
                          <a:effectLst/>
                          <a:latin typeface="Arial MT"/>
                          <a:ea typeface="Arial MT"/>
                          <a:cs typeface="Arial MT"/>
                        </a:rPr>
                        <a:t>d’agir. Evaluer en arts plastiques. Statut de l’erreur.</a:t>
                      </a:r>
                      <a:endParaRPr lang="fr-FR" sz="1100" dirty="0">
                        <a:effectLst/>
                        <a:latin typeface="Arial MT"/>
                        <a:ea typeface="Arial MT"/>
                        <a:cs typeface="Arial M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tcPr>
                </a:tc>
                <a:tc hMerge="1">
                  <a:txBody>
                    <a:bodyPr/>
                    <a:lstStyle/>
                    <a:p>
                      <a:endParaRPr lang="fr-FR"/>
                    </a:p>
                  </a:txBody>
                  <a:tcPr>
                    <a:lnL w="12700" cap="flat" cmpd="sng" algn="ctr">
                      <a:solidFill>
                        <a:srgbClr val="000000"/>
                      </a:solidFill>
                      <a:prstDash val="solid"/>
                      <a:round/>
                      <a:headEnd type="none" w="med" len="med"/>
                      <a:tailEnd type="none" w="med" len="med"/>
                    </a:lnL>
                  </a:tcPr>
                </a:tc>
                <a:extLst>
                  <a:ext uri="{0D108BD9-81ED-4DB2-BD59-A6C34878D82A}">
                    <a16:rowId xmlns:a16="http://schemas.microsoft.com/office/drawing/2014/main" val="1542665512"/>
                  </a:ext>
                </a:extLst>
              </a:tr>
              <a:tr h="469265">
                <a:tc gridSpan="2">
                  <a:txBody>
                    <a:bodyPr/>
                    <a:lstStyle/>
                    <a:p>
                      <a:pPr marL="4445" indent="34290">
                        <a:lnSpc>
                          <a:spcPct val="97000"/>
                        </a:lnSpc>
                        <a:spcBef>
                          <a:spcPts val="155"/>
                        </a:spcBef>
                        <a:spcAft>
                          <a:spcPts val="0"/>
                        </a:spcAft>
                      </a:pPr>
                      <a:r>
                        <a:rPr lang="fr-FR" sz="1000" dirty="0">
                          <a:effectLst/>
                          <a:latin typeface="Arial MT"/>
                          <a:ea typeface="Arial MT"/>
                          <a:cs typeface="Arial MT"/>
                        </a:rPr>
                        <a:t>Observations</a:t>
                      </a:r>
                      <a:r>
                        <a:rPr lang="fr-FR" sz="1000" spc="-20" dirty="0">
                          <a:effectLst/>
                          <a:latin typeface="Arial MT"/>
                          <a:ea typeface="Arial MT"/>
                          <a:cs typeface="Arial MT"/>
                        </a:rPr>
                        <a:t> </a:t>
                      </a:r>
                      <a:r>
                        <a:rPr lang="fr-FR" sz="1000" dirty="0">
                          <a:effectLst/>
                          <a:latin typeface="Arial MT"/>
                          <a:ea typeface="Arial MT"/>
                          <a:cs typeface="Arial MT"/>
                        </a:rPr>
                        <a:t>:</a:t>
                      </a:r>
                      <a:r>
                        <a:rPr lang="fr-FR" sz="1000" spc="-25" dirty="0">
                          <a:effectLst/>
                          <a:latin typeface="Arial MT"/>
                          <a:ea typeface="Arial MT"/>
                          <a:cs typeface="Arial MT"/>
                        </a:rPr>
                        <a:t> </a:t>
                      </a:r>
                      <a:r>
                        <a:rPr lang="fr-FR" sz="1000" dirty="0">
                          <a:effectLst/>
                          <a:latin typeface="Arial MT"/>
                          <a:ea typeface="Arial MT"/>
                          <a:cs typeface="Arial MT"/>
                        </a:rPr>
                        <a:t>A</a:t>
                      </a:r>
                      <a:r>
                        <a:rPr lang="fr-FR" sz="1000" spc="-20" dirty="0">
                          <a:effectLst/>
                          <a:latin typeface="Arial MT"/>
                          <a:ea typeface="Arial MT"/>
                          <a:cs typeface="Arial MT"/>
                        </a:rPr>
                        <a:t> </a:t>
                      </a:r>
                      <a:r>
                        <a:rPr lang="fr-FR" sz="1000" dirty="0">
                          <a:effectLst/>
                          <a:latin typeface="Arial MT"/>
                          <a:ea typeface="Arial MT"/>
                          <a:cs typeface="Arial MT"/>
                        </a:rPr>
                        <a:t>l’issue</a:t>
                      </a:r>
                      <a:r>
                        <a:rPr lang="fr-FR" sz="1000" spc="-25" dirty="0">
                          <a:effectLst/>
                          <a:latin typeface="Arial MT"/>
                          <a:ea typeface="Arial MT"/>
                          <a:cs typeface="Arial MT"/>
                        </a:rPr>
                        <a:t> </a:t>
                      </a:r>
                      <a:r>
                        <a:rPr lang="fr-FR" sz="1000" dirty="0">
                          <a:effectLst/>
                          <a:latin typeface="Arial MT"/>
                          <a:ea typeface="Arial MT"/>
                          <a:cs typeface="Arial MT"/>
                        </a:rPr>
                        <a:t>de</a:t>
                      </a:r>
                      <a:r>
                        <a:rPr lang="fr-FR" sz="1000" spc="-20" dirty="0">
                          <a:effectLst/>
                          <a:latin typeface="Arial MT"/>
                          <a:ea typeface="Arial MT"/>
                          <a:cs typeface="Arial MT"/>
                        </a:rPr>
                        <a:t> </a:t>
                      </a:r>
                      <a:r>
                        <a:rPr lang="fr-FR" sz="1000" dirty="0">
                          <a:effectLst/>
                          <a:latin typeface="Arial MT"/>
                          <a:ea typeface="Arial MT"/>
                          <a:cs typeface="Arial MT"/>
                        </a:rPr>
                        <a:t>la</a:t>
                      </a:r>
                      <a:r>
                        <a:rPr lang="fr-FR" sz="1000" spc="-20" dirty="0">
                          <a:effectLst/>
                          <a:latin typeface="Arial MT"/>
                          <a:ea typeface="Arial MT"/>
                          <a:cs typeface="Arial MT"/>
                        </a:rPr>
                        <a:t> </a:t>
                      </a:r>
                      <a:r>
                        <a:rPr lang="fr-FR" sz="1000" dirty="0">
                          <a:effectLst/>
                          <a:latin typeface="Arial MT"/>
                          <a:ea typeface="Arial MT"/>
                          <a:cs typeface="Arial MT"/>
                        </a:rPr>
                        <a:t>formation,</a:t>
                      </a:r>
                      <a:r>
                        <a:rPr lang="fr-FR" sz="1000" spc="-25" dirty="0">
                          <a:effectLst/>
                          <a:latin typeface="Arial MT"/>
                          <a:ea typeface="Arial MT"/>
                          <a:cs typeface="Arial MT"/>
                        </a:rPr>
                        <a:t> </a:t>
                      </a:r>
                      <a:r>
                        <a:rPr lang="fr-FR" sz="1000" dirty="0">
                          <a:effectLst/>
                          <a:latin typeface="Arial MT"/>
                          <a:ea typeface="Arial MT"/>
                          <a:cs typeface="Arial MT"/>
                        </a:rPr>
                        <a:t>l</a:t>
                      </a:r>
                      <a:r>
                        <a:rPr lang="fr-FR" sz="1000" spc="-30" dirty="0">
                          <a:effectLst/>
                          <a:latin typeface="Arial MT"/>
                          <a:ea typeface="Arial MT"/>
                          <a:cs typeface="Arial MT"/>
                        </a:rPr>
                        <a:t>’</a:t>
                      </a:r>
                      <a:r>
                        <a:rPr lang="fr-FR" sz="1000" dirty="0">
                          <a:effectLst/>
                          <a:latin typeface="Arial MT"/>
                          <a:ea typeface="Arial MT"/>
                          <a:cs typeface="Arial MT"/>
                        </a:rPr>
                        <a:t>enseignant</a:t>
                      </a:r>
                      <a:r>
                        <a:rPr lang="fr-FR" sz="1000" spc="-20" dirty="0">
                          <a:effectLst/>
                          <a:latin typeface="Arial MT"/>
                          <a:ea typeface="Arial MT"/>
                          <a:cs typeface="Arial MT"/>
                        </a:rPr>
                        <a:t> </a:t>
                      </a:r>
                      <a:r>
                        <a:rPr lang="fr-FR" sz="1000" dirty="0">
                          <a:effectLst/>
                          <a:latin typeface="Arial MT"/>
                          <a:ea typeface="Arial MT"/>
                          <a:cs typeface="Arial MT"/>
                        </a:rPr>
                        <a:t>expert</a:t>
                      </a:r>
                      <a:r>
                        <a:rPr lang="fr-FR" sz="1000" spc="-20" dirty="0">
                          <a:effectLst/>
                          <a:latin typeface="Arial MT"/>
                          <a:ea typeface="Arial MT"/>
                          <a:cs typeface="Arial MT"/>
                        </a:rPr>
                        <a:t> </a:t>
                      </a:r>
                      <a:r>
                        <a:rPr lang="fr-FR" sz="1000" dirty="0">
                          <a:effectLst/>
                          <a:latin typeface="Arial MT"/>
                          <a:ea typeface="Arial MT"/>
                          <a:cs typeface="Arial MT"/>
                        </a:rPr>
                        <a:t>est</a:t>
                      </a:r>
                      <a:r>
                        <a:rPr lang="fr-FR" sz="1000" spc="-25" dirty="0">
                          <a:effectLst/>
                          <a:latin typeface="Arial MT"/>
                          <a:ea typeface="Arial MT"/>
                          <a:cs typeface="Arial MT"/>
                        </a:rPr>
                        <a:t> </a:t>
                      </a:r>
                      <a:r>
                        <a:rPr lang="fr-FR" sz="1000" dirty="0">
                          <a:effectLst/>
                          <a:latin typeface="Arial MT"/>
                          <a:ea typeface="Arial MT"/>
                          <a:cs typeface="Arial MT"/>
                        </a:rPr>
                        <a:t>outillé</a:t>
                      </a:r>
                      <a:r>
                        <a:rPr lang="fr-FR" sz="1000" spc="-30" dirty="0">
                          <a:effectLst/>
                          <a:latin typeface="Arial MT"/>
                          <a:ea typeface="Arial MT"/>
                          <a:cs typeface="Arial MT"/>
                        </a:rPr>
                        <a:t> </a:t>
                      </a:r>
                      <a:r>
                        <a:rPr lang="fr-FR" sz="1000" dirty="0">
                          <a:effectLst/>
                          <a:latin typeface="Arial MT"/>
                          <a:ea typeface="Arial MT"/>
                          <a:cs typeface="Arial MT"/>
                        </a:rPr>
                        <a:t>pour</a:t>
                      </a:r>
                      <a:r>
                        <a:rPr lang="fr-FR" sz="1000" spc="-15" dirty="0">
                          <a:effectLst/>
                          <a:latin typeface="Arial MT"/>
                          <a:ea typeface="Arial MT"/>
                          <a:cs typeface="Arial MT"/>
                        </a:rPr>
                        <a:t> </a:t>
                      </a:r>
                      <a:r>
                        <a:rPr lang="fr-FR" sz="1000" dirty="0">
                          <a:effectLst/>
                          <a:latin typeface="Arial MT"/>
                          <a:ea typeface="Arial MT"/>
                          <a:cs typeface="Arial MT"/>
                        </a:rPr>
                        <a:t>concevoir</a:t>
                      </a:r>
                      <a:r>
                        <a:rPr lang="fr-FR" sz="1000" spc="-15" dirty="0">
                          <a:effectLst/>
                          <a:latin typeface="Arial MT"/>
                          <a:ea typeface="Arial MT"/>
                          <a:cs typeface="Arial MT"/>
                        </a:rPr>
                        <a:t> </a:t>
                      </a:r>
                      <a:r>
                        <a:rPr lang="fr-FR" sz="1000" dirty="0">
                          <a:effectLst/>
                          <a:latin typeface="Arial MT"/>
                          <a:ea typeface="Arial MT"/>
                          <a:cs typeface="Arial MT"/>
                        </a:rPr>
                        <a:t>et</a:t>
                      </a:r>
                      <a:r>
                        <a:rPr lang="fr-FR" sz="1000" spc="-25" dirty="0">
                          <a:effectLst/>
                          <a:latin typeface="Arial MT"/>
                          <a:ea typeface="Arial MT"/>
                          <a:cs typeface="Arial MT"/>
                        </a:rPr>
                        <a:t> </a:t>
                      </a:r>
                      <a:r>
                        <a:rPr lang="fr-FR" sz="1000" dirty="0">
                          <a:effectLst/>
                          <a:latin typeface="Arial MT"/>
                          <a:ea typeface="Arial MT"/>
                          <a:cs typeface="Arial MT"/>
                        </a:rPr>
                        <a:t>engager</a:t>
                      </a:r>
                      <a:r>
                        <a:rPr lang="fr-FR" sz="1000" spc="-10" dirty="0">
                          <a:effectLst/>
                          <a:latin typeface="Arial MT"/>
                          <a:ea typeface="Arial MT"/>
                          <a:cs typeface="Arial MT"/>
                        </a:rPr>
                        <a:t> </a:t>
                      </a:r>
                      <a:r>
                        <a:rPr lang="fr-FR" sz="1000" dirty="0">
                          <a:effectLst/>
                          <a:latin typeface="Arial MT"/>
                          <a:ea typeface="Arial MT"/>
                          <a:cs typeface="Arial MT"/>
                        </a:rPr>
                        <a:t>chaque</a:t>
                      </a:r>
                      <a:r>
                        <a:rPr lang="fr-FR" sz="1000" spc="-20" dirty="0">
                          <a:effectLst/>
                          <a:latin typeface="Arial MT"/>
                          <a:ea typeface="Arial MT"/>
                          <a:cs typeface="Arial MT"/>
                        </a:rPr>
                        <a:t> </a:t>
                      </a:r>
                      <a:r>
                        <a:rPr lang="fr-FR" sz="1000" dirty="0">
                          <a:effectLst/>
                          <a:latin typeface="Arial MT"/>
                          <a:ea typeface="Arial MT"/>
                          <a:cs typeface="Arial MT"/>
                        </a:rPr>
                        <a:t>élève</a:t>
                      </a:r>
                      <a:r>
                        <a:rPr lang="fr-FR" sz="1000" spc="-20" dirty="0">
                          <a:effectLst/>
                          <a:latin typeface="Arial MT"/>
                          <a:ea typeface="Arial MT"/>
                          <a:cs typeface="Arial MT"/>
                        </a:rPr>
                        <a:t> </a:t>
                      </a:r>
                      <a:r>
                        <a:rPr lang="fr-FR" sz="1000" dirty="0">
                          <a:effectLst/>
                          <a:latin typeface="Arial MT"/>
                          <a:ea typeface="Arial MT"/>
                          <a:cs typeface="Arial MT"/>
                        </a:rPr>
                        <a:t>a </a:t>
                      </a:r>
                      <a:r>
                        <a:rPr lang="fr-FR" sz="1000" spc="-265" dirty="0">
                          <a:effectLst/>
                          <a:latin typeface="Arial MT"/>
                          <a:ea typeface="Arial MT"/>
                          <a:cs typeface="Arial MT"/>
                        </a:rPr>
                        <a:t> </a:t>
                      </a:r>
                      <a:r>
                        <a:rPr lang="fr-FR" sz="1000" dirty="0">
                          <a:effectLst/>
                          <a:latin typeface="Arial MT"/>
                          <a:ea typeface="Arial MT"/>
                          <a:cs typeface="Arial MT"/>
                        </a:rPr>
                        <a:t>investir une pratique sensible par le faire et l’agir, qui associe action et réflexion sur cette action nourrie de la</a:t>
                      </a:r>
                      <a:r>
                        <a:rPr lang="fr-FR" sz="1000" spc="5" dirty="0">
                          <a:effectLst/>
                          <a:latin typeface="Arial MT"/>
                          <a:ea typeface="Arial MT"/>
                          <a:cs typeface="Arial MT"/>
                        </a:rPr>
                        <a:t> </a:t>
                      </a:r>
                      <a:r>
                        <a:rPr lang="fr-FR" sz="1000" dirty="0">
                          <a:effectLst/>
                          <a:latin typeface="Arial MT"/>
                          <a:ea typeface="Arial MT"/>
                          <a:cs typeface="Arial MT"/>
                        </a:rPr>
                        <a:t>relation</a:t>
                      </a:r>
                      <a:r>
                        <a:rPr lang="fr-FR" sz="1000" spc="-10" dirty="0">
                          <a:effectLst/>
                          <a:latin typeface="Arial MT"/>
                          <a:ea typeface="Arial MT"/>
                          <a:cs typeface="Arial MT"/>
                        </a:rPr>
                        <a:t> </a:t>
                      </a:r>
                      <a:r>
                        <a:rPr lang="fr-FR" sz="1000" dirty="0">
                          <a:effectLst/>
                          <a:latin typeface="Arial MT"/>
                          <a:ea typeface="Arial MT"/>
                          <a:cs typeface="Arial MT"/>
                        </a:rPr>
                        <a:t>aux œuvres.</a:t>
                      </a:r>
                      <a:endParaRPr lang="fr-FR" sz="1100" dirty="0">
                        <a:effectLst/>
                        <a:latin typeface="Arial MT"/>
                        <a:ea typeface="Arial MT"/>
                        <a:cs typeface="Arial M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tcPr>
                </a:tc>
                <a:tc hMerge="1">
                  <a:txBody>
                    <a:bodyPr/>
                    <a:lstStyle/>
                    <a:p>
                      <a:endParaRPr lang="fr-FR"/>
                    </a:p>
                  </a:txBody>
                  <a:tcPr>
                    <a:lnL w="12700" cap="flat" cmpd="sng" algn="ctr">
                      <a:solidFill>
                        <a:srgbClr val="000000"/>
                      </a:solidFill>
                      <a:prstDash val="solid"/>
                      <a:round/>
                      <a:headEnd type="none" w="med" len="med"/>
                      <a:tailEnd type="none" w="med" len="med"/>
                    </a:lnL>
                  </a:tcPr>
                </a:tc>
                <a:extLst>
                  <a:ext uri="{0D108BD9-81ED-4DB2-BD59-A6C34878D82A}">
                    <a16:rowId xmlns:a16="http://schemas.microsoft.com/office/drawing/2014/main" val="1253371943"/>
                  </a:ext>
                </a:extLst>
              </a:tr>
              <a:tr h="216000">
                <a:tc>
                  <a:txBody>
                    <a:bodyPr/>
                    <a:lstStyle/>
                    <a:p>
                      <a:pPr marL="38735">
                        <a:spcBef>
                          <a:spcPts val="140"/>
                        </a:spcBef>
                      </a:pPr>
                      <a:r>
                        <a:rPr lang="fr-FR" sz="1000" dirty="0">
                          <a:effectLst/>
                          <a:latin typeface="Arial MT"/>
                          <a:ea typeface="Arial MT"/>
                          <a:cs typeface="Arial MT"/>
                        </a:rPr>
                        <a:t>Durée</a:t>
                      </a:r>
                      <a:r>
                        <a:rPr lang="fr-FR" sz="1000" spc="-15" dirty="0">
                          <a:effectLst/>
                          <a:latin typeface="Arial MT"/>
                          <a:ea typeface="Arial MT"/>
                          <a:cs typeface="Arial MT"/>
                        </a:rPr>
                        <a:t> </a:t>
                      </a:r>
                      <a:r>
                        <a:rPr lang="fr-FR" sz="1000" dirty="0">
                          <a:effectLst/>
                          <a:latin typeface="Arial MT"/>
                          <a:ea typeface="Arial MT"/>
                          <a:cs typeface="Arial MT"/>
                        </a:rPr>
                        <a:t>:</a:t>
                      </a:r>
                      <a:r>
                        <a:rPr lang="fr-FR" sz="1000" spc="-15" dirty="0">
                          <a:effectLst/>
                          <a:latin typeface="Arial MT"/>
                          <a:ea typeface="Arial MT"/>
                          <a:cs typeface="Arial MT"/>
                        </a:rPr>
                        <a:t> </a:t>
                      </a:r>
                      <a:r>
                        <a:rPr lang="fr-FR" sz="1000" dirty="0">
                          <a:effectLst/>
                          <a:latin typeface="Arial MT"/>
                          <a:ea typeface="Arial MT"/>
                          <a:cs typeface="Arial MT"/>
                        </a:rPr>
                        <a:t>6</a:t>
                      </a:r>
                      <a:r>
                        <a:rPr lang="fr-FR" sz="1000" spc="-10" dirty="0">
                          <a:effectLst/>
                          <a:latin typeface="Arial MT"/>
                          <a:ea typeface="Arial MT"/>
                          <a:cs typeface="Arial MT"/>
                        </a:rPr>
                        <a:t> </a:t>
                      </a:r>
                      <a:r>
                        <a:rPr lang="fr-FR" sz="1000" dirty="0">
                          <a:effectLst/>
                          <a:latin typeface="Arial MT"/>
                          <a:ea typeface="Arial MT"/>
                          <a:cs typeface="Arial MT"/>
                        </a:rPr>
                        <a:t>heures</a:t>
                      </a:r>
                      <a:r>
                        <a:rPr lang="fr-FR" sz="1000" dirty="0">
                          <a:effectLst/>
                          <a:latin typeface="Times New Roman" panose="02020603050405020304" pitchFamily="18" charset="0"/>
                        </a:rPr>
                        <a:t> </a:t>
                      </a:r>
                      <a:endParaRPr lang="fr-FR" sz="1100" dirty="0">
                        <a:effectLst/>
                        <a:latin typeface="Arial M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0640">
                        <a:spcBef>
                          <a:spcPts val="135"/>
                        </a:spcBef>
                        <a:spcAft>
                          <a:spcPts val="0"/>
                        </a:spcAft>
                      </a:pPr>
                      <a:r>
                        <a:rPr lang="fr-FR" sz="1000" dirty="0">
                          <a:effectLst/>
                          <a:latin typeface="Arial MT"/>
                          <a:ea typeface="Arial MT"/>
                          <a:cs typeface="Arial MT"/>
                        </a:rPr>
                        <a:t>Lieu</a:t>
                      </a:r>
                      <a:r>
                        <a:rPr lang="fr-FR" sz="1000" spc="-15" dirty="0">
                          <a:effectLst/>
                          <a:latin typeface="Arial MT"/>
                          <a:ea typeface="Arial MT"/>
                          <a:cs typeface="Arial MT"/>
                        </a:rPr>
                        <a:t> </a:t>
                      </a:r>
                      <a:r>
                        <a:rPr lang="fr-FR" sz="1000" dirty="0">
                          <a:effectLst/>
                          <a:latin typeface="Arial MT"/>
                          <a:ea typeface="Arial MT"/>
                          <a:cs typeface="Arial MT"/>
                        </a:rPr>
                        <a:t>:</a:t>
                      </a:r>
                      <a:r>
                        <a:rPr lang="fr-FR" sz="1000" spc="-20" dirty="0">
                          <a:effectLst/>
                          <a:latin typeface="Arial MT"/>
                          <a:ea typeface="Arial MT"/>
                          <a:cs typeface="Arial MT"/>
                        </a:rPr>
                        <a:t> </a:t>
                      </a:r>
                      <a:r>
                        <a:rPr lang="fr-FR" sz="1000" dirty="0">
                          <a:effectLst/>
                          <a:latin typeface="Arial MT"/>
                          <a:ea typeface="Arial MT"/>
                          <a:cs typeface="Arial MT"/>
                        </a:rPr>
                        <a:t>A</a:t>
                      </a:r>
                      <a:r>
                        <a:rPr lang="fr-FR" sz="1000" spc="-20" dirty="0">
                          <a:effectLst/>
                          <a:latin typeface="Arial MT"/>
                          <a:ea typeface="Arial MT"/>
                          <a:cs typeface="Arial MT"/>
                        </a:rPr>
                        <a:t> </a:t>
                      </a:r>
                      <a:r>
                        <a:rPr lang="fr-FR" sz="1000" dirty="0">
                          <a:effectLst/>
                          <a:latin typeface="Arial MT"/>
                          <a:ea typeface="Arial MT"/>
                          <a:cs typeface="Arial MT"/>
                        </a:rPr>
                        <a:t>définir</a:t>
                      </a:r>
                      <a:endParaRPr lang="fr-FR" sz="1100" dirty="0">
                        <a:effectLst/>
                        <a:latin typeface="Arial MT"/>
                        <a:ea typeface="Arial MT"/>
                        <a:cs typeface="Arial M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1545641"/>
                  </a:ext>
                </a:extLst>
              </a:tr>
            </a:tbl>
          </a:graphicData>
        </a:graphic>
      </p:graphicFrame>
    </p:spTree>
    <p:extLst>
      <p:ext uri="{BB962C8B-B14F-4D97-AF65-F5344CB8AC3E}">
        <p14:creationId xmlns:p14="http://schemas.microsoft.com/office/powerpoint/2010/main" val="16541781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Heptagone 1">
            <a:extLst>
              <a:ext uri="{FF2B5EF4-FFF2-40B4-BE49-F238E27FC236}">
                <a16:creationId xmlns:a16="http://schemas.microsoft.com/office/drawing/2014/main" id="{5F69A3A6-1D69-459B-B295-B655E35E33C0}"/>
              </a:ext>
            </a:extLst>
          </p:cNvPr>
          <p:cNvSpPr/>
          <p:nvPr/>
        </p:nvSpPr>
        <p:spPr>
          <a:xfrm>
            <a:off x="1004261" y="425410"/>
            <a:ext cx="1762258" cy="1126294"/>
          </a:xfrm>
          <a:prstGeom prst="heptagon">
            <a:avLst/>
          </a:prstGeom>
          <a:solidFill>
            <a:srgbClr val="DAE3F3"/>
          </a:solidFill>
          <a:ln>
            <a:solidFill>
              <a:srgbClr val="AED2E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000" dirty="0">
                <a:ln w="0"/>
                <a:solidFill>
                  <a:schemeClr val="tx1"/>
                </a:solidFill>
                <a:effectLst>
                  <a:outerShdw blurRad="38100" dist="19050" dir="2700000" algn="tl" rotWithShape="0">
                    <a:schemeClr val="dk1">
                      <a:alpha val="40000"/>
                    </a:schemeClr>
                  </a:outerShdw>
                </a:effectLst>
              </a:rPr>
              <a:t>Module 3</a:t>
            </a:r>
          </a:p>
          <a:p>
            <a:pPr algn="ctr"/>
            <a:endParaRPr lang="fr-FR" sz="800" dirty="0">
              <a:ln w="0"/>
              <a:solidFill>
                <a:schemeClr val="tx1"/>
              </a:solidFill>
              <a:effectLst>
                <a:outerShdw blurRad="38100" dist="19050" dir="2700000" algn="tl" rotWithShape="0">
                  <a:schemeClr val="dk1">
                    <a:alpha val="40000"/>
                  </a:schemeClr>
                </a:outerShdw>
              </a:effectLst>
            </a:endParaRPr>
          </a:p>
          <a:p>
            <a:pPr algn="ctr"/>
            <a:r>
              <a:rPr lang="fr-FR" sz="1100" dirty="0">
                <a:ln w="0"/>
                <a:solidFill>
                  <a:schemeClr val="tx1"/>
                </a:solidFill>
                <a:effectLst>
                  <a:outerShdw blurRad="38100" dist="19050" dir="2700000" algn="tl" rotWithShape="0">
                    <a:schemeClr val="dk1">
                      <a:alpha val="40000"/>
                    </a:schemeClr>
                  </a:outerShdw>
                </a:effectLst>
              </a:rPr>
              <a:t>Répartition par Circonscriptions</a:t>
            </a:r>
          </a:p>
        </p:txBody>
      </p:sp>
      <p:graphicFrame>
        <p:nvGraphicFramePr>
          <p:cNvPr id="3" name="Tableau 12">
            <a:extLst>
              <a:ext uri="{FF2B5EF4-FFF2-40B4-BE49-F238E27FC236}">
                <a16:creationId xmlns:a16="http://schemas.microsoft.com/office/drawing/2014/main" id="{1B1B4B64-8D65-46F6-8FF9-E9075545F33D}"/>
              </a:ext>
            </a:extLst>
          </p:cNvPr>
          <p:cNvGraphicFramePr>
            <a:graphicFrameLocks noGrp="1"/>
          </p:cNvGraphicFramePr>
          <p:nvPr>
            <p:extLst>
              <p:ext uri="{D42A27DB-BD31-4B8C-83A1-F6EECF244321}">
                <p14:modId xmlns:p14="http://schemas.microsoft.com/office/powerpoint/2010/main" val="999336230"/>
              </p:ext>
            </p:extLst>
          </p:nvPr>
        </p:nvGraphicFramePr>
        <p:xfrm>
          <a:off x="1350627" y="1652631"/>
          <a:ext cx="9915789" cy="3063891"/>
        </p:xfrm>
        <a:graphic>
          <a:graphicData uri="http://schemas.openxmlformats.org/drawingml/2006/table">
            <a:tbl>
              <a:tblPr firstRow="1" bandRow="1">
                <a:tableStyleId>{5C22544A-7EE6-4342-B048-85BDC9FD1C3A}</a:tableStyleId>
              </a:tblPr>
              <a:tblGrid>
                <a:gridCol w="1199757">
                  <a:extLst>
                    <a:ext uri="{9D8B030D-6E8A-4147-A177-3AD203B41FA5}">
                      <a16:colId xmlns:a16="http://schemas.microsoft.com/office/drawing/2014/main" val="1832535937"/>
                    </a:ext>
                  </a:extLst>
                </a:gridCol>
                <a:gridCol w="1452807">
                  <a:extLst>
                    <a:ext uri="{9D8B030D-6E8A-4147-A177-3AD203B41FA5}">
                      <a16:colId xmlns:a16="http://schemas.microsoft.com/office/drawing/2014/main" val="1904985643"/>
                    </a:ext>
                  </a:extLst>
                </a:gridCol>
                <a:gridCol w="1452645">
                  <a:extLst>
                    <a:ext uri="{9D8B030D-6E8A-4147-A177-3AD203B41FA5}">
                      <a16:colId xmlns:a16="http://schemas.microsoft.com/office/drawing/2014/main" val="3659858897"/>
                    </a:ext>
                  </a:extLst>
                </a:gridCol>
                <a:gridCol w="1452645">
                  <a:extLst>
                    <a:ext uri="{9D8B030D-6E8A-4147-A177-3AD203B41FA5}">
                      <a16:colId xmlns:a16="http://schemas.microsoft.com/office/drawing/2014/main" val="2786668018"/>
                    </a:ext>
                  </a:extLst>
                </a:gridCol>
                <a:gridCol w="1452645">
                  <a:extLst>
                    <a:ext uri="{9D8B030D-6E8A-4147-A177-3AD203B41FA5}">
                      <a16:colId xmlns:a16="http://schemas.microsoft.com/office/drawing/2014/main" val="2695504735"/>
                    </a:ext>
                  </a:extLst>
                </a:gridCol>
                <a:gridCol w="1452645">
                  <a:extLst>
                    <a:ext uri="{9D8B030D-6E8A-4147-A177-3AD203B41FA5}">
                      <a16:colId xmlns:a16="http://schemas.microsoft.com/office/drawing/2014/main" val="3847949554"/>
                    </a:ext>
                  </a:extLst>
                </a:gridCol>
                <a:gridCol w="1452645">
                  <a:extLst>
                    <a:ext uri="{9D8B030D-6E8A-4147-A177-3AD203B41FA5}">
                      <a16:colId xmlns:a16="http://schemas.microsoft.com/office/drawing/2014/main" val="4218740082"/>
                    </a:ext>
                  </a:extLst>
                </a:gridCol>
              </a:tblGrid>
              <a:tr h="435992">
                <a:tc>
                  <a:txBody>
                    <a:bodyPr/>
                    <a:lstStyle/>
                    <a:p>
                      <a:pPr algn="ctr"/>
                      <a:endParaRPr lang="fr-FR" sz="900" dirty="0">
                        <a:solidFill>
                          <a:schemeClr val="tx1"/>
                        </a:solidFill>
                      </a:endParaRPr>
                    </a:p>
                  </a:txBody>
                  <a:tcPr>
                    <a:lnR w="3175" cap="flat" cmpd="sng" algn="ctr">
                      <a:solidFill>
                        <a:schemeClr val="tx1"/>
                      </a:solidFill>
                      <a:prstDash val="solid"/>
                      <a:round/>
                      <a:headEnd type="none" w="med" len="med"/>
                      <a:tailEnd type="none" w="med" len="med"/>
                    </a:lnR>
                    <a:lnB w="3175" cap="flat" cmpd="sng" algn="ctr">
                      <a:solidFill>
                        <a:schemeClr val="tx1"/>
                      </a:solidFill>
                      <a:prstDash val="solid"/>
                      <a:round/>
                      <a:headEnd type="none" w="med" len="med"/>
                      <a:tailEnd type="none" w="med" len="med"/>
                    </a:lnB>
                    <a:noFill/>
                  </a:tcPr>
                </a:tc>
                <a:tc>
                  <a:txBody>
                    <a:bodyPr/>
                    <a:lstStyle/>
                    <a:p>
                      <a:pPr algn="ctr"/>
                      <a:r>
                        <a:rPr lang="fr-FR" sz="900" dirty="0"/>
                        <a:t>CHAMPAGNOLE</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338DCD"/>
                    </a:solidFill>
                  </a:tcPr>
                </a:tc>
                <a:tc>
                  <a:txBody>
                    <a:bodyPr/>
                    <a:lstStyle/>
                    <a:p>
                      <a:pPr algn="ctr"/>
                      <a:r>
                        <a:rPr lang="fr-FR" sz="900" dirty="0"/>
                        <a:t>DOLE NORD</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338DCD"/>
                    </a:solidFill>
                  </a:tcPr>
                </a:tc>
                <a:tc>
                  <a:txBody>
                    <a:bodyPr/>
                    <a:lstStyle/>
                    <a:p>
                      <a:pPr algn="ctr"/>
                      <a:r>
                        <a:rPr lang="fr-FR" sz="900" dirty="0"/>
                        <a:t>DOLE SUD</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338DCD"/>
                    </a:solidFill>
                  </a:tcPr>
                </a:tc>
                <a:tc>
                  <a:txBody>
                    <a:bodyPr/>
                    <a:lstStyle/>
                    <a:p>
                      <a:pPr algn="ctr"/>
                      <a:r>
                        <a:rPr lang="fr-FR" sz="900" dirty="0"/>
                        <a:t>LONS NORD</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338DCD"/>
                    </a:solidFill>
                  </a:tcPr>
                </a:tc>
                <a:tc>
                  <a:txBody>
                    <a:bodyPr/>
                    <a:lstStyle/>
                    <a:p>
                      <a:pPr algn="ctr"/>
                      <a:r>
                        <a:rPr lang="fr-FR" sz="900" dirty="0"/>
                        <a:t>LONS SUD</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338DCD"/>
                    </a:solidFill>
                  </a:tcPr>
                </a:tc>
                <a:tc>
                  <a:txBody>
                    <a:bodyPr/>
                    <a:lstStyle/>
                    <a:p>
                      <a:pPr algn="ctr"/>
                      <a:r>
                        <a:rPr lang="fr-FR" sz="900" dirty="0"/>
                        <a:t>SAINT-CLAUDE</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338DCD"/>
                    </a:solidFill>
                  </a:tcPr>
                </a:tc>
                <a:extLst>
                  <a:ext uri="{0D108BD9-81ED-4DB2-BD59-A6C34878D82A}">
                    <a16:rowId xmlns:a16="http://schemas.microsoft.com/office/drawing/2014/main" val="3357115312"/>
                  </a:ext>
                </a:extLst>
              </a:tr>
              <a:tr h="537525">
                <a:tc>
                  <a:txBody>
                    <a:bodyPr/>
                    <a:lstStyle/>
                    <a:p>
                      <a:r>
                        <a:rPr lang="fr-FR" sz="800" dirty="0"/>
                        <a:t>Une approche sensible en arts plastiques à l’école</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AED2EB"/>
                    </a:solidFill>
                  </a:tcPr>
                </a:tc>
                <a:tc>
                  <a:txBody>
                    <a:bodyPr/>
                    <a:lstStyle/>
                    <a:p>
                      <a:pPr algn="ctr"/>
                      <a:r>
                        <a:rPr lang="fr-FR" sz="1100" dirty="0"/>
                        <a:t>X</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DAE3F3"/>
                    </a:solidFill>
                  </a:tcPr>
                </a:tc>
                <a:tc>
                  <a:txBody>
                    <a:bodyPr/>
                    <a:lstStyle/>
                    <a:p>
                      <a:pPr algn="ctr"/>
                      <a:endParaRPr lang="fr-FR" sz="1100" dirty="0"/>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338DCD"/>
                    </a:solidFill>
                  </a:tcPr>
                </a:tc>
                <a:tc>
                  <a:txBody>
                    <a:bodyPr/>
                    <a:lstStyle/>
                    <a:p>
                      <a:pPr algn="ctr"/>
                      <a:endParaRPr lang="fr-FR" sz="1100" dirty="0"/>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338DCD"/>
                    </a:solidFill>
                  </a:tcPr>
                </a:tc>
                <a:tc>
                  <a:txBody>
                    <a:bodyPr/>
                    <a:lstStyle/>
                    <a:p>
                      <a:pPr algn="ctr"/>
                      <a:r>
                        <a:rPr lang="fr-FR" sz="1100" dirty="0"/>
                        <a:t>X</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DAE3F3"/>
                    </a:solidFill>
                  </a:tcPr>
                </a:tc>
                <a:tc>
                  <a:txBody>
                    <a:bodyPr/>
                    <a:lstStyle/>
                    <a:p>
                      <a:pPr algn="ctr"/>
                      <a:r>
                        <a:rPr lang="fr-FR" sz="1100" dirty="0"/>
                        <a:t>X</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DAE3F3"/>
                    </a:solidFill>
                  </a:tcPr>
                </a:tc>
                <a:tc>
                  <a:txBody>
                    <a:bodyPr/>
                    <a:lstStyle/>
                    <a:p>
                      <a:pPr algn="ctr"/>
                      <a:endParaRPr lang="fr-FR" sz="1100" dirty="0"/>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338DCD"/>
                    </a:solidFill>
                  </a:tcPr>
                </a:tc>
                <a:extLst>
                  <a:ext uri="{0D108BD9-81ED-4DB2-BD59-A6C34878D82A}">
                    <a16:rowId xmlns:a16="http://schemas.microsoft.com/office/drawing/2014/main" val="1206509260"/>
                  </a:ext>
                </a:extLst>
              </a:tr>
              <a:tr h="680865">
                <a:tc>
                  <a:txBody>
                    <a:bodyPr/>
                    <a:lstStyle/>
                    <a:p>
                      <a:r>
                        <a:rPr lang="fr-FR" sz="800" dirty="0"/>
                        <a:t>Répondre aux besoins spécifiques des élèves de cycle 1</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AED2EB"/>
                    </a:solidFill>
                  </a:tcPr>
                </a:tc>
                <a:tc>
                  <a:txBody>
                    <a:bodyPr/>
                    <a:lstStyle/>
                    <a:p>
                      <a:pPr algn="ctr"/>
                      <a:endParaRPr lang="fr-FR" sz="1100" dirty="0"/>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338DCD"/>
                    </a:solidFill>
                  </a:tcPr>
                </a:tc>
                <a:tc>
                  <a:txBody>
                    <a:bodyPr/>
                    <a:lstStyle/>
                    <a:p>
                      <a:pPr algn="ctr"/>
                      <a:r>
                        <a:rPr lang="fr-FR" sz="1100" dirty="0"/>
                        <a:t>X</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DAE3F3"/>
                    </a:solidFill>
                  </a:tcPr>
                </a:tc>
                <a:tc>
                  <a:txBody>
                    <a:bodyPr/>
                    <a:lstStyle/>
                    <a:p>
                      <a:pPr algn="ctr"/>
                      <a:r>
                        <a:rPr lang="fr-FR" sz="1100" dirty="0"/>
                        <a:t>X</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DAE3F3"/>
                    </a:solidFill>
                  </a:tcPr>
                </a:tc>
                <a:tc>
                  <a:txBody>
                    <a:bodyPr/>
                    <a:lstStyle/>
                    <a:p>
                      <a:pPr algn="ctr"/>
                      <a:endParaRPr lang="fr-FR" sz="1100" dirty="0"/>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338DCD"/>
                    </a:solidFill>
                  </a:tcPr>
                </a:tc>
                <a:tc>
                  <a:txBody>
                    <a:bodyPr/>
                    <a:lstStyle/>
                    <a:p>
                      <a:pPr algn="ctr"/>
                      <a:endParaRPr lang="fr-FR" sz="1100" dirty="0"/>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338DCD"/>
                    </a:solidFill>
                  </a:tcPr>
                </a:tc>
                <a:tc>
                  <a:txBody>
                    <a:bodyPr/>
                    <a:lstStyle/>
                    <a:p>
                      <a:pPr algn="ctr"/>
                      <a:endParaRPr lang="fr-FR" sz="1100" dirty="0"/>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338DCD"/>
                    </a:solidFill>
                  </a:tcPr>
                </a:tc>
                <a:extLst>
                  <a:ext uri="{0D108BD9-81ED-4DB2-BD59-A6C34878D82A}">
                    <a16:rowId xmlns:a16="http://schemas.microsoft.com/office/drawing/2014/main" val="2325172279"/>
                  </a:ext>
                </a:extLst>
              </a:tr>
              <a:tr h="537525">
                <a:tc>
                  <a:txBody>
                    <a:bodyPr/>
                    <a:lstStyle/>
                    <a:p>
                      <a:r>
                        <a:rPr lang="fr-FR" sz="800" dirty="0"/>
                        <a:t>Activités corporelles de bien-être</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AED2EB"/>
                    </a:solidFill>
                  </a:tcPr>
                </a:tc>
                <a:tc>
                  <a:txBody>
                    <a:bodyPr/>
                    <a:lstStyle/>
                    <a:p>
                      <a:pPr algn="ctr"/>
                      <a:endParaRPr lang="fr-FR" sz="1100" dirty="0"/>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338DCD"/>
                    </a:solidFill>
                  </a:tcPr>
                </a:tc>
                <a:tc>
                  <a:txBody>
                    <a:bodyPr/>
                    <a:lstStyle/>
                    <a:p>
                      <a:pPr algn="ctr"/>
                      <a:endParaRPr lang="fr-FR" sz="1100" dirty="0"/>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338DCD"/>
                    </a:solidFill>
                  </a:tcPr>
                </a:tc>
                <a:tc>
                  <a:txBody>
                    <a:bodyPr/>
                    <a:lstStyle/>
                    <a:p>
                      <a:pPr algn="ctr"/>
                      <a:endParaRPr lang="fr-FR" sz="1100" dirty="0"/>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338DCD"/>
                    </a:solidFill>
                  </a:tcPr>
                </a:tc>
                <a:tc>
                  <a:txBody>
                    <a:bodyPr/>
                    <a:lstStyle/>
                    <a:p>
                      <a:pPr algn="ctr"/>
                      <a:endParaRPr lang="fr-FR" sz="1100" dirty="0"/>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338DCD"/>
                    </a:solidFill>
                  </a:tcPr>
                </a:tc>
                <a:tc>
                  <a:txBody>
                    <a:bodyPr/>
                    <a:lstStyle/>
                    <a:p>
                      <a:pPr algn="ctr"/>
                      <a:endParaRPr lang="fr-FR" sz="1100" dirty="0"/>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338DCD"/>
                    </a:solidFill>
                  </a:tcPr>
                </a:tc>
                <a:tc>
                  <a:txBody>
                    <a:bodyPr/>
                    <a:lstStyle/>
                    <a:p>
                      <a:pPr algn="ctr"/>
                      <a:r>
                        <a:rPr lang="fr-FR" sz="1100" dirty="0"/>
                        <a:t>X</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DAE3F3"/>
                    </a:solidFill>
                  </a:tcPr>
                </a:tc>
                <a:extLst>
                  <a:ext uri="{0D108BD9-81ED-4DB2-BD59-A6C34878D82A}">
                    <a16:rowId xmlns:a16="http://schemas.microsoft.com/office/drawing/2014/main" val="671256649"/>
                  </a:ext>
                </a:extLst>
              </a:tr>
              <a:tr h="435992">
                <a:tc>
                  <a:txBody>
                    <a:bodyPr/>
                    <a:lstStyle/>
                    <a:p>
                      <a:r>
                        <a:rPr lang="fr-FR" sz="800" dirty="0"/>
                        <a:t>Chanter à l’école ou en chœur </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AED2EB"/>
                    </a:solidFill>
                  </a:tcPr>
                </a:tc>
                <a:tc>
                  <a:txBody>
                    <a:bodyPr/>
                    <a:lstStyle/>
                    <a:p>
                      <a:pPr algn="ctr"/>
                      <a:r>
                        <a:rPr lang="fr-FR" sz="1100" dirty="0"/>
                        <a:t>X</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DAE3F3"/>
                    </a:solidFill>
                  </a:tcPr>
                </a:tc>
                <a:tc>
                  <a:txBody>
                    <a:bodyPr/>
                    <a:lstStyle/>
                    <a:p>
                      <a:pPr algn="ctr"/>
                      <a:r>
                        <a:rPr lang="fr-FR" sz="1100" dirty="0"/>
                        <a:t>X</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DAE3F3"/>
                    </a:solidFill>
                  </a:tcPr>
                </a:tc>
                <a:tc>
                  <a:txBody>
                    <a:bodyPr/>
                    <a:lstStyle/>
                    <a:p>
                      <a:pPr algn="ctr"/>
                      <a:r>
                        <a:rPr lang="fr-FR" sz="1100" dirty="0"/>
                        <a:t>X</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DAE3F3"/>
                    </a:solidFill>
                  </a:tcPr>
                </a:tc>
                <a:tc>
                  <a:txBody>
                    <a:bodyPr/>
                    <a:lstStyle/>
                    <a:p>
                      <a:pPr algn="ctr"/>
                      <a:r>
                        <a:rPr lang="fr-FR" sz="1100" dirty="0"/>
                        <a:t>X</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DAE3F3"/>
                    </a:solidFill>
                  </a:tcPr>
                </a:tc>
                <a:tc>
                  <a:txBody>
                    <a:bodyPr/>
                    <a:lstStyle/>
                    <a:p>
                      <a:pPr algn="ctr"/>
                      <a:r>
                        <a:rPr lang="fr-FR" sz="1100" dirty="0"/>
                        <a:t>X</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DAE3F3"/>
                    </a:solidFill>
                  </a:tcPr>
                </a:tc>
                <a:tc>
                  <a:txBody>
                    <a:bodyPr/>
                    <a:lstStyle/>
                    <a:p>
                      <a:pPr algn="ctr"/>
                      <a:r>
                        <a:rPr lang="fr-FR" sz="1100" dirty="0"/>
                        <a:t>X</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DAE3F3"/>
                    </a:solidFill>
                  </a:tcPr>
                </a:tc>
                <a:extLst>
                  <a:ext uri="{0D108BD9-81ED-4DB2-BD59-A6C34878D82A}">
                    <a16:rowId xmlns:a16="http://schemas.microsoft.com/office/drawing/2014/main" val="22413458"/>
                  </a:ext>
                </a:extLst>
              </a:tr>
              <a:tr h="435992">
                <a:tc>
                  <a:txBody>
                    <a:bodyPr/>
                    <a:lstStyle/>
                    <a:p>
                      <a:r>
                        <a:rPr lang="fr-FR" sz="800" dirty="0"/>
                        <a:t>Projet partenarial Sciences</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AED2EB"/>
                    </a:solidFill>
                  </a:tcPr>
                </a:tc>
                <a:tc>
                  <a:txBody>
                    <a:bodyPr/>
                    <a:lstStyle/>
                    <a:p>
                      <a:pPr algn="ctr"/>
                      <a:endParaRPr lang="fr-FR" sz="1100" dirty="0"/>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338DCD"/>
                    </a:solidFill>
                  </a:tcPr>
                </a:tc>
                <a:tc>
                  <a:txBody>
                    <a:bodyPr/>
                    <a:lstStyle/>
                    <a:p>
                      <a:pPr algn="ctr"/>
                      <a:r>
                        <a:rPr lang="fr-FR" sz="1100" dirty="0"/>
                        <a:t>X</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DAE3F3"/>
                    </a:solidFill>
                  </a:tcPr>
                </a:tc>
                <a:tc>
                  <a:txBody>
                    <a:bodyPr/>
                    <a:lstStyle/>
                    <a:p>
                      <a:pPr algn="ctr"/>
                      <a:r>
                        <a:rPr lang="fr-FR" sz="1100" dirty="0"/>
                        <a:t>X</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DAE3F3"/>
                    </a:solidFill>
                  </a:tcPr>
                </a:tc>
                <a:tc>
                  <a:txBody>
                    <a:bodyPr/>
                    <a:lstStyle/>
                    <a:p>
                      <a:pPr algn="ctr"/>
                      <a:r>
                        <a:rPr lang="fr-FR" sz="1100" dirty="0"/>
                        <a:t>X</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DAE3F3"/>
                    </a:solidFill>
                  </a:tcPr>
                </a:tc>
                <a:tc>
                  <a:txBody>
                    <a:bodyPr/>
                    <a:lstStyle/>
                    <a:p>
                      <a:pPr algn="ctr"/>
                      <a:endParaRPr lang="fr-FR" sz="1100" dirty="0"/>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338DCD"/>
                    </a:solidFill>
                  </a:tcPr>
                </a:tc>
                <a:tc>
                  <a:txBody>
                    <a:bodyPr/>
                    <a:lstStyle/>
                    <a:p>
                      <a:pPr algn="ctr"/>
                      <a:endParaRPr lang="fr-FR" sz="1100" dirty="0"/>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338DCD"/>
                    </a:solidFill>
                  </a:tcPr>
                </a:tc>
                <a:extLst>
                  <a:ext uri="{0D108BD9-81ED-4DB2-BD59-A6C34878D82A}">
                    <a16:rowId xmlns:a16="http://schemas.microsoft.com/office/drawing/2014/main" val="3608692147"/>
                  </a:ext>
                </a:extLst>
              </a:tr>
            </a:tbl>
          </a:graphicData>
        </a:graphic>
      </p:graphicFrame>
      <p:sp>
        <p:nvSpPr>
          <p:cNvPr id="4" name="ZoneTexte 3">
            <a:extLst>
              <a:ext uri="{FF2B5EF4-FFF2-40B4-BE49-F238E27FC236}">
                <a16:creationId xmlns:a16="http://schemas.microsoft.com/office/drawing/2014/main" id="{F6C696E1-DDC2-444B-900C-4FBB920539B5}"/>
              </a:ext>
            </a:extLst>
          </p:cNvPr>
          <p:cNvSpPr txBox="1"/>
          <p:nvPr/>
        </p:nvSpPr>
        <p:spPr>
          <a:xfrm>
            <a:off x="1350627" y="5023871"/>
            <a:ext cx="4178339" cy="276999"/>
          </a:xfrm>
          <a:prstGeom prst="rect">
            <a:avLst/>
          </a:prstGeom>
          <a:noFill/>
          <a:ln w="28575">
            <a:solidFill>
              <a:srgbClr val="338DCD"/>
            </a:solidFill>
          </a:ln>
        </p:spPr>
        <p:txBody>
          <a:bodyPr wrap="square" rtlCol="0">
            <a:spAutoFit/>
          </a:bodyPr>
          <a:lstStyle/>
          <a:p>
            <a:r>
              <a:rPr lang="fr-FR" sz="1200" dirty="0"/>
              <a:t>Module 3 sans inscription individuelle sur l’application GAIA </a:t>
            </a:r>
          </a:p>
        </p:txBody>
      </p:sp>
      <p:sp>
        <p:nvSpPr>
          <p:cNvPr id="5" name="ZoneTexte 4">
            <a:extLst>
              <a:ext uri="{FF2B5EF4-FFF2-40B4-BE49-F238E27FC236}">
                <a16:creationId xmlns:a16="http://schemas.microsoft.com/office/drawing/2014/main" id="{345AEFB0-F827-4983-B61A-B8CC7E04CAE7}"/>
              </a:ext>
            </a:extLst>
          </p:cNvPr>
          <p:cNvSpPr txBox="1"/>
          <p:nvPr/>
        </p:nvSpPr>
        <p:spPr>
          <a:xfrm>
            <a:off x="3362612" y="5454820"/>
            <a:ext cx="5758308" cy="246221"/>
          </a:xfrm>
          <a:prstGeom prst="rect">
            <a:avLst/>
          </a:prstGeom>
          <a:noFill/>
        </p:spPr>
        <p:txBody>
          <a:bodyPr wrap="none" rtlCol="0">
            <a:spAutoFit/>
          </a:bodyPr>
          <a:lstStyle/>
          <a:p>
            <a:r>
              <a:rPr lang="fr-FR" sz="1000" dirty="0"/>
              <a:t>Accompagnement des plans numériques sur site avec les ERUN (écoles ciblées et public désigné)</a:t>
            </a:r>
          </a:p>
        </p:txBody>
      </p:sp>
      <p:sp>
        <p:nvSpPr>
          <p:cNvPr id="6" name="Flèche : angle droit 5">
            <a:extLst>
              <a:ext uri="{FF2B5EF4-FFF2-40B4-BE49-F238E27FC236}">
                <a16:creationId xmlns:a16="http://schemas.microsoft.com/office/drawing/2014/main" id="{A28F6D54-E30D-4487-9553-8022545EB314}"/>
              </a:ext>
            </a:extLst>
          </p:cNvPr>
          <p:cNvSpPr/>
          <p:nvPr/>
        </p:nvSpPr>
        <p:spPr>
          <a:xfrm rot="5400000">
            <a:off x="3061395" y="5350912"/>
            <a:ext cx="361694" cy="261610"/>
          </a:xfrm>
          <a:prstGeom prst="bentUpArrow">
            <a:avLst/>
          </a:prstGeom>
          <a:solidFill>
            <a:srgbClr val="338D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7" name="Flèche : angle droit 6">
            <a:extLst>
              <a:ext uri="{FF2B5EF4-FFF2-40B4-BE49-F238E27FC236}">
                <a16:creationId xmlns:a16="http://schemas.microsoft.com/office/drawing/2014/main" id="{D15E7615-5E28-4393-AF0A-C25582716CA1}"/>
              </a:ext>
            </a:extLst>
          </p:cNvPr>
          <p:cNvSpPr/>
          <p:nvPr/>
        </p:nvSpPr>
        <p:spPr>
          <a:xfrm rot="5400000">
            <a:off x="1705318" y="5480945"/>
            <a:ext cx="621756" cy="261610"/>
          </a:xfrm>
          <a:prstGeom prst="bentUpArrow">
            <a:avLst>
              <a:gd name="adj1" fmla="val 34621"/>
              <a:gd name="adj2" fmla="val 25000"/>
              <a:gd name="adj3" fmla="val 25000"/>
            </a:avLst>
          </a:prstGeom>
          <a:solidFill>
            <a:srgbClr val="338D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8" name="ZoneTexte 7">
            <a:extLst>
              <a:ext uri="{FF2B5EF4-FFF2-40B4-BE49-F238E27FC236}">
                <a16:creationId xmlns:a16="http://schemas.microsoft.com/office/drawing/2014/main" id="{25AFCEDC-2717-472B-AD27-75C509FA2265}"/>
              </a:ext>
            </a:extLst>
          </p:cNvPr>
          <p:cNvSpPr txBox="1"/>
          <p:nvPr/>
        </p:nvSpPr>
        <p:spPr>
          <a:xfrm>
            <a:off x="2147001" y="5706974"/>
            <a:ext cx="6511719" cy="400110"/>
          </a:xfrm>
          <a:prstGeom prst="rect">
            <a:avLst/>
          </a:prstGeom>
          <a:noFill/>
        </p:spPr>
        <p:txBody>
          <a:bodyPr wrap="none" rtlCol="0">
            <a:spAutoFit/>
          </a:bodyPr>
          <a:lstStyle/>
          <a:p>
            <a:r>
              <a:rPr lang="fr-FR" sz="1000" dirty="0"/>
              <a:t>Accompagnement de projet partenarial : école et cinéma à condition de suivre la formation proposée par la CPD</a:t>
            </a:r>
          </a:p>
          <a:p>
            <a:r>
              <a:rPr lang="fr-FR" sz="1000" dirty="0"/>
              <a:t>Arts plastiques (les enseignants se sont déjà inscrits par un autre biais),</a:t>
            </a:r>
          </a:p>
        </p:txBody>
      </p:sp>
      <p:sp>
        <p:nvSpPr>
          <p:cNvPr id="9" name="Espace réservé du numéro de diapositive 8">
            <a:extLst>
              <a:ext uri="{FF2B5EF4-FFF2-40B4-BE49-F238E27FC236}">
                <a16:creationId xmlns:a16="http://schemas.microsoft.com/office/drawing/2014/main" id="{6BC5F6E5-5274-4789-96E0-F5960ECE0ADD}"/>
              </a:ext>
            </a:extLst>
          </p:cNvPr>
          <p:cNvSpPr>
            <a:spLocks noGrp="1"/>
          </p:cNvSpPr>
          <p:nvPr>
            <p:ph type="sldNum" sz="quarter" idx="12"/>
          </p:nvPr>
        </p:nvSpPr>
        <p:spPr/>
        <p:txBody>
          <a:bodyPr/>
          <a:lstStyle/>
          <a:p>
            <a:fld id="{B09499B9-A54A-48B6-A9F5-EC93DEB5225B}" type="slidenum">
              <a:rPr lang="fr-FR" smtClean="0"/>
              <a:t>3</a:t>
            </a:fld>
            <a:endParaRPr lang="fr-FR" dirty="0"/>
          </a:p>
        </p:txBody>
      </p:sp>
    </p:spTree>
    <p:extLst>
      <p:ext uri="{BB962C8B-B14F-4D97-AF65-F5344CB8AC3E}">
        <p14:creationId xmlns:p14="http://schemas.microsoft.com/office/powerpoint/2010/main" val="248778233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a:extLst>
              <a:ext uri="{FF2B5EF4-FFF2-40B4-BE49-F238E27FC236}">
                <a16:creationId xmlns:a16="http://schemas.microsoft.com/office/drawing/2014/main" id="{B1DAD361-3438-4549-818D-0E9C013DFDD8}"/>
              </a:ext>
            </a:extLst>
          </p:cNvPr>
          <p:cNvSpPr txBox="1"/>
          <p:nvPr/>
        </p:nvSpPr>
        <p:spPr>
          <a:xfrm>
            <a:off x="4854744" y="167119"/>
            <a:ext cx="2482511" cy="307777"/>
          </a:xfrm>
          <a:prstGeom prst="rect">
            <a:avLst/>
          </a:prstGeom>
          <a:noFill/>
        </p:spPr>
        <p:txBody>
          <a:bodyPr wrap="square" rtlCol="0">
            <a:spAutoFit/>
          </a:bodyPr>
          <a:lstStyle/>
          <a:p>
            <a:r>
              <a:rPr lang="fr-FR" sz="1400" dirty="0"/>
              <a:t>DISPOSITIFS du PAF 2022-2023</a:t>
            </a:r>
          </a:p>
        </p:txBody>
      </p:sp>
      <p:sp>
        <p:nvSpPr>
          <p:cNvPr id="4" name="Espace réservé du numéro de diapositive 3">
            <a:extLst>
              <a:ext uri="{FF2B5EF4-FFF2-40B4-BE49-F238E27FC236}">
                <a16:creationId xmlns:a16="http://schemas.microsoft.com/office/drawing/2014/main" id="{17B6FC64-4D2A-4B58-B643-BDD0F1760CE5}"/>
              </a:ext>
            </a:extLst>
          </p:cNvPr>
          <p:cNvSpPr>
            <a:spLocks noGrp="1"/>
          </p:cNvSpPr>
          <p:nvPr>
            <p:ph type="sldNum" sz="quarter" idx="12"/>
          </p:nvPr>
        </p:nvSpPr>
        <p:spPr/>
        <p:txBody>
          <a:bodyPr/>
          <a:lstStyle/>
          <a:p>
            <a:fld id="{B09499B9-A54A-48B6-A9F5-EC93DEB5225B}" type="slidenum">
              <a:rPr lang="fr-FR" smtClean="0"/>
              <a:t>30</a:t>
            </a:fld>
            <a:endParaRPr lang="fr-FR" dirty="0"/>
          </a:p>
        </p:txBody>
      </p:sp>
      <p:graphicFrame>
        <p:nvGraphicFramePr>
          <p:cNvPr id="5" name="Tableau 4">
            <a:extLst>
              <a:ext uri="{FF2B5EF4-FFF2-40B4-BE49-F238E27FC236}">
                <a16:creationId xmlns:a16="http://schemas.microsoft.com/office/drawing/2014/main" id="{579E6747-392A-470D-BB51-FA47CD17E8F2}"/>
              </a:ext>
            </a:extLst>
          </p:cNvPr>
          <p:cNvGraphicFramePr>
            <a:graphicFrameLocks noGrp="1"/>
          </p:cNvGraphicFramePr>
          <p:nvPr>
            <p:extLst>
              <p:ext uri="{D42A27DB-BD31-4B8C-83A1-F6EECF244321}">
                <p14:modId xmlns:p14="http://schemas.microsoft.com/office/powerpoint/2010/main" val="800337910"/>
              </p:ext>
            </p:extLst>
          </p:nvPr>
        </p:nvGraphicFramePr>
        <p:xfrm>
          <a:off x="925284" y="474896"/>
          <a:ext cx="10515599" cy="2360785"/>
        </p:xfrm>
        <a:graphic>
          <a:graphicData uri="http://schemas.openxmlformats.org/drawingml/2006/table">
            <a:tbl>
              <a:tblPr firstRow="1" firstCol="1" lastRow="1" lastCol="1" bandRow="1" bandCol="1"/>
              <a:tblGrid>
                <a:gridCol w="5199224">
                  <a:extLst>
                    <a:ext uri="{9D8B030D-6E8A-4147-A177-3AD203B41FA5}">
                      <a16:colId xmlns:a16="http://schemas.microsoft.com/office/drawing/2014/main" val="3467062186"/>
                    </a:ext>
                  </a:extLst>
                </a:gridCol>
                <a:gridCol w="5316375">
                  <a:extLst>
                    <a:ext uri="{9D8B030D-6E8A-4147-A177-3AD203B41FA5}">
                      <a16:colId xmlns:a16="http://schemas.microsoft.com/office/drawing/2014/main" val="1597582688"/>
                    </a:ext>
                  </a:extLst>
                </a:gridCol>
              </a:tblGrid>
              <a:tr h="219710">
                <a:tc gridSpan="2">
                  <a:txBody>
                    <a:bodyPr/>
                    <a:lstStyle/>
                    <a:p>
                      <a:pPr marL="43180">
                        <a:spcBef>
                          <a:spcPts val="95"/>
                        </a:spcBef>
                        <a:spcAft>
                          <a:spcPts val="0"/>
                        </a:spcAft>
                      </a:pPr>
                      <a:r>
                        <a:rPr lang="fr-FR" sz="1100" b="1" dirty="0">
                          <a:solidFill>
                            <a:schemeClr val="bg1"/>
                          </a:solidFill>
                          <a:effectLst/>
                          <a:latin typeface="Arial" panose="020B0604020202020204" pitchFamily="34" charset="0"/>
                          <a:ea typeface="Arial MT"/>
                          <a:cs typeface="Arial MT"/>
                        </a:rPr>
                        <a:t>Dispositif</a:t>
                      </a:r>
                      <a:r>
                        <a:rPr lang="fr-FR" sz="1100" b="1" spc="10" dirty="0">
                          <a:solidFill>
                            <a:schemeClr val="bg1"/>
                          </a:solidFill>
                          <a:effectLst/>
                          <a:latin typeface="Arial" panose="020B0604020202020204" pitchFamily="34" charset="0"/>
                          <a:ea typeface="Arial MT"/>
                          <a:cs typeface="Arial MT"/>
                        </a:rPr>
                        <a:t> </a:t>
                      </a:r>
                      <a:r>
                        <a:rPr lang="fr-FR" sz="1100" b="1" dirty="0">
                          <a:solidFill>
                            <a:schemeClr val="bg1"/>
                          </a:solidFill>
                          <a:effectLst/>
                          <a:latin typeface="Arial" panose="020B0604020202020204" pitchFamily="34" charset="0"/>
                          <a:ea typeface="Arial MT"/>
                          <a:cs typeface="Arial MT"/>
                        </a:rPr>
                        <a:t>:</a:t>
                      </a:r>
                      <a:r>
                        <a:rPr lang="fr-FR" sz="1100" b="1" spc="10" dirty="0">
                          <a:solidFill>
                            <a:schemeClr val="bg1"/>
                          </a:solidFill>
                          <a:effectLst/>
                          <a:latin typeface="Arial" panose="020B0604020202020204" pitchFamily="34" charset="0"/>
                          <a:ea typeface="Arial MT"/>
                          <a:cs typeface="Arial MT"/>
                        </a:rPr>
                        <a:t> CH</a:t>
                      </a:r>
                      <a:r>
                        <a:rPr lang="fr-FR" sz="1100" b="1" dirty="0">
                          <a:solidFill>
                            <a:schemeClr val="bg1"/>
                          </a:solidFill>
                          <a:effectLst/>
                          <a:latin typeface="Arial" panose="020B0604020202020204" pitchFamily="34" charset="0"/>
                          <a:ea typeface="Arial MT"/>
                          <a:cs typeface="Arial MT"/>
                        </a:rPr>
                        <a:t>04</a:t>
                      </a:r>
                      <a:r>
                        <a:rPr lang="fr-FR" sz="1100" b="1" spc="10" dirty="0">
                          <a:solidFill>
                            <a:schemeClr val="bg1"/>
                          </a:solidFill>
                          <a:effectLst/>
                          <a:latin typeface="Arial" panose="020B0604020202020204" pitchFamily="34" charset="0"/>
                          <a:ea typeface="Arial MT"/>
                          <a:cs typeface="Arial MT"/>
                        </a:rPr>
                        <a:t> </a:t>
                      </a:r>
                      <a:r>
                        <a:rPr lang="fr-FR" sz="1100" b="1" dirty="0">
                          <a:solidFill>
                            <a:schemeClr val="bg1"/>
                          </a:solidFill>
                          <a:effectLst/>
                          <a:latin typeface="Arial" panose="020B0604020202020204" pitchFamily="34" charset="0"/>
                          <a:ea typeface="Arial MT"/>
                          <a:cs typeface="Arial MT"/>
                        </a:rPr>
                        <a:t>-</a:t>
                      </a:r>
                      <a:r>
                        <a:rPr lang="fr-FR" sz="1100" b="1" spc="5" dirty="0">
                          <a:solidFill>
                            <a:schemeClr val="bg1"/>
                          </a:solidFill>
                          <a:effectLst/>
                          <a:latin typeface="Arial" panose="020B0604020202020204" pitchFamily="34" charset="0"/>
                          <a:ea typeface="Arial MT"/>
                          <a:cs typeface="Arial MT"/>
                        </a:rPr>
                        <a:t> </a:t>
                      </a:r>
                      <a:r>
                        <a:rPr lang="fr-FR" sz="1100" b="1" dirty="0">
                          <a:solidFill>
                            <a:schemeClr val="bg1"/>
                          </a:solidFill>
                          <a:effectLst/>
                          <a:latin typeface="Arial" panose="020B0604020202020204" pitchFamily="34" charset="0"/>
                          <a:ea typeface="Arial MT"/>
                          <a:cs typeface="Arial MT"/>
                        </a:rPr>
                        <a:t>Chanter</a:t>
                      </a:r>
                      <a:r>
                        <a:rPr lang="fr-FR" sz="1100" b="1" spc="15" dirty="0">
                          <a:solidFill>
                            <a:schemeClr val="bg1"/>
                          </a:solidFill>
                          <a:effectLst/>
                          <a:latin typeface="Arial" panose="020B0604020202020204" pitchFamily="34" charset="0"/>
                          <a:ea typeface="Arial MT"/>
                          <a:cs typeface="Arial MT"/>
                        </a:rPr>
                        <a:t> </a:t>
                      </a:r>
                      <a:r>
                        <a:rPr lang="fr-FR" sz="1100" b="1" dirty="0">
                          <a:solidFill>
                            <a:schemeClr val="bg1"/>
                          </a:solidFill>
                          <a:effectLst/>
                          <a:latin typeface="Arial" panose="020B0604020202020204" pitchFamily="34" charset="0"/>
                          <a:ea typeface="Arial MT"/>
                          <a:cs typeface="Arial MT"/>
                        </a:rPr>
                        <a:t>a l</a:t>
                      </a:r>
                      <a:r>
                        <a:rPr lang="fr-FR" sz="1100" b="1" spc="15" dirty="0">
                          <a:solidFill>
                            <a:schemeClr val="bg1"/>
                          </a:solidFill>
                          <a:effectLst/>
                          <a:latin typeface="Arial" panose="020B0604020202020204" pitchFamily="34" charset="0"/>
                          <a:ea typeface="Arial MT"/>
                          <a:cs typeface="Arial MT"/>
                        </a:rPr>
                        <a:t>’é</a:t>
                      </a:r>
                      <a:r>
                        <a:rPr lang="fr-FR" sz="1100" b="1" dirty="0">
                          <a:solidFill>
                            <a:schemeClr val="bg1"/>
                          </a:solidFill>
                          <a:effectLst/>
                          <a:latin typeface="Arial" panose="020B0604020202020204" pitchFamily="34" charset="0"/>
                          <a:ea typeface="Arial MT"/>
                          <a:cs typeface="Arial MT"/>
                        </a:rPr>
                        <a:t>cole</a:t>
                      </a:r>
                      <a:r>
                        <a:rPr lang="fr-FR" sz="1100" b="1" spc="5" dirty="0">
                          <a:solidFill>
                            <a:schemeClr val="bg1"/>
                          </a:solidFill>
                          <a:effectLst/>
                          <a:latin typeface="Arial" panose="020B0604020202020204" pitchFamily="34" charset="0"/>
                          <a:ea typeface="Arial MT"/>
                          <a:cs typeface="Arial MT"/>
                        </a:rPr>
                        <a:t> </a:t>
                      </a:r>
                      <a:r>
                        <a:rPr lang="fr-FR" sz="1100" b="1" dirty="0">
                          <a:solidFill>
                            <a:schemeClr val="bg1"/>
                          </a:solidFill>
                          <a:effectLst/>
                          <a:latin typeface="Arial" panose="020B0604020202020204" pitchFamily="34" charset="0"/>
                          <a:ea typeface="Arial MT"/>
                          <a:cs typeface="Arial MT"/>
                        </a:rPr>
                        <a:t>et</a:t>
                      </a:r>
                      <a:r>
                        <a:rPr lang="fr-FR" sz="1100" b="1" spc="15" dirty="0">
                          <a:solidFill>
                            <a:schemeClr val="bg1"/>
                          </a:solidFill>
                          <a:effectLst/>
                          <a:latin typeface="Arial" panose="020B0604020202020204" pitchFamily="34" charset="0"/>
                          <a:ea typeface="Arial MT"/>
                          <a:cs typeface="Arial MT"/>
                        </a:rPr>
                        <a:t> </a:t>
                      </a:r>
                      <a:r>
                        <a:rPr lang="fr-FR" sz="1100" b="1" dirty="0">
                          <a:solidFill>
                            <a:schemeClr val="bg1"/>
                          </a:solidFill>
                          <a:effectLst/>
                          <a:latin typeface="Arial" panose="020B0604020202020204" pitchFamily="34" charset="0"/>
                          <a:ea typeface="Arial MT"/>
                          <a:cs typeface="Arial MT"/>
                        </a:rPr>
                        <a:t>en</a:t>
                      </a:r>
                      <a:r>
                        <a:rPr lang="fr-FR" sz="1100" b="1" spc="5" dirty="0">
                          <a:solidFill>
                            <a:schemeClr val="bg1"/>
                          </a:solidFill>
                          <a:effectLst/>
                          <a:latin typeface="Arial" panose="020B0604020202020204" pitchFamily="34" charset="0"/>
                          <a:ea typeface="Arial MT"/>
                          <a:cs typeface="Arial MT"/>
                        </a:rPr>
                        <a:t> </a:t>
                      </a:r>
                      <a:r>
                        <a:rPr lang="fr-FR" sz="1100" b="1" dirty="0">
                          <a:solidFill>
                            <a:schemeClr val="bg1"/>
                          </a:solidFill>
                          <a:effectLst/>
                          <a:latin typeface="Arial" panose="020B0604020202020204" pitchFamily="34" charset="0"/>
                          <a:ea typeface="Arial MT"/>
                          <a:cs typeface="Arial MT"/>
                        </a:rPr>
                        <a:t>chœur</a:t>
                      </a:r>
                      <a:endParaRPr lang="fr-FR" sz="1100" dirty="0">
                        <a:solidFill>
                          <a:schemeClr val="bg1"/>
                        </a:solidFill>
                        <a:effectLst/>
                        <a:latin typeface="Arial MT"/>
                        <a:ea typeface="Arial MT"/>
                        <a:cs typeface="Arial MT"/>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solidFill>
                      <a:srgbClr val="328BCB"/>
                    </a:solidFill>
                  </a:tcPr>
                </a:tc>
                <a:tc hMerge="1">
                  <a:txBody>
                    <a:bodyPr/>
                    <a:lstStyle/>
                    <a:p>
                      <a:endParaRPr lang="fr-FR"/>
                    </a:p>
                  </a:txBody>
                  <a:tcPr/>
                </a:tc>
                <a:extLst>
                  <a:ext uri="{0D108BD9-81ED-4DB2-BD59-A6C34878D82A}">
                    <a16:rowId xmlns:a16="http://schemas.microsoft.com/office/drawing/2014/main" val="1370942544"/>
                  </a:ext>
                </a:extLst>
              </a:tr>
              <a:tr h="265430">
                <a:tc>
                  <a:txBody>
                    <a:bodyPr/>
                    <a:lstStyle/>
                    <a:p>
                      <a:pPr marL="38735">
                        <a:spcBef>
                          <a:spcPts val="265"/>
                        </a:spcBef>
                      </a:pPr>
                      <a:r>
                        <a:rPr lang="fr-FR" sz="1000" b="1" dirty="0">
                          <a:effectLst/>
                          <a:latin typeface="Arial" panose="020B0604020202020204" pitchFamily="34" charset="0"/>
                          <a:ea typeface="Arial MT"/>
                          <a:cs typeface="Arial MT"/>
                        </a:rPr>
                        <a:t>Identifiant</a:t>
                      </a:r>
                      <a:r>
                        <a:rPr lang="fr-FR" sz="1000" b="1" spc="-20" dirty="0">
                          <a:effectLst/>
                          <a:latin typeface="Arial" panose="020B0604020202020204" pitchFamily="34" charset="0"/>
                          <a:ea typeface="Arial MT"/>
                          <a:cs typeface="Arial MT"/>
                        </a:rPr>
                        <a:t> </a:t>
                      </a:r>
                      <a:r>
                        <a:rPr lang="fr-FR" sz="1000" b="1" dirty="0">
                          <a:effectLst/>
                          <a:latin typeface="Arial" panose="020B0604020202020204" pitchFamily="34" charset="0"/>
                          <a:ea typeface="Arial MT"/>
                          <a:cs typeface="Arial MT"/>
                        </a:rPr>
                        <a:t>:</a:t>
                      </a:r>
                      <a:r>
                        <a:rPr lang="fr-FR" sz="1000" b="1" spc="-25" dirty="0">
                          <a:effectLst/>
                          <a:latin typeface="Arial" panose="020B0604020202020204" pitchFamily="34" charset="0"/>
                          <a:ea typeface="Arial MT"/>
                          <a:cs typeface="Arial MT"/>
                        </a:rPr>
                        <a:t> </a:t>
                      </a:r>
                      <a:r>
                        <a:rPr lang="fr-FR" sz="1000" b="1" dirty="0">
                          <a:effectLst/>
                          <a:latin typeface="Arial" panose="020B0604020202020204" pitchFamily="34" charset="0"/>
                          <a:ea typeface="Arial MT"/>
                          <a:cs typeface="Arial MT"/>
                        </a:rPr>
                        <a:t>22D0392077</a:t>
                      </a:r>
                      <a:endParaRPr lang="fr-FR" sz="1100" dirty="0">
                        <a:effectLst/>
                        <a:latin typeface="Arial MT"/>
                        <a:ea typeface="Arial MT"/>
                        <a:cs typeface="Arial M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tcPr>
                </a:tc>
                <a:tc>
                  <a:txBody>
                    <a:bodyPr/>
                    <a:lstStyle/>
                    <a:p>
                      <a:pPr marL="40005">
                        <a:spcBef>
                          <a:spcPts val="235"/>
                        </a:spcBef>
                        <a:spcAft>
                          <a:spcPts val="0"/>
                        </a:spcAft>
                      </a:pPr>
                      <a:r>
                        <a:rPr lang="fr-FR" sz="1000" dirty="0">
                          <a:effectLst/>
                          <a:latin typeface="Arial MT"/>
                        </a:rPr>
                        <a:t>Inscription</a:t>
                      </a:r>
                      <a:r>
                        <a:rPr lang="fr-FR" sz="1000" spc="-25" dirty="0">
                          <a:effectLst/>
                          <a:latin typeface="Arial MT"/>
                        </a:rPr>
                        <a:t> </a:t>
                      </a:r>
                      <a:r>
                        <a:rPr lang="fr-FR" sz="1000" dirty="0">
                          <a:effectLst/>
                          <a:latin typeface="Arial MT"/>
                        </a:rPr>
                        <a:t>:</a:t>
                      </a:r>
                      <a:r>
                        <a:rPr lang="fr-FR" sz="1000" spc="-30" dirty="0">
                          <a:effectLst/>
                          <a:latin typeface="Arial MT"/>
                        </a:rPr>
                        <a:t> </a:t>
                      </a:r>
                      <a:r>
                        <a:rPr lang="fr-FR" sz="1000" dirty="0">
                          <a:effectLst/>
                          <a:latin typeface="Arial MT"/>
                        </a:rPr>
                        <a:t>du</a:t>
                      </a:r>
                      <a:r>
                        <a:rPr lang="fr-FR" sz="1000" spc="-25" dirty="0">
                          <a:effectLst/>
                          <a:latin typeface="Arial MT"/>
                        </a:rPr>
                        <a:t> </a:t>
                      </a:r>
                      <a:r>
                        <a:rPr lang="fr-FR" sz="1000" dirty="0">
                          <a:effectLst/>
                          <a:latin typeface="Arial MT"/>
                        </a:rPr>
                        <a:t>19/10 au 09/11/2022</a:t>
                      </a:r>
                      <a:endParaRPr lang="fr-FR" sz="1100" dirty="0">
                        <a:effectLst/>
                        <a:latin typeface="Arial M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55204340"/>
                  </a:ext>
                </a:extLst>
              </a:tr>
              <a:tr h="355840">
                <a:tc gridSpan="2">
                  <a:txBody>
                    <a:bodyPr/>
                    <a:lstStyle/>
                    <a:p>
                      <a:pPr marL="4445" indent="34290">
                        <a:lnSpc>
                          <a:spcPts val="1130"/>
                        </a:lnSpc>
                        <a:spcBef>
                          <a:spcPts val="15"/>
                        </a:spcBef>
                        <a:spcAft>
                          <a:spcPts val="0"/>
                        </a:spcAft>
                      </a:pPr>
                      <a:r>
                        <a:rPr lang="fr-FR" sz="1000" dirty="0">
                          <a:effectLst/>
                          <a:latin typeface="Arial MT"/>
                          <a:ea typeface="Arial MT"/>
                          <a:cs typeface="Arial MT"/>
                        </a:rPr>
                        <a:t>Objectifs</a:t>
                      </a:r>
                      <a:r>
                        <a:rPr lang="fr-FR" sz="1000" spc="-20" dirty="0">
                          <a:effectLst/>
                          <a:latin typeface="Arial MT"/>
                          <a:ea typeface="Arial MT"/>
                          <a:cs typeface="Arial MT"/>
                        </a:rPr>
                        <a:t> </a:t>
                      </a:r>
                      <a:r>
                        <a:rPr lang="fr-FR" sz="1000" dirty="0">
                          <a:effectLst/>
                          <a:latin typeface="Arial MT"/>
                          <a:ea typeface="Arial MT"/>
                          <a:cs typeface="Arial MT"/>
                        </a:rPr>
                        <a:t>généraux</a:t>
                      </a:r>
                      <a:r>
                        <a:rPr lang="fr-FR" sz="1000" spc="-20" dirty="0">
                          <a:effectLst/>
                          <a:latin typeface="Arial MT"/>
                          <a:ea typeface="Arial MT"/>
                          <a:cs typeface="Arial MT"/>
                        </a:rPr>
                        <a:t> </a:t>
                      </a:r>
                      <a:r>
                        <a:rPr lang="fr-FR" sz="1000" dirty="0">
                          <a:effectLst/>
                          <a:latin typeface="Arial MT"/>
                          <a:ea typeface="Arial MT"/>
                          <a:cs typeface="Arial MT"/>
                        </a:rPr>
                        <a:t>:</a:t>
                      </a:r>
                      <a:r>
                        <a:rPr lang="fr-FR" sz="1000" spc="-30" dirty="0">
                          <a:effectLst/>
                          <a:latin typeface="Arial MT"/>
                          <a:ea typeface="Arial MT"/>
                          <a:cs typeface="Arial MT"/>
                        </a:rPr>
                        <a:t> </a:t>
                      </a:r>
                      <a:r>
                        <a:rPr lang="fr-FR" sz="1000" dirty="0">
                          <a:effectLst/>
                          <a:latin typeface="Arial MT"/>
                          <a:ea typeface="Arial MT"/>
                          <a:cs typeface="Arial MT"/>
                        </a:rPr>
                        <a:t>Acquérir</a:t>
                      </a:r>
                      <a:r>
                        <a:rPr lang="fr-FR" sz="1000" spc="-25" dirty="0">
                          <a:effectLst/>
                          <a:latin typeface="Arial MT"/>
                          <a:ea typeface="Arial MT"/>
                          <a:cs typeface="Arial MT"/>
                        </a:rPr>
                        <a:t> </a:t>
                      </a:r>
                      <a:r>
                        <a:rPr lang="fr-FR" sz="1000" dirty="0">
                          <a:effectLst/>
                          <a:latin typeface="Arial MT"/>
                          <a:ea typeface="Arial MT"/>
                          <a:cs typeface="Arial MT"/>
                        </a:rPr>
                        <a:t>de</a:t>
                      </a:r>
                      <a:r>
                        <a:rPr lang="fr-FR" sz="1000" spc="-25" dirty="0">
                          <a:effectLst/>
                          <a:latin typeface="Arial MT"/>
                          <a:ea typeface="Arial MT"/>
                          <a:cs typeface="Arial MT"/>
                        </a:rPr>
                        <a:t> </a:t>
                      </a:r>
                      <a:r>
                        <a:rPr lang="fr-FR" sz="1000" dirty="0">
                          <a:effectLst/>
                          <a:latin typeface="Arial MT"/>
                          <a:ea typeface="Arial MT"/>
                          <a:cs typeface="Arial MT"/>
                        </a:rPr>
                        <a:t>nouvelles</a:t>
                      </a:r>
                      <a:r>
                        <a:rPr lang="fr-FR" sz="1000" spc="-20" dirty="0">
                          <a:effectLst/>
                          <a:latin typeface="Arial MT"/>
                          <a:ea typeface="Arial MT"/>
                          <a:cs typeface="Arial MT"/>
                        </a:rPr>
                        <a:t> </a:t>
                      </a:r>
                      <a:r>
                        <a:rPr lang="fr-FR" sz="1000" dirty="0">
                          <a:effectLst/>
                          <a:latin typeface="Arial MT"/>
                          <a:ea typeface="Arial MT"/>
                          <a:cs typeface="Arial MT"/>
                        </a:rPr>
                        <a:t>compétences</a:t>
                      </a:r>
                      <a:r>
                        <a:rPr lang="fr-FR" sz="1000" spc="-20" dirty="0">
                          <a:effectLst/>
                          <a:latin typeface="Arial MT"/>
                          <a:ea typeface="Arial MT"/>
                          <a:cs typeface="Arial MT"/>
                        </a:rPr>
                        <a:t> </a:t>
                      </a:r>
                      <a:r>
                        <a:rPr lang="fr-FR" sz="1000" dirty="0">
                          <a:effectLst/>
                          <a:latin typeface="Arial MT"/>
                          <a:ea typeface="Arial MT"/>
                          <a:cs typeface="Arial MT"/>
                        </a:rPr>
                        <a:t>concernant</a:t>
                      </a:r>
                      <a:r>
                        <a:rPr lang="fr-FR" sz="1000" spc="-30" dirty="0">
                          <a:effectLst/>
                          <a:latin typeface="Arial MT"/>
                          <a:ea typeface="Arial MT"/>
                          <a:cs typeface="Arial MT"/>
                        </a:rPr>
                        <a:t> </a:t>
                      </a:r>
                      <a:r>
                        <a:rPr lang="fr-FR" sz="1000" dirty="0">
                          <a:effectLst/>
                          <a:latin typeface="Arial MT"/>
                          <a:ea typeface="Arial MT"/>
                          <a:cs typeface="Arial MT"/>
                        </a:rPr>
                        <a:t>la</a:t>
                      </a:r>
                      <a:r>
                        <a:rPr lang="fr-FR" sz="1000" spc="-25" dirty="0">
                          <a:effectLst/>
                          <a:latin typeface="Arial MT"/>
                          <a:ea typeface="Arial MT"/>
                          <a:cs typeface="Arial MT"/>
                        </a:rPr>
                        <a:t> </a:t>
                      </a:r>
                      <a:r>
                        <a:rPr lang="fr-FR" sz="1000" dirty="0">
                          <a:effectLst/>
                          <a:latin typeface="Arial MT"/>
                          <a:ea typeface="Arial MT"/>
                          <a:cs typeface="Arial MT"/>
                        </a:rPr>
                        <a:t>voix</a:t>
                      </a:r>
                      <a:r>
                        <a:rPr lang="fr-FR" sz="1000" spc="-15" dirty="0">
                          <a:effectLst/>
                          <a:latin typeface="Arial MT"/>
                          <a:ea typeface="Arial MT"/>
                          <a:cs typeface="Arial MT"/>
                        </a:rPr>
                        <a:t> </a:t>
                      </a:r>
                      <a:r>
                        <a:rPr lang="fr-FR" sz="1000" dirty="0">
                          <a:effectLst/>
                          <a:latin typeface="Arial MT"/>
                          <a:ea typeface="Arial MT"/>
                          <a:cs typeface="Arial MT"/>
                        </a:rPr>
                        <a:t>et</a:t>
                      </a:r>
                      <a:r>
                        <a:rPr lang="fr-FR" sz="1000" spc="-25" dirty="0">
                          <a:effectLst/>
                          <a:latin typeface="Arial MT"/>
                          <a:ea typeface="Arial MT"/>
                          <a:cs typeface="Arial MT"/>
                        </a:rPr>
                        <a:t> </a:t>
                      </a:r>
                      <a:r>
                        <a:rPr lang="fr-FR" sz="1000" dirty="0">
                          <a:effectLst/>
                          <a:latin typeface="Arial MT"/>
                          <a:ea typeface="Arial MT"/>
                          <a:cs typeface="Arial MT"/>
                        </a:rPr>
                        <a:t>le</a:t>
                      </a:r>
                      <a:r>
                        <a:rPr lang="fr-FR" sz="1000" spc="-25" dirty="0">
                          <a:effectLst/>
                          <a:latin typeface="Arial MT"/>
                          <a:ea typeface="Arial MT"/>
                          <a:cs typeface="Arial MT"/>
                        </a:rPr>
                        <a:t> </a:t>
                      </a:r>
                      <a:r>
                        <a:rPr lang="fr-FR" sz="1000" dirty="0">
                          <a:effectLst/>
                          <a:latin typeface="Arial MT"/>
                          <a:ea typeface="Arial MT"/>
                          <a:cs typeface="Arial MT"/>
                        </a:rPr>
                        <a:t>chant,</a:t>
                      </a:r>
                      <a:r>
                        <a:rPr lang="fr-FR" sz="1000" spc="-30" dirty="0">
                          <a:effectLst/>
                          <a:latin typeface="Arial MT"/>
                          <a:ea typeface="Arial MT"/>
                          <a:cs typeface="Arial MT"/>
                        </a:rPr>
                        <a:t> </a:t>
                      </a:r>
                      <a:r>
                        <a:rPr lang="fr-FR" sz="1000" dirty="0">
                          <a:effectLst/>
                          <a:latin typeface="Arial MT"/>
                          <a:ea typeface="Arial MT"/>
                          <a:cs typeface="Arial MT"/>
                        </a:rPr>
                        <a:t>ainsi</a:t>
                      </a:r>
                      <a:r>
                        <a:rPr lang="fr-FR" sz="1000" spc="-30" dirty="0">
                          <a:effectLst/>
                          <a:latin typeface="Arial MT"/>
                          <a:ea typeface="Arial MT"/>
                          <a:cs typeface="Arial MT"/>
                        </a:rPr>
                        <a:t> </a:t>
                      </a:r>
                      <a:r>
                        <a:rPr lang="fr-FR" sz="1000" dirty="0">
                          <a:effectLst/>
                          <a:latin typeface="Arial MT"/>
                          <a:ea typeface="Arial MT"/>
                          <a:cs typeface="Arial MT"/>
                        </a:rPr>
                        <a:t>que</a:t>
                      </a:r>
                      <a:r>
                        <a:rPr lang="fr-FR" sz="1000" spc="-25" dirty="0">
                          <a:effectLst/>
                          <a:latin typeface="Arial MT"/>
                          <a:ea typeface="Arial MT"/>
                          <a:cs typeface="Arial MT"/>
                        </a:rPr>
                        <a:t> </a:t>
                      </a:r>
                      <a:r>
                        <a:rPr lang="fr-FR" sz="1000" dirty="0">
                          <a:effectLst/>
                          <a:latin typeface="Arial MT"/>
                          <a:ea typeface="Arial MT"/>
                          <a:cs typeface="Arial MT"/>
                        </a:rPr>
                        <a:t>des</a:t>
                      </a:r>
                      <a:r>
                        <a:rPr lang="fr-FR" sz="1000" spc="-20" dirty="0">
                          <a:effectLst/>
                          <a:latin typeface="Arial MT"/>
                          <a:ea typeface="Arial MT"/>
                          <a:cs typeface="Arial MT"/>
                        </a:rPr>
                        <a:t> </a:t>
                      </a:r>
                      <a:r>
                        <a:rPr lang="fr-FR" sz="1000" dirty="0">
                          <a:effectLst/>
                          <a:latin typeface="Arial MT"/>
                          <a:ea typeface="Arial MT"/>
                          <a:cs typeface="Arial MT"/>
                        </a:rPr>
                        <a:t>techniques</a:t>
                      </a:r>
                      <a:r>
                        <a:rPr lang="fr-FR" sz="1000" spc="-260" dirty="0">
                          <a:effectLst/>
                          <a:latin typeface="Arial MT"/>
                          <a:ea typeface="Arial MT"/>
                          <a:cs typeface="Arial MT"/>
                        </a:rPr>
                        <a:t> </a:t>
                      </a:r>
                      <a:r>
                        <a:rPr lang="fr-FR" sz="1000" dirty="0">
                          <a:effectLst/>
                          <a:latin typeface="Arial MT"/>
                          <a:ea typeface="Arial MT"/>
                          <a:cs typeface="Arial MT"/>
                        </a:rPr>
                        <a:t>pour faire chanter les élèves en chœur dans sa classe ou son école. Choisir, préparer, faire mémoriser et</a:t>
                      </a:r>
                      <a:r>
                        <a:rPr lang="fr-FR" sz="1000" spc="5" dirty="0">
                          <a:effectLst/>
                          <a:latin typeface="Arial MT"/>
                          <a:ea typeface="Arial MT"/>
                          <a:cs typeface="Arial MT"/>
                        </a:rPr>
                        <a:t> </a:t>
                      </a:r>
                      <a:r>
                        <a:rPr lang="fr-FR" sz="1000" dirty="0">
                          <a:effectLst/>
                          <a:latin typeface="Arial MT"/>
                          <a:ea typeface="Arial MT"/>
                          <a:cs typeface="Arial MT"/>
                        </a:rPr>
                        <a:t>interpréter</a:t>
                      </a:r>
                      <a:r>
                        <a:rPr lang="fr-FR" sz="1000" spc="-10" dirty="0">
                          <a:effectLst/>
                          <a:latin typeface="Arial MT"/>
                          <a:ea typeface="Arial MT"/>
                          <a:cs typeface="Arial MT"/>
                        </a:rPr>
                        <a:t> </a:t>
                      </a:r>
                      <a:r>
                        <a:rPr lang="fr-FR" sz="1000" dirty="0">
                          <a:effectLst/>
                          <a:latin typeface="Arial MT"/>
                          <a:ea typeface="Arial MT"/>
                          <a:cs typeface="Arial MT"/>
                        </a:rPr>
                        <a:t>un</a:t>
                      </a:r>
                      <a:r>
                        <a:rPr lang="fr-FR" sz="1000" spc="-15" dirty="0">
                          <a:effectLst/>
                          <a:latin typeface="Arial MT"/>
                          <a:ea typeface="Arial MT"/>
                          <a:cs typeface="Arial MT"/>
                        </a:rPr>
                        <a:t> </a:t>
                      </a:r>
                      <a:r>
                        <a:rPr lang="fr-FR" sz="1000" dirty="0">
                          <a:effectLst/>
                          <a:latin typeface="Arial MT"/>
                          <a:ea typeface="Arial MT"/>
                          <a:cs typeface="Arial MT"/>
                        </a:rPr>
                        <a:t>chant;</a:t>
                      </a:r>
                      <a:r>
                        <a:rPr lang="fr-FR" sz="1000" spc="-10" dirty="0">
                          <a:effectLst/>
                          <a:latin typeface="Arial MT"/>
                          <a:ea typeface="Arial MT"/>
                          <a:cs typeface="Arial MT"/>
                        </a:rPr>
                        <a:t> </a:t>
                      </a:r>
                      <a:r>
                        <a:rPr lang="fr-FR" sz="1000" dirty="0">
                          <a:effectLst/>
                          <a:latin typeface="Arial MT"/>
                          <a:ea typeface="Arial MT"/>
                          <a:cs typeface="Arial MT"/>
                        </a:rPr>
                        <a:t>diriger</a:t>
                      </a:r>
                      <a:r>
                        <a:rPr lang="fr-FR" sz="1000" spc="-5" dirty="0">
                          <a:effectLst/>
                          <a:latin typeface="Arial MT"/>
                          <a:ea typeface="Arial MT"/>
                          <a:cs typeface="Arial MT"/>
                        </a:rPr>
                        <a:t> </a:t>
                      </a:r>
                      <a:r>
                        <a:rPr lang="fr-FR" sz="1000" dirty="0">
                          <a:effectLst/>
                          <a:latin typeface="Arial MT"/>
                          <a:ea typeface="Arial MT"/>
                          <a:cs typeface="Arial MT"/>
                        </a:rPr>
                        <a:t>un</a:t>
                      </a:r>
                      <a:r>
                        <a:rPr lang="fr-FR" sz="1000" spc="-20" dirty="0">
                          <a:effectLst/>
                          <a:latin typeface="Arial MT"/>
                          <a:ea typeface="Arial MT"/>
                          <a:cs typeface="Arial MT"/>
                        </a:rPr>
                        <a:t> </a:t>
                      </a:r>
                      <a:r>
                        <a:rPr lang="fr-FR" sz="1000" dirty="0">
                          <a:effectLst/>
                          <a:latin typeface="Arial MT"/>
                          <a:ea typeface="Arial MT"/>
                          <a:cs typeface="Arial MT"/>
                        </a:rPr>
                        <a:t>groupe</a:t>
                      </a:r>
                      <a:r>
                        <a:rPr lang="fr-FR" sz="1000" spc="-5" dirty="0">
                          <a:effectLst/>
                          <a:latin typeface="Arial MT"/>
                          <a:ea typeface="Arial MT"/>
                          <a:cs typeface="Arial MT"/>
                        </a:rPr>
                        <a:t> </a:t>
                      </a:r>
                      <a:r>
                        <a:rPr lang="fr-FR" sz="1000" dirty="0">
                          <a:effectLst/>
                          <a:latin typeface="Arial MT"/>
                          <a:ea typeface="Arial MT"/>
                          <a:cs typeface="Arial MT"/>
                        </a:rPr>
                        <a:t>de</a:t>
                      </a:r>
                      <a:r>
                        <a:rPr lang="fr-FR" sz="1000" spc="-10" dirty="0">
                          <a:effectLst/>
                          <a:latin typeface="Arial MT"/>
                          <a:ea typeface="Arial MT"/>
                          <a:cs typeface="Arial MT"/>
                        </a:rPr>
                        <a:t> </a:t>
                      </a:r>
                      <a:r>
                        <a:rPr lang="fr-FR" sz="1000" dirty="0">
                          <a:effectLst/>
                          <a:latin typeface="Arial MT"/>
                          <a:ea typeface="Arial MT"/>
                          <a:cs typeface="Arial MT"/>
                        </a:rPr>
                        <a:t>jeunes</a:t>
                      </a:r>
                      <a:r>
                        <a:rPr lang="fr-FR" sz="1000" spc="-5" dirty="0">
                          <a:effectLst/>
                          <a:latin typeface="Arial MT"/>
                          <a:ea typeface="Arial MT"/>
                          <a:cs typeface="Arial MT"/>
                        </a:rPr>
                        <a:t> </a:t>
                      </a:r>
                      <a:r>
                        <a:rPr lang="fr-FR" sz="1000" dirty="0">
                          <a:effectLst/>
                          <a:latin typeface="Arial MT"/>
                          <a:ea typeface="Arial MT"/>
                          <a:cs typeface="Arial MT"/>
                        </a:rPr>
                        <a:t>chanteurs</a:t>
                      </a:r>
                      <a:r>
                        <a:rPr lang="fr-FR" sz="1000" spc="5" dirty="0">
                          <a:effectLst/>
                          <a:latin typeface="Arial MT"/>
                          <a:ea typeface="Arial MT"/>
                          <a:cs typeface="Arial MT"/>
                        </a:rPr>
                        <a:t> </a:t>
                      </a:r>
                      <a:r>
                        <a:rPr lang="fr-FR" sz="1000" dirty="0">
                          <a:effectLst/>
                          <a:latin typeface="Arial MT"/>
                          <a:ea typeface="Arial MT"/>
                          <a:cs typeface="Arial MT"/>
                        </a:rPr>
                        <a:t>(classe,</a:t>
                      </a:r>
                      <a:r>
                        <a:rPr lang="fr-FR" sz="1000" spc="-15" dirty="0">
                          <a:effectLst/>
                          <a:latin typeface="Arial MT"/>
                          <a:ea typeface="Arial MT"/>
                          <a:cs typeface="Arial MT"/>
                        </a:rPr>
                        <a:t> </a:t>
                      </a:r>
                      <a:r>
                        <a:rPr lang="fr-FR" sz="1000" dirty="0">
                          <a:effectLst/>
                          <a:latin typeface="Arial MT"/>
                          <a:ea typeface="Arial MT"/>
                          <a:cs typeface="Arial MT"/>
                        </a:rPr>
                        <a:t>chorale</a:t>
                      </a:r>
                      <a:r>
                        <a:rPr lang="fr-FR" sz="1000" spc="-10" dirty="0">
                          <a:effectLst/>
                          <a:latin typeface="Arial MT"/>
                          <a:ea typeface="Arial MT"/>
                          <a:cs typeface="Arial MT"/>
                        </a:rPr>
                        <a:t> </a:t>
                      </a:r>
                      <a:r>
                        <a:rPr lang="fr-FR" sz="1000" dirty="0">
                          <a:effectLst/>
                          <a:latin typeface="Arial MT"/>
                          <a:ea typeface="Arial MT"/>
                          <a:cs typeface="Arial MT"/>
                        </a:rPr>
                        <a:t>d’école)</a:t>
                      </a:r>
                      <a:endParaRPr lang="fr-FR" sz="1100" dirty="0">
                        <a:effectLst/>
                        <a:latin typeface="Arial MT"/>
                        <a:ea typeface="Arial MT"/>
                        <a:cs typeface="Arial MT"/>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tcPr>
                </a:tc>
                <a:tc hMerge="1">
                  <a:txBody>
                    <a:bodyPr/>
                    <a:lstStyle/>
                    <a:p>
                      <a:endParaRPr lang="fr-FR"/>
                    </a:p>
                  </a:txBody>
                  <a:tcPr/>
                </a:tc>
                <a:extLst>
                  <a:ext uri="{0D108BD9-81ED-4DB2-BD59-A6C34878D82A}">
                    <a16:rowId xmlns:a16="http://schemas.microsoft.com/office/drawing/2014/main" val="2963856439"/>
                  </a:ext>
                </a:extLst>
              </a:tr>
              <a:tr h="180000">
                <a:tc>
                  <a:txBody>
                    <a:bodyPr/>
                    <a:lstStyle/>
                    <a:p>
                      <a:pPr marL="38735">
                        <a:spcBef>
                          <a:spcPts val="230"/>
                        </a:spcBef>
                      </a:pPr>
                      <a:r>
                        <a:rPr lang="fr-FR" sz="1000" dirty="0">
                          <a:effectLst/>
                          <a:latin typeface="Arial MT"/>
                          <a:ea typeface="Arial MT"/>
                          <a:cs typeface="Arial MT"/>
                        </a:rPr>
                        <a:t>Responsable</a:t>
                      </a:r>
                      <a:r>
                        <a:rPr lang="fr-FR" sz="1000" spc="-20" dirty="0">
                          <a:effectLst/>
                          <a:latin typeface="Arial MT"/>
                          <a:ea typeface="Arial MT"/>
                          <a:cs typeface="Arial MT"/>
                        </a:rPr>
                        <a:t> </a:t>
                      </a:r>
                      <a:r>
                        <a:rPr lang="fr-FR" sz="1000" dirty="0">
                          <a:effectLst/>
                          <a:latin typeface="Arial MT"/>
                          <a:ea typeface="Arial MT"/>
                          <a:cs typeface="Arial MT"/>
                        </a:rPr>
                        <a:t>:</a:t>
                      </a:r>
                      <a:r>
                        <a:rPr lang="fr-FR" sz="1000" spc="-20" dirty="0">
                          <a:effectLst/>
                          <a:latin typeface="Arial MT"/>
                          <a:ea typeface="Arial MT"/>
                          <a:cs typeface="Arial MT"/>
                        </a:rPr>
                        <a:t> </a:t>
                      </a:r>
                      <a:r>
                        <a:rPr lang="fr-FR" sz="1000" dirty="0">
                          <a:effectLst/>
                          <a:latin typeface="Arial MT"/>
                          <a:ea typeface="Arial MT"/>
                          <a:cs typeface="Arial MT"/>
                        </a:rPr>
                        <a:t>IEN</a:t>
                      </a:r>
                      <a:r>
                        <a:rPr lang="fr-FR" sz="1000" spc="-20" dirty="0">
                          <a:effectLst/>
                          <a:latin typeface="Arial MT"/>
                          <a:ea typeface="Arial MT"/>
                          <a:cs typeface="Arial MT"/>
                        </a:rPr>
                        <a:t> </a:t>
                      </a:r>
                      <a:r>
                        <a:rPr lang="fr-FR" sz="1000" dirty="0">
                          <a:effectLst/>
                          <a:latin typeface="Arial MT"/>
                          <a:ea typeface="Arial MT"/>
                          <a:cs typeface="Arial MT"/>
                        </a:rPr>
                        <a:t>en</a:t>
                      </a:r>
                      <a:r>
                        <a:rPr lang="fr-FR" sz="1000" spc="-15" dirty="0">
                          <a:effectLst/>
                          <a:latin typeface="Arial MT"/>
                          <a:ea typeface="Arial MT"/>
                          <a:cs typeface="Arial MT"/>
                        </a:rPr>
                        <a:t> </a:t>
                      </a:r>
                      <a:r>
                        <a:rPr lang="fr-FR" sz="1000" dirty="0">
                          <a:effectLst/>
                          <a:latin typeface="Arial MT"/>
                          <a:ea typeface="Arial MT"/>
                          <a:cs typeface="Arial MT"/>
                        </a:rPr>
                        <a:t>charge</a:t>
                      </a:r>
                      <a:r>
                        <a:rPr lang="fr-FR" sz="1000" spc="-15" dirty="0">
                          <a:effectLst/>
                          <a:latin typeface="Arial MT"/>
                          <a:ea typeface="Arial MT"/>
                          <a:cs typeface="Arial MT"/>
                        </a:rPr>
                        <a:t> </a:t>
                      </a:r>
                      <a:r>
                        <a:rPr lang="fr-FR" sz="1000" dirty="0">
                          <a:effectLst/>
                          <a:latin typeface="Arial MT"/>
                          <a:ea typeface="Arial MT"/>
                          <a:cs typeface="Arial MT"/>
                        </a:rPr>
                        <a:t>de</a:t>
                      </a:r>
                      <a:r>
                        <a:rPr lang="fr-FR" sz="1000" spc="-20" dirty="0">
                          <a:effectLst/>
                          <a:latin typeface="Arial MT"/>
                          <a:ea typeface="Arial MT"/>
                          <a:cs typeface="Arial MT"/>
                        </a:rPr>
                        <a:t> </a:t>
                      </a:r>
                      <a:r>
                        <a:rPr lang="fr-FR" sz="1000" dirty="0">
                          <a:effectLst/>
                          <a:latin typeface="Arial MT"/>
                          <a:ea typeface="Arial MT"/>
                          <a:cs typeface="Arial MT"/>
                        </a:rPr>
                        <a:t>la</a:t>
                      </a:r>
                      <a:r>
                        <a:rPr lang="fr-FR" sz="1000" spc="-20" dirty="0">
                          <a:effectLst/>
                          <a:latin typeface="Arial MT"/>
                          <a:ea typeface="Arial MT"/>
                          <a:cs typeface="Arial MT"/>
                        </a:rPr>
                        <a:t> </a:t>
                      </a:r>
                      <a:r>
                        <a:rPr lang="fr-FR" sz="1000" dirty="0">
                          <a:effectLst/>
                          <a:latin typeface="Arial MT"/>
                          <a:ea typeface="Arial MT"/>
                          <a:cs typeface="Arial MT"/>
                        </a:rPr>
                        <a:t>musique</a:t>
                      </a:r>
                      <a:endParaRPr lang="fr-FR" sz="1100" dirty="0">
                        <a:effectLst/>
                        <a:latin typeface="Arial MT"/>
                        <a:ea typeface="Arial MT"/>
                        <a:cs typeface="Arial M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tcPr>
                </a:tc>
                <a:tc>
                  <a:txBody>
                    <a:bodyPr/>
                    <a:lstStyle/>
                    <a:p>
                      <a:pPr marL="40005">
                        <a:spcBef>
                          <a:spcPts val="230"/>
                        </a:spcBef>
                        <a:spcAft>
                          <a:spcPts val="0"/>
                        </a:spcAft>
                      </a:pPr>
                      <a:r>
                        <a:rPr lang="fr-FR" sz="1000" dirty="0">
                          <a:effectLst/>
                          <a:latin typeface="Arial MT"/>
                        </a:rPr>
                        <a:t>Nb</a:t>
                      </a:r>
                      <a:r>
                        <a:rPr lang="fr-FR" sz="1000" spc="-20" dirty="0">
                          <a:effectLst/>
                          <a:latin typeface="Arial MT"/>
                        </a:rPr>
                        <a:t> </a:t>
                      </a:r>
                      <a:r>
                        <a:rPr lang="fr-FR" sz="1000" dirty="0">
                          <a:effectLst/>
                          <a:latin typeface="Arial MT"/>
                        </a:rPr>
                        <a:t>de</a:t>
                      </a:r>
                      <a:r>
                        <a:rPr lang="fr-FR" sz="1000" spc="-10" dirty="0">
                          <a:effectLst/>
                          <a:latin typeface="Arial MT"/>
                        </a:rPr>
                        <a:t> </a:t>
                      </a:r>
                      <a:r>
                        <a:rPr lang="fr-FR" sz="1000" dirty="0">
                          <a:effectLst/>
                          <a:latin typeface="Arial MT"/>
                        </a:rPr>
                        <a:t>places</a:t>
                      </a:r>
                      <a:r>
                        <a:rPr lang="fr-FR" sz="1000" spc="-10" dirty="0">
                          <a:effectLst/>
                          <a:latin typeface="Arial MT"/>
                        </a:rPr>
                        <a:t> </a:t>
                      </a:r>
                      <a:r>
                        <a:rPr lang="fr-FR" sz="1000" dirty="0">
                          <a:effectLst/>
                          <a:latin typeface="Arial MT"/>
                        </a:rPr>
                        <a:t>:</a:t>
                      </a:r>
                      <a:r>
                        <a:rPr lang="fr-FR" sz="1000" spc="-15" dirty="0">
                          <a:effectLst/>
                          <a:latin typeface="Arial MT"/>
                        </a:rPr>
                        <a:t> </a:t>
                      </a:r>
                      <a:r>
                        <a:rPr lang="fr-FR" sz="1000" dirty="0">
                          <a:effectLst/>
                          <a:latin typeface="Arial MT"/>
                        </a:rPr>
                        <a:t>60</a:t>
                      </a:r>
                      <a:endParaRPr lang="fr-FR" sz="1100" dirty="0">
                        <a:effectLst/>
                        <a:latin typeface="Arial M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2402609"/>
                  </a:ext>
                </a:extLst>
              </a:tr>
              <a:tr h="180000">
                <a:tc gridSpan="2">
                  <a:txBody>
                    <a:bodyPr/>
                    <a:lstStyle/>
                    <a:p>
                      <a:pPr marL="4445">
                        <a:spcBef>
                          <a:spcPts val="35"/>
                        </a:spcBef>
                        <a:spcAft>
                          <a:spcPts val="0"/>
                        </a:spcAft>
                      </a:pPr>
                      <a:r>
                        <a:rPr lang="fr-FR" sz="1000" dirty="0">
                          <a:effectLst/>
                          <a:latin typeface="Arial MT"/>
                          <a:ea typeface="Arial MT"/>
                          <a:cs typeface="Arial MT"/>
                        </a:rPr>
                        <a:t>Public</a:t>
                      </a:r>
                      <a:r>
                        <a:rPr lang="fr-FR" sz="1000" spc="-20" dirty="0">
                          <a:effectLst/>
                          <a:latin typeface="Arial MT"/>
                          <a:ea typeface="Arial MT"/>
                          <a:cs typeface="Arial MT"/>
                        </a:rPr>
                        <a:t> </a:t>
                      </a:r>
                      <a:r>
                        <a:rPr lang="fr-FR" sz="1000" dirty="0">
                          <a:effectLst/>
                          <a:latin typeface="Arial MT"/>
                          <a:ea typeface="Arial MT"/>
                          <a:cs typeface="Arial MT"/>
                        </a:rPr>
                        <a:t>:</a:t>
                      </a:r>
                      <a:r>
                        <a:rPr lang="fr-FR" sz="1000" spc="-25" dirty="0">
                          <a:effectLst/>
                          <a:latin typeface="Arial MT"/>
                          <a:ea typeface="Arial MT"/>
                          <a:cs typeface="Arial MT"/>
                        </a:rPr>
                        <a:t> </a:t>
                      </a:r>
                      <a:r>
                        <a:rPr lang="fr-FR" sz="1000" dirty="0">
                          <a:effectLst/>
                          <a:latin typeface="Arial MT"/>
                          <a:ea typeface="Arial MT"/>
                          <a:cs typeface="Arial MT"/>
                        </a:rPr>
                        <a:t>Tous</a:t>
                      </a:r>
                      <a:r>
                        <a:rPr lang="fr-FR" sz="1000" spc="-15" dirty="0">
                          <a:effectLst/>
                          <a:latin typeface="Arial MT"/>
                          <a:ea typeface="Arial MT"/>
                          <a:cs typeface="Arial MT"/>
                        </a:rPr>
                        <a:t> </a:t>
                      </a:r>
                      <a:r>
                        <a:rPr lang="fr-FR" sz="1000" dirty="0">
                          <a:effectLst/>
                          <a:latin typeface="Arial MT"/>
                          <a:ea typeface="Arial MT"/>
                          <a:cs typeface="Arial MT"/>
                        </a:rPr>
                        <a:t>cycles</a:t>
                      </a:r>
                      <a:endParaRPr lang="fr-FR" sz="1100" dirty="0">
                        <a:effectLst/>
                        <a:latin typeface="Arial MT"/>
                        <a:ea typeface="Arial MT"/>
                        <a:cs typeface="Arial M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tcPr>
                </a:tc>
                <a:tc hMerge="1">
                  <a:txBody>
                    <a:bodyPr/>
                    <a:lstStyle/>
                    <a:p>
                      <a:endParaRPr lang="fr-FR"/>
                    </a:p>
                  </a:txBody>
                  <a:tcPr/>
                </a:tc>
                <a:extLst>
                  <a:ext uri="{0D108BD9-81ED-4DB2-BD59-A6C34878D82A}">
                    <a16:rowId xmlns:a16="http://schemas.microsoft.com/office/drawing/2014/main" val="1568761787"/>
                  </a:ext>
                </a:extLst>
              </a:tr>
              <a:tr h="474980">
                <a:tc gridSpan="2">
                  <a:txBody>
                    <a:bodyPr/>
                    <a:lstStyle/>
                    <a:p>
                      <a:pPr marL="8890" marR="432435" indent="34290" algn="just">
                        <a:lnSpc>
                          <a:spcPct val="97000"/>
                        </a:lnSpc>
                        <a:spcBef>
                          <a:spcPts val="155"/>
                        </a:spcBef>
                        <a:spcAft>
                          <a:spcPts val="0"/>
                        </a:spcAft>
                      </a:pPr>
                      <a:r>
                        <a:rPr lang="fr-FR" sz="1000" dirty="0">
                          <a:effectLst/>
                          <a:latin typeface="Arial MT"/>
                          <a:ea typeface="Arial MT"/>
                          <a:cs typeface="Arial MT"/>
                        </a:rPr>
                        <a:t>Prérequis :</a:t>
                      </a:r>
                      <a:r>
                        <a:rPr lang="fr-FR" sz="1000" b="1" dirty="0">
                          <a:effectLst/>
                          <a:latin typeface="Arial MT"/>
                          <a:ea typeface="Arial MT"/>
                          <a:cs typeface="Arial MT"/>
                        </a:rPr>
                        <a:t>Niveau 1:</a:t>
                      </a:r>
                      <a:r>
                        <a:rPr lang="fr-FR" sz="1000" dirty="0">
                          <a:effectLst/>
                          <a:latin typeface="Arial MT"/>
                          <a:ea typeface="Arial MT"/>
                          <a:cs typeface="Arial MT"/>
                        </a:rPr>
                        <a:t> pour les enseignants n’ayant aucun prérequis ni aucune formation déjà suivie sur ce</a:t>
                      </a:r>
                      <a:r>
                        <a:rPr lang="fr-FR" sz="1000" spc="-265" dirty="0">
                          <a:effectLst/>
                          <a:latin typeface="Arial MT"/>
                          <a:ea typeface="Arial MT"/>
                          <a:cs typeface="Arial MT"/>
                        </a:rPr>
                        <a:t> </a:t>
                      </a:r>
                      <a:r>
                        <a:rPr lang="fr-FR" sz="1000" dirty="0">
                          <a:effectLst/>
                          <a:latin typeface="Arial MT"/>
                          <a:ea typeface="Arial MT"/>
                          <a:cs typeface="Arial MT"/>
                        </a:rPr>
                        <a:t>thème</a:t>
                      </a:r>
                      <a:r>
                        <a:rPr lang="fr-FR" sz="1000" spc="-25" dirty="0">
                          <a:effectLst/>
                          <a:latin typeface="Arial MT"/>
                          <a:ea typeface="Arial MT"/>
                          <a:cs typeface="Arial MT"/>
                        </a:rPr>
                        <a:t> </a:t>
                      </a:r>
                      <a:r>
                        <a:rPr lang="fr-FR" sz="1000" dirty="0">
                          <a:effectLst/>
                          <a:latin typeface="Arial MT"/>
                          <a:ea typeface="Arial MT"/>
                          <a:cs typeface="Arial MT"/>
                        </a:rPr>
                        <a:t>et</a:t>
                      </a:r>
                      <a:r>
                        <a:rPr lang="fr-FR" sz="1000" spc="-20" dirty="0">
                          <a:effectLst/>
                          <a:latin typeface="Arial MT"/>
                          <a:ea typeface="Arial MT"/>
                          <a:cs typeface="Arial MT"/>
                        </a:rPr>
                        <a:t> </a:t>
                      </a:r>
                      <a:r>
                        <a:rPr lang="fr-FR" sz="1000" dirty="0">
                          <a:effectLst/>
                          <a:latin typeface="Arial MT"/>
                          <a:ea typeface="Arial MT"/>
                          <a:cs typeface="Arial MT"/>
                        </a:rPr>
                        <a:t>ayant</a:t>
                      </a:r>
                      <a:r>
                        <a:rPr lang="fr-FR" sz="1000" spc="-25" dirty="0">
                          <a:effectLst/>
                          <a:latin typeface="Arial MT"/>
                          <a:ea typeface="Arial MT"/>
                          <a:cs typeface="Arial MT"/>
                        </a:rPr>
                        <a:t> </a:t>
                      </a:r>
                      <a:r>
                        <a:rPr lang="fr-FR" sz="1000" dirty="0">
                          <a:effectLst/>
                          <a:latin typeface="Arial MT"/>
                          <a:ea typeface="Arial MT"/>
                          <a:cs typeface="Arial MT"/>
                        </a:rPr>
                        <a:t>besoin</a:t>
                      </a:r>
                      <a:r>
                        <a:rPr lang="fr-FR" sz="1000" spc="-25" dirty="0">
                          <a:effectLst/>
                          <a:latin typeface="Arial MT"/>
                          <a:ea typeface="Arial MT"/>
                          <a:cs typeface="Arial MT"/>
                        </a:rPr>
                        <a:t> </a:t>
                      </a:r>
                      <a:r>
                        <a:rPr lang="fr-FR" sz="1000" dirty="0">
                          <a:effectLst/>
                          <a:latin typeface="Arial MT"/>
                          <a:ea typeface="Arial MT"/>
                          <a:cs typeface="Arial MT"/>
                        </a:rPr>
                        <a:t>de</a:t>
                      </a:r>
                      <a:r>
                        <a:rPr lang="fr-FR" sz="1000" spc="-20" dirty="0">
                          <a:effectLst/>
                          <a:latin typeface="Arial MT"/>
                          <a:ea typeface="Arial MT"/>
                          <a:cs typeface="Arial MT"/>
                        </a:rPr>
                        <a:t> </a:t>
                      </a:r>
                      <a:r>
                        <a:rPr lang="fr-FR" sz="1000" dirty="0">
                          <a:effectLst/>
                          <a:latin typeface="Arial MT"/>
                          <a:ea typeface="Arial MT"/>
                          <a:cs typeface="Arial MT"/>
                        </a:rPr>
                        <a:t>gagner</a:t>
                      </a:r>
                      <a:r>
                        <a:rPr lang="fr-FR" sz="1000" spc="-20" dirty="0">
                          <a:effectLst/>
                          <a:latin typeface="Arial MT"/>
                          <a:ea typeface="Arial MT"/>
                          <a:cs typeface="Arial MT"/>
                        </a:rPr>
                        <a:t> </a:t>
                      </a:r>
                      <a:r>
                        <a:rPr lang="fr-FR" sz="1000" dirty="0">
                          <a:effectLst/>
                          <a:latin typeface="Arial MT"/>
                          <a:ea typeface="Arial MT"/>
                          <a:cs typeface="Arial MT"/>
                        </a:rPr>
                        <a:t>en</a:t>
                      </a:r>
                      <a:r>
                        <a:rPr lang="fr-FR" sz="1000" spc="-30" dirty="0">
                          <a:effectLst/>
                          <a:latin typeface="Arial MT"/>
                          <a:ea typeface="Arial MT"/>
                          <a:cs typeface="Arial MT"/>
                        </a:rPr>
                        <a:t> </a:t>
                      </a:r>
                      <a:r>
                        <a:rPr lang="fr-FR" sz="1000" dirty="0">
                          <a:effectLst/>
                          <a:latin typeface="Arial MT"/>
                          <a:ea typeface="Arial MT"/>
                          <a:cs typeface="Arial MT"/>
                        </a:rPr>
                        <a:t>confiance</a:t>
                      </a:r>
                      <a:r>
                        <a:rPr lang="fr-FR" sz="1000" spc="-20" dirty="0">
                          <a:effectLst/>
                          <a:latin typeface="Arial MT"/>
                          <a:ea typeface="Arial MT"/>
                          <a:cs typeface="Arial MT"/>
                        </a:rPr>
                        <a:t> </a:t>
                      </a:r>
                      <a:r>
                        <a:rPr lang="fr-FR" sz="1000" dirty="0">
                          <a:effectLst/>
                          <a:latin typeface="Arial MT"/>
                          <a:ea typeface="Arial MT"/>
                          <a:cs typeface="Arial MT"/>
                        </a:rPr>
                        <a:t>pour</a:t>
                      </a:r>
                      <a:r>
                        <a:rPr lang="fr-FR" sz="1000" spc="-20" dirty="0">
                          <a:effectLst/>
                          <a:latin typeface="Arial MT"/>
                          <a:ea typeface="Arial MT"/>
                          <a:cs typeface="Arial MT"/>
                        </a:rPr>
                        <a:t> </a:t>
                      </a:r>
                      <a:r>
                        <a:rPr lang="fr-FR" sz="1000" dirty="0">
                          <a:effectLst/>
                          <a:latin typeface="Arial MT"/>
                          <a:ea typeface="Arial MT"/>
                          <a:cs typeface="Arial MT"/>
                        </a:rPr>
                        <a:t>faire</a:t>
                      </a:r>
                      <a:r>
                        <a:rPr lang="fr-FR" sz="1000" spc="-30" dirty="0">
                          <a:effectLst/>
                          <a:latin typeface="Arial MT"/>
                          <a:ea typeface="Arial MT"/>
                          <a:cs typeface="Arial MT"/>
                        </a:rPr>
                        <a:t> </a:t>
                      </a:r>
                      <a:r>
                        <a:rPr lang="fr-FR" sz="1000" dirty="0">
                          <a:effectLst/>
                          <a:latin typeface="Arial MT"/>
                          <a:ea typeface="Arial MT"/>
                          <a:cs typeface="Arial MT"/>
                        </a:rPr>
                        <a:t>chanter</a:t>
                      </a:r>
                      <a:r>
                        <a:rPr lang="fr-FR" sz="1000" spc="-20" dirty="0">
                          <a:effectLst/>
                          <a:latin typeface="Arial MT"/>
                          <a:ea typeface="Arial MT"/>
                          <a:cs typeface="Arial MT"/>
                        </a:rPr>
                        <a:t> </a:t>
                      </a:r>
                      <a:r>
                        <a:rPr lang="fr-FR" sz="1000" dirty="0">
                          <a:effectLst/>
                          <a:latin typeface="Arial MT"/>
                          <a:ea typeface="Arial MT"/>
                          <a:cs typeface="Arial MT"/>
                        </a:rPr>
                        <a:t>leurs</a:t>
                      </a:r>
                      <a:r>
                        <a:rPr lang="fr-FR" sz="1000" spc="-15" dirty="0">
                          <a:effectLst/>
                          <a:latin typeface="Arial MT"/>
                          <a:ea typeface="Arial MT"/>
                          <a:cs typeface="Arial MT"/>
                        </a:rPr>
                        <a:t> </a:t>
                      </a:r>
                      <a:r>
                        <a:rPr lang="fr-FR" sz="1000" dirty="0">
                          <a:effectLst/>
                          <a:latin typeface="Arial MT"/>
                          <a:ea typeface="Arial MT"/>
                          <a:cs typeface="Arial MT"/>
                        </a:rPr>
                        <a:t>élèves</a:t>
                      </a:r>
                      <a:r>
                        <a:rPr lang="fr-FR" sz="1000" spc="-20" dirty="0">
                          <a:effectLst/>
                          <a:latin typeface="Arial MT"/>
                          <a:ea typeface="Arial MT"/>
                          <a:cs typeface="Arial MT"/>
                        </a:rPr>
                        <a:t> </a:t>
                      </a:r>
                      <a:r>
                        <a:rPr lang="fr-FR" sz="1000" dirty="0">
                          <a:effectLst/>
                          <a:latin typeface="Arial MT"/>
                          <a:ea typeface="Arial MT"/>
                          <a:cs typeface="Arial MT"/>
                        </a:rPr>
                        <a:t>en</a:t>
                      </a:r>
                      <a:r>
                        <a:rPr lang="fr-FR" sz="1000" spc="-25" dirty="0">
                          <a:effectLst/>
                          <a:latin typeface="Arial MT"/>
                          <a:ea typeface="Arial MT"/>
                          <a:cs typeface="Arial MT"/>
                        </a:rPr>
                        <a:t> </a:t>
                      </a:r>
                      <a:r>
                        <a:rPr lang="fr-FR" sz="1000" dirty="0">
                          <a:effectLst/>
                          <a:latin typeface="Arial MT"/>
                          <a:ea typeface="Arial MT"/>
                          <a:cs typeface="Arial MT"/>
                        </a:rPr>
                        <a:t>classe.</a:t>
                      </a:r>
                      <a:r>
                        <a:rPr lang="fr-FR" sz="1000" spc="-25" dirty="0">
                          <a:effectLst/>
                          <a:latin typeface="Arial MT"/>
                          <a:ea typeface="Arial MT"/>
                          <a:cs typeface="Arial MT"/>
                        </a:rPr>
                        <a:t> </a:t>
                      </a:r>
                      <a:r>
                        <a:rPr lang="fr-FR" sz="1000" b="1" spc="-25" dirty="0">
                          <a:effectLst/>
                          <a:latin typeface="Arial MT"/>
                          <a:ea typeface="Arial MT"/>
                          <a:cs typeface="Arial MT"/>
                        </a:rPr>
                        <a:t>Niveau 2</a:t>
                      </a:r>
                      <a:r>
                        <a:rPr lang="fr-FR" sz="1000" spc="-25" dirty="0">
                          <a:effectLst/>
                          <a:latin typeface="Arial MT"/>
                          <a:ea typeface="Arial MT"/>
                          <a:cs typeface="Arial MT"/>
                        </a:rPr>
                        <a:t>: pour les enseignants ayant l’habitude de faire chanter leurs élèves en classe mais sans avoir suivi de formation particulière pour cela et désirant acquérir davantage d’outils et de techniques, ou monter une chorale d école. </a:t>
                      </a:r>
                      <a:r>
                        <a:rPr lang="fr-FR" sz="1000" b="1" spc="-25" dirty="0">
                          <a:effectLst/>
                          <a:latin typeface="Arial MT"/>
                          <a:ea typeface="Arial MT"/>
                          <a:cs typeface="Arial MT"/>
                        </a:rPr>
                        <a:t>Niveau 3</a:t>
                      </a:r>
                      <a:r>
                        <a:rPr lang="fr-FR" sz="1000" spc="-25" dirty="0">
                          <a:effectLst/>
                          <a:latin typeface="Arial MT"/>
                          <a:ea typeface="Arial MT"/>
                          <a:cs typeface="Arial MT"/>
                        </a:rPr>
                        <a:t>: pour les enseignants ayant déjà suivi une formation en chant choral mais souhaitant acquérir de nouveaux outils et affiner leur technique de travail en chorale et leur direction (chorale de classe ou d école) Cette formation a pour but d accompagner les enseignants dans leur pratique musicale et chorale dans leur classe et dans le cadre de la chorale de leur école.</a:t>
                      </a:r>
                      <a:endParaRPr lang="fr-FR" sz="1100" dirty="0">
                        <a:effectLst/>
                        <a:latin typeface="Arial MT"/>
                        <a:ea typeface="Arial MT"/>
                        <a:cs typeface="Arial MT"/>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tcPr>
                </a:tc>
                <a:tc hMerge="1">
                  <a:txBody>
                    <a:bodyPr/>
                    <a:lstStyle/>
                    <a:p>
                      <a:endParaRPr lang="fr-FR"/>
                    </a:p>
                  </a:txBody>
                  <a:tcPr/>
                </a:tc>
                <a:extLst>
                  <a:ext uri="{0D108BD9-81ED-4DB2-BD59-A6C34878D82A}">
                    <a16:rowId xmlns:a16="http://schemas.microsoft.com/office/drawing/2014/main" val="2536789790"/>
                  </a:ext>
                </a:extLst>
              </a:tr>
              <a:tr h="180000">
                <a:tc gridSpan="2">
                  <a:txBody>
                    <a:bodyPr/>
                    <a:lstStyle/>
                    <a:p>
                      <a:pPr marL="38735">
                        <a:spcBef>
                          <a:spcPts val="175"/>
                        </a:spcBef>
                      </a:pPr>
                      <a:r>
                        <a:rPr lang="fr-FR" sz="1000" dirty="0">
                          <a:effectLst/>
                          <a:latin typeface="Arial MT"/>
                          <a:ea typeface="Arial MT"/>
                          <a:cs typeface="Arial MT"/>
                        </a:rPr>
                        <a:t>Dates</a:t>
                      </a:r>
                      <a:r>
                        <a:rPr lang="fr-FR" sz="1000" spc="-15" dirty="0">
                          <a:effectLst/>
                          <a:latin typeface="Arial MT"/>
                          <a:ea typeface="Arial MT"/>
                          <a:cs typeface="Arial MT"/>
                        </a:rPr>
                        <a:t> </a:t>
                      </a:r>
                      <a:r>
                        <a:rPr lang="fr-FR" sz="1000" dirty="0">
                          <a:effectLst/>
                          <a:latin typeface="Arial MT"/>
                          <a:ea typeface="Arial MT"/>
                          <a:cs typeface="Arial MT"/>
                        </a:rPr>
                        <a:t>:</a:t>
                      </a:r>
                      <a:r>
                        <a:rPr lang="fr-FR" sz="1000" spc="-15" dirty="0">
                          <a:effectLst/>
                          <a:latin typeface="Arial MT"/>
                          <a:ea typeface="Arial MT"/>
                          <a:cs typeface="Arial MT"/>
                        </a:rPr>
                        <a:t> </a:t>
                      </a:r>
                      <a:r>
                        <a:rPr lang="fr-FR" sz="1000" dirty="0">
                          <a:effectLst/>
                          <a:latin typeface="Arial MT"/>
                          <a:ea typeface="Arial MT"/>
                          <a:cs typeface="Arial MT"/>
                        </a:rPr>
                        <a:t>A</a:t>
                      </a:r>
                      <a:r>
                        <a:rPr lang="fr-FR" sz="1000" spc="-20" dirty="0">
                          <a:effectLst/>
                          <a:latin typeface="Arial MT"/>
                          <a:ea typeface="Arial MT"/>
                          <a:cs typeface="Arial MT"/>
                        </a:rPr>
                        <a:t> </a:t>
                      </a:r>
                      <a:r>
                        <a:rPr lang="fr-FR" sz="1000" dirty="0">
                          <a:effectLst/>
                          <a:latin typeface="Arial MT"/>
                          <a:ea typeface="Arial MT"/>
                          <a:cs typeface="Arial MT"/>
                        </a:rPr>
                        <a:t>définir</a:t>
                      </a:r>
                      <a:endParaRPr lang="fr-FR" sz="1100" dirty="0">
                        <a:effectLst/>
                        <a:latin typeface="Arial MT"/>
                        <a:ea typeface="Arial MT"/>
                        <a:cs typeface="Arial MT"/>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tcPr>
                </a:tc>
                <a:tc hMerge="1">
                  <a:txBody>
                    <a:bodyPr/>
                    <a:lstStyle/>
                    <a:p>
                      <a:endParaRPr lang="fr-FR"/>
                    </a:p>
                  </a:txBody>
                  <a:tcPr/>
                </a:tc>
                <a:extLst>
                  <a:ext uri="{0D108BD9-81ED-4DB2-BD59-A6C34878D82A}">
                    <a16:rowId xmlns:a16="http://schemas.microsoft.com/office/drawing/2014/main" val="3099557601"/>
                  </a:ext>
                </a:extLst>
              </a:tr>
              <a:tr h="240665">
                <a:tc gridSpan="2">
                  <a:txBody>
                    <a:bodyPr/>
                    <a:lstStyle/>
                    <a:p>
                      <a:pPr marL="4445">
                        <a:spcBef>
                          <a:spcPts val="230"/>
                        </a:spcBef>
                        <a:spcAft>
                          <a:spcPts val="0"/>
                        </a:spcAft>
                      </a:pPr>
                      <a:r>
                        <a:rPr lang="fr-FR" sz="1100" b="1" dirty="0">
                          <a:solidFill>
                            <a:srgbClr val="000000"/>
                          </a:solidFill>
                          <a:effectLst/>
                          <a:latin typeface="Arial" panose="020B0604020202020204" pitchFamily="34" charset="0"/>
                          <a:ea typeface="Arial MT"/>
                          <a:cs typeface="Arial MT"/>
                        </a:rPr>
                        <a:t>Module</a:t>
                      </a:r>
                      <a:r>
                        <a:rPr lang="fr-FR" sz="1100" b="1" spc="20" dirty="0">
                          <a:solidFill>
                            <a:srgbClr val="000000"/>
                          </a:solidFill>
                          <a:effectLst/>
                          <a:latin typeface="Arial" panose="020B0604020202020204" pitchFamily="34" charset="0"/>
                          <a:ea typeface="Arial MT"/>
                          <a:cs typeface="Arial MT"/>
                        </a:rPr>
                        <a:t> </a:t>
                      </a:r>
                      <a:r>
                        <a:rPr lang="fr-FR" sz="1100" b="1" dirty="0">
                          <a:solidFill>
                            <a:srgbClr val="000000"/>
                          </a:solidFill>
                          <a:effectLst/>
                          <a:latin typeface="Arial" panose="020B0604020202020204" pitchFamily="34" charset="0"/>
                          <a:ea typeface="Arial MT"/>
                          <a:cs typeface="Arial MT"/>
                        </a:rPr>
                        <a:t>:</a:t>
                      </a:r>
                      <a:r>
                        <a:rPr lang="fr-FR" sz="1100" b="1" spc="5" dirty="0">
                          <a:solidFill>
                            <a:srgbClr val="000000"/>
                          </a:solidFill>
                          <a:effectLst/>
                          <a:latin typeface="Arial" panose="020B0604020202020204" pitchFamily="34" charset="0"/>
                          <a:ea typeface="Arial MT"/>
                          <a:cs typeface="Arial MT"/>
                        </a:rPr>
                        <a:t> </a:t>
                      </a:r>
                      <a:r>
                        <a:rPr lang="fr-FR" sz="1100" b="1" dirty="0">
                          <a:solidFill>
                            <a:srgbClr val="000000"/>
                          </a:solidFill>
                          <a:effectLst/>
                          <a:latin typeface="Arial" panose="020B0604020202020204" pitchFamily="34" charset="0"/>
                          <a:ea typeface="Arial MT"/>
                          <a:cs typeface="Arial MT"/>
                        </a:rPr>
                        <a:t>Chanter</a:t>
                      </a:r>
                      <a:r>
                        <a:rPr lang="fr-FR" sz="1100" b="1" spc="10" dirty="0">
                          <a:solidFill>
                            <a:srgbClr val="000000"/>
                          </a:solidFill>
                          <a:effectLst/>
                          <a:latin typeface="Arial" panose="020B0604020202020204" pitchFamily="34" charset="0"/>
                          <a:ea typeface="Arial MT"/>
                          <a:cs typeface="Arial MT"/>
                        </a:rPr>
                        <a:t> </a:t>
                      </a:r>
                      <a:r>
                        <a:rPr lang="fr-FR" sz="1100" b="1" dirty="0">
                          <a:solidFill>
                            <a:srgbClr val="000000"/>
                          </a:solidFill>
                          <a:effectLst/>
                          <a:latin typeface="Arial" panose="020B0604020202020204" pitchFamily="34" charset="0"/>
                          <a:ea typeface="Arial MT"/>
                          <a:cs typeface="Arial MT"/>
                        </a:rPr>
                        <a:t>a l</a:t>
                      </a:r>
                      <a:r>
                        <a:rPr lang="fr-FR" sz="1100" b="1" spc="10" dirty="0">
                          <a:solidFill>
                            <a:srgbClr val="000000"/>
                          </a:solidFill>
                          <a:effectLst/>
                          <a:latin typeface="Arial" panose="020B0604020202020204" pitchFamily="34" charset="0"/>
                          <a:ea typeface="Arial MT"/>
                          <a:cs typeface="Arial MT"/>
                        </a:rPr>
                        <a:t>’é</a:t>
                      </a:r>
                      <a:r>
                        <a:rPr lang="fr-FR" sz="1100" b="1" dirty="0">
                          <a:solidFill>
                            <a:srgbClr val="000000"/>
                          </a:solidFill>
                          <a:effectLst/>
                          <a:latin typeface="Arial" panose="020B0604020202020204" pitchFamily="34" charset="0"/>
                          <a:ea typeface="Arial MT"/>
                          <a:cs typeface="Arial MT"/>
                        </a:rPr>
                        <a:t>cole</a:t>
                      </a:r>
                      <a:r>
                        <a:rPr lang="fr-FR" sz="1100" b="1" spc="5" dirty="0">
                          <a:solidFill>
                            <a:srgbClr val="000000"/>
                          </a:solidFill>
                          <a:effectLst/>
                          <a:latin typeface="Arial" panose="020B0604020202020204" pitchFamily="34" charset="0"/>
                          <a:ea typeface="Arial MT"/>
                          <a:cs typeface="Arial MT"/>
                        </a:rPr>
                        <a:t> </a:t>
                      </a:r>
                      <a:r>
                        <a:rPr lang="fr-FR" sz="1100" b="1" dirty="0">
                          <a:solidFill>
                            <a:srgbClr val="000000"/>
                          </a:solidFill>
                          <a:effectLst/>
                          <a:latin typeface="Arial" panose="020B0604020202020204" pitchFamily="34" charset="0"/>
                          <a:ea typeface="Arial MT"/>
                          <a:cs typeface="Arial MT"/>
                        </a:rPr>
                        <a:t>et</a:t>
                      </a:r>
                      <a:r>
                        <a:rPr lang="fr-FR" sz="1100" b="1" spc="10" dirty="0">
                          <a:solidFill>
                            <a:srgbClr val="000000"/>
                          </a:solidFill>
                          <a:effectLst/>
                          <a:latin typeface="Arial" panose="020B0604020202020204" pitchFamily="34" charset="0"/>
                          <a:ea typeface="Arial MT"/>
                          <a:cs typeface="Arial MT"/>
                        </a:rPr>
                        <a:t> </a:t>
                      </a:r>
                      <a:r>
                        <a:rPr lang="fr-FR" sz="1100" b="1" dirty="0">
                          <a:solidFill>
                            <a:srgbClr val="000000"/>
                          </a:solidFill>
                          <a:effectLst/>
                          <a:latin typeface="Arial" panose="020B0604020202020204" pitchFamily="34" charset="0"/>
                          <a:ea typeface="Arial MT"/>
                          <a:cs typeface="Arial MT"/>
                        </a:rPr>
                        <a:t>en</a:t>
                      </a:r>
                      <a:r>
                        <a:rPr lang="fr-FR" sz="1100" b="1" spc="5" dirty="0">
                          <a:solidFill>
                            <a:srgbClr val="000000"/>
                          </a:solidFill>
                          <a:effectLst/>
                          <a:latin typeface="Arial" panose="020B0604020202020204" pitchFamily="34" charset="0"/>
                          <a:ea typeface="Arial MT"/>
                          <a:cs typeface="Arial MT"/>
                        </a:rPr>
                        <a:t> </a:t>
                      </a:r>
                      <a:r>
                        <a:rPr lang="fr-FR" sz="1100" b="1" dirty="0">
                          <a:solidFill>
                            <a:srgbClr val="000000"/>
                          </a:solidFill>
                          <a:effectLst/>
                          <a:latin typeface="Arial" panose="020B0604020202020204" pitchFamily="34" charset="0"/>
                          <a:ea typeface="Arial MT"/>
                          <a:cs typeface="Arial MT"/>
                        </a:rPr>
                        <a:t>chœur</a:t>
                      </a:r>
                      <a:r>
                        <a:rPr lang="fr-FR" sz="1100" b="1" spc="10" dirty="0">
                          <a:solidFill>
                            <a:srgbClr val="000000"/>
                          </a:solidFill>
                          <a:effectLst/>
                          <a:latin typeface="Arial" panose="020B0604020202020204" pitchFamily="34" charset="0"/>
                          <a:ea typeface="Arial MT"/>
                          <a:cs typeface="Arial MT"/>
                        </a:rPr>
                        <a:t> </a:t>
                      </a:r>
                      <a:r>
                        <a:rPr lang="fr-FR" sz="1100" b="1" dirty="0">
                          <a:solidFill>
                            <a:srgbClr val="000000"/>
                          </a:solidFill>
                          <a:effectLst/>
                          <a:latin typeface="Arial" panose="020B0604020202020204" pitchFamily="34" charset="0"/>
                          <a:ea typeface="Arial MT"/>
                          <a:cs typeface="Arial MT"/>
                        </a:rPr>
                        <a:t>niveau</a:t>
                      </a:r>
                      <a:r>
                        <a:rPr lang="fr-FR" sz="1100" b="1" spc="5" dirty="0">
                          <a:solidFill>
                            <a:srgbClr val="000000"/>
                          </a:solidFill>
                          <a:effectLst/>
                          <a:latin typeface="Arial" panose="020B0604020202020204" pitchFamily="34" charset="0"/>
                          <a:ea typeface="Arial MT"/>
                          <a:cs typeface="Arial MT"/>
                        </a:rPr>
                        <a:t> </a:t>
                      </a:r>
                      <a:r>
                        <a:rPr lang="fr-FR" sz="1100" b="1" dirty="0">
                          <a:solidFill>
                            <a:srgbClr val="000000"/>
                          </a:solidFill>
                          <a:effectLst/>
                          <a:latin typeface="Arial" panose="020B0604020202020204" pitchFamily="34" charset="0"/>
                          <a:ea typeface="Arial MT"/>
                          <a:cs typeface="Arial MT"/>
                        </a:rPr>
                        <a:t>1</a:t>
                      </a:r>
                      <a:endParaRPr lang="fr-FR" sz="1100" dirty="0">
                        <a:effectLst/>
                        <a:latin typeface="Arial MT"/>
                        <a:ea typeface="Arial MT"/>
                        <a:cs typeface="Arial M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3F3"/>
                    </a:solidFill>
                  </a:tcPr>
                </a:tc>
                <a:tc hMerge="1">
                  <a:txBody>
                    <a:bodyPr/>
                    <a:lstStyle/>
                    <a:p>
                      <a:endParaRPr lang="fr-FR"/>
                    </a:p>
                  </a:txBody>
                  <a:tcPr/>
                </a:tc>
                <a:extLst>
                  <a:ext uri="{0D108BD9-81ED-4DB2-BD59-A6C34878D82A}">
                    <a16:rowId xmlns:a16="http://schemas.microsoft.com/office/drawing/2014/main" val="420613995"/>
                  </a:ext>
                </a:extLst>
              </a:tr>
            </a:tbl>
          </a:graphicData>
        </a:graphic>
      </p:graphicFrame>
      <p:graphicFrame>
        <p:nvGraphicFramePr>
          <p:cNvPr id="6" name="Tableau 5">
            <a:extLst>
              <a:ext uri="{FF2B5EF4-FFF2-40B4-BE49-F238E27FC236}">
                <a16:creationId xmlns:a16="http://schemas.microsoft.com/office/drawing/2014/main" id="{900DAA62-F191-48EF-8EDA-BC920F9F6C42}"/>
              </a:ext>
            </a:extLst>
          </p:cNvPr>
          <p:cNvGraphicFramePr>
            <a:graphicFrameLocks noGrp="1"/>
          </p:cNvGraphicFramePr>
          <p:nvPr>
            <p:extLst>
              <p:ext uri="{D42A27DB-BD31-4B8C-83A1-F6EECF244321}">
                <p14:modId xmlns:p14="http://schemas.microsoft.com/office/powerpoint/2010/main" val="2559638145"/>
              </p:ext>
            </p:extLst>
          </p:nvPr>
        </p:nvGraphicFramePr>
        <p:xfrm>
          <a:off x="925283" y="2908729"/>
          <a:ext cx="10515599" cy="1122532"/>
        </p:xfrm>
        <a:graphic>
          <a:graphicData uri="http://schemas.openxmlformats.org/drawingml/2006/table">
            <a:tbl>
              <a:tblPr firstRow="1" firstCol="1" lastRow="1" lastCol="1" bandRow="1" bandCol="1"/>
              <a:tblGrid>
                <a:gridCol w="4158343">
                  <a:extLst>
                    <a:ext uri="{9D8B030D-6E8A-4147-A177-3AD203B41FA5}">
                      <a16:colId xmlns:a16="http://schemas.microsoft.com/office/drawing/2014/main" val="3352915363"/>
                    </a:ext>
                  </a:extLst>
                </a:gridCol>
                <a:gridCol w="6357256">
                  <a:extLst>
                    <a:ext uri="{9D8B030D-6E8A-4147-A177-3AD203B41FA5}">
                      <a16:colId xmlns:a16="http://schemas.microsoft.com/office/drawing/2014/main" val="306442821"/>
                    </a:ext>
                  </a:extLst>
                </a:gridCol>
              </a:tblGrid>
              <a:tr h="352115">
                <a:tc gridSpan="2">
                  <a:txBody>
                    <a:bodyPr/>
                    <a:lstStyle/>
                    <a:p>
                      <a:pPr marL="4445" marR="107315" indent="34290">
                        <a:lnSpc>
                          <a:spcPct val="97000"/>
                        </a:lnSpc>
                        <a:spcBef>
                          <a:spcPts val="95"/>
                        </a:spcBef>
                        <a:spcAft>
                          <a:spcPts val="0"/>
                        </a:spcAft>
                      </a:pPr>
                      <a:r>
                        <a:rPr lang="fr-FR" sz="1000" dirty="0">
                          <a:effectLst/>
                          <a:latin typeface="Arial MT"/>
                          <a:ea typeface="Arial MT"/>
                          <a:cs typeface="Arial MT"/>
                        </a:rPr>
                        <a:t>Contenus : Acquisition de connaissances sur la voix.</a:t>
                      </a:r>
                      <a:r>
                        <a:rPr lang="fr-FR" sz="1000" spc="275" dirty="0">
                          <a:effectLst/>
                          <a:latin typeface="Arial MT"/>
                          <a:ea typeface="Arial MT"/>
                          <a:cs typeface="Arial MT"/>
                        </a:rPr>
                        <a:t> </a:t>
                      </a:r>
                      <a:r>
                        <a:rPr lang="fr-FR" sz="1000" dirty="0">
                          <a:effectLst/>
                          <a:latin typeface="Arial MT"/>
                          <a:ea typeface="Arial MT"/>
                          <a:cs typeface="Arial MT"/>
                        </a:rPr>
                        <a:t>Explorations vocales et jeux vocaux pour l échauffement</a:t>
                      </a:r>
                      <a:r>
                        <a:rPr lang="fr-FR" sz="1000" spc="5" dirty="0">
                          <a:effectLst/>
                          <a:latin typeface="Arial MT"/>
                          <a:ea typeface="Arial MT"/>
                          <a:cs typeface="Arial MT"/>
                        </a:rPr>
                        <a:t> </a:t>
                      </a:r>
                      <a:r>
                        <a:rPr lang="fr-FR" sz="1000" dirty="0">
                          <a:effectLst/>
                          <a:latin typeface="Arial MT"/>
                          <a:ea typeface="Arial MT"/>
                          <a:cs typeface="Arial MT"/>
                        </a:rPr>
                        <a:t>et</a:t>
                      </a:r>
                      <a:r>
                        <a:rPr lang="fr-FR" sz="1000" spc="-20" dirty="0">
                          <a:effectLst/>
                          <a:latin typeface="Arial MT"/>
                          <a:ea typeface="Arial MT"/>
                          <a:cs typeface="Arial MT"/>
                        </a:rPr>
                        <a:t> </a:t>
                      </a:r>
                      <a:r>
                        <a:rPr lang="fr-FR" sz="1000" dirty="0">
                          <a:effectLst/>
                          <a:latin typeface="Arial MT"/>
                          <a:ea typeface="Arial MT"/>
                          <a:cs typeface="Arial MT"/>
                        </a:rPr>
                        <a:t>la</a:t>
                      </a:r>
                      <a:r>
                        <a:rPr lang="fr-FR" sz="1000" spc="-20" dirty="0">
                          <a:effectLst/>
                          <a:latin typeface="Arial MT"/>
                          <a:ea typeface="Arial MT"/>
                          <a:cs typeface="Arial MT"/>
                        </a:rPr>
                        <a:t> </a:t>
                      </a:r>
                      <a:r>
                        <a:rPr lang="fr-FR" sz="1000" dirty="0">
                          <a:effectLst/>
                          <a:latin typeface="Arial MT"/>
                          <a:ea typeface="Arial MT"/>
                          <a:cs typeface="Arial MT"/>
                        </a:rPr>
                        <a:t>mise</a:t>
                      </a:r>
                      <a:r>
                        <a:rPr lang="fr-FR" sz="1000" spc="-20" dirty="0">
                          <a:effectLst/>
                          <a:latin typeface="Arial MT"/>
                          <a:ea typeface="Arial MT"/>
                          <a:cs typeface="Arial MT"/>
                        </a:rPr>
                        <a:t> </a:t>
                      </a:r>
                      <a:r>
                        <a:rPr lang="fr-FR" sz="1000" dirty="0">
                          <a:effectLst/>
                          <a:latin typeface="Arial MT"/>
                          <a:ea typeface="Arial MT"/>
                          <a:cs typeface="Arial MT"/>
                        </a:rPr>
                        <a:t>en</a:t>
                      </a:r>
                      <a:r>
                        <a:rPr lang="fr-FR" sz="1000" spc="-20" dirty="0">
                          <a:effectLst/>
                          <a:latin typeface="Arial MT"/>
                          <a:ea typeface="Arial MT"/>
                          <a:cs typeface="Arial MT"/>
                        </a:rPr>
                        <a:t> </a:t>
                      </a:r>
                      <a:r>
                        <a:rPr lang="fr-FR" sz="1000" dirty="0">
                          <a:effectLst/>
                          <a:latin typeface="Arial MT"/>
                          <a:ea typeface="Arial MT"/>
                          <a:cs typeface="Arial MT"/>
                        </a:rPr>
                        <a:t>confiance.</a:t>
                      </a:r>
                      <a:r>
                        <a:rPr lang="fr-FR" sz="1000" spc="-25" dirty="0">
                          <a:effectLst/>
                          <a:latin typeface="Arial MT"/>
                          <a:ea typeface="Arial MT"/>
                          <a:cs typeface="Arial MT"/>
                        </a:rPr>
                        <a:t> </a:t>
                      </a:r>
                      <a:r>
                        <a:rPr lang="fr-FR" sz="1000" dirty="0">
                          <a:effectLst/>
                          <a:latin typeface="Arial MT"/>
                          <a:ea typeface="Arial MT"/>
                          <a:cs typeface="Arial MT"/>
                        </a:rPr>
                        <a:t>Pratique</a:t>
                      </a:r>
                      <a:r>
                        <a:rPr lang="fr-FR" sz="1000" spc="-20" dirty="0">
                          <a:effectLst/>
                          <a:latin typeface="Arial MT"/>
                          <a:ea typeface="Arial MT"/>
                          <a:cs typeface="Arial MT"/>
                        </a:rPr>
                        <a:t> </a:t>
                      </a:r>
                      <a:r>
                        <a:rPr lang="fr-FR" sz="1000" dirty="0">
                          <a:effectLst/>
                          <a:latin typeface="Arial MT"/>
                          <a:ea typeface="Arial MT"/>
                          <a:cs typeface="Arial MT"/>
                        </a:rPr>
                        <a:t>du</a:t>
                      </a:r>
                      <a:r>
                        <a:rPr lang="fr-FR" sz="1000" spc="-20" dirty="0">
                          <a:effectLst/>
                          <a:latin typeface="Arial MT"/>
                          <a:ea typeface="Arial MT"/>
                          <a:cs typeface="Arial MT"/>
                        </a:rPr>
                        <a:t> </a:t>
                      </a:r>
                      <a:r>
                        <a:rPr lang="fr-FR" sz="1000" dirty="0">
                          <a:effectLst/>
                          <a:latin typeface="Arial MT"/>
                          <a:ea typeface="Arial MT"/>
                          <a:cs typeface="Arial MT"/>
                        </a:rPr>
                        <a:t>chant</a:t>
                      </a:r>
                      <a:r>
                        <a:rPr lang="fr-FR" sz="1000" spc="-25" dirty="0">
                          <a:effectLst/>
                          <a:latin typeface="Arial MT"/>
                          <a:ea typeface="Arial MT"/>
                          <a:cs typeface="Arial MT"/>
                        </a:rPr>
                        <a:t> </a:t>
                      </a:r>
                      <a:r>
                        <a:rPr lang="fr-FR" sz="1000" dirty="0">
                          <a:effectLst/>
                          <a:latin typeface="Arial MT"/>
                          <a:ea typeface="Arial MT"/>
                          <a:cs typeface="Arial MT"/>
                        </a:rPr>
                        <a:t>choral</a:t>
                      </a:r>
                      <a:r>
                        <a:rPr lang="fr-FR" sz="1000" spc="-25" dirty="0">
                          <a:effectLst/>
                          <a:latin typeface="Arial MT"/>
                          <a:ea typeface="Arial MT"/>
                          <a:cs typeface="Arial MT"/>
                        </a:rPr>
                        <a:t> </a:t>
                      </a:r>
                      <a:r>
                        <a:rPr lang="fr-FR" sz="1000" dirty="0">
                          <a:effectLst/>
                          <a:latin typeface="Arial MT"/>
                          <a:ea typeface="Arial MT"/>
                          <a:cs typeface="Arial MT"/>
                        </a:rPr>
                        <a:t>a</a:t>
                      </a:r>
                      <a:r>
                        <a:rPr lang="fr-FR" sz="1000" spc="-25" dirty="0">
                          <a:effectLst/>
                          <a:latin typeface="Arial MT"/>
                          <a:ea typeface="Arial MT"/>
                          <a:cs typeface="Arial MT"/>
                        </a:rPr>
                        <a:t> </a:t>
                      </a:r>
                      <a:r>
                        <a:rPr lang="fr-FR" sz="1000" dirty="0">
                          <a:effectLst/>
                          <a:latin typeface="Arial MT"/>
                          <a:ea typeface="Arial MT"/>
                          <a:cs typeface="Arial MT"/>
                        </a:rPr>
                        <a:t>travers</a:t>
                      </a:r>
                      <a:r>
                        <a:rPr lang="fr-FR" sz="1000" spc="-15" dirty="0">
                          <a:effectLst/>
                          <a:latin typeface="Arial MT"/>
                          <a:ea typeface="Arial MT"/>
                          <a:cs typeface="Arial MT"/>
                        </a:rPr>
                        <a:t> </a:t>
                      </a:r>
                      <a:r>
                        <a:rPr lang="fr-FR" sz="1000" dirty="0">
                          <a:effectLst/>
                          <a:latin typeface="Arial MT"/>
                          <a:ea typeface="Arial MT"/>
                          <a:cs typeface="Arial MT"/>
                        </a:rPr>
                        <a:t>un</a:t>
                      </a:r>
                      <a:r>
                        <a:rPr lang="fr-FR" sz="1000" spc="-25" dirty="0">
                          <a:effectLst/>
                          <a:latin typeface="Arial MT"/>
                          <a:ea typeface="Arial MT"/>
                          <a:cs typeface="Arial MT"/>
                        </a:rPr>
                        <a:t> </a:t>
                      </a:r>
                      <a:r>
                        <a:rPr lang="fr-FR" sz="1000" dirty="0">
                          <a:effectLst/>
                          <a:latin typeface="Arial MT"/>
                          <a:ea typeface="Arial MT"/>
                          <a:cs typeface="Arial MT"/>
                        </a:rPr>
                        <a:t>répertoire</a:t>
                      </a:r>
                      <a:r>
                        <a:rPr lang="fr-FR" sz="1000" spc="-25" dirty="0">
                          <a:effectLst/>
                          <a:latin typeface="Arial MT"/>
                          <a:ea typeface="Arial MT"/>
                          <a:cs typeface="Arial MT"/>
                        </a:rPr>
                        <a:t> </a:t>
                      </a:r>
                      <a:r>
                        <a:rPr lang="fr-FR" sz="1000" dirty="0">
                          <a:effectLst/>
                          <a:latin typeface="Arial MT"/>
                          <a:ea typeface="Arial MT"/>
                          <a:cs typeface="Arial MT"/>
                        </a:rPr>
                        <a:t>dédié</a:t>
                      </a:r>
                      <a:r>
                        <a:rPr lang="fr-FR" sz="1000" spc="-25" dirty="0">
                          <a:effectLst/>
                          <a:latin typeface="Arial MT"/>
                          <a:ea typeface="Arial MT"/>
                          <a:cs typeface="Arial MT"/>
                        </a:rPr>
                        <a:t> </a:t>
                      </a:r>
                      <a:r>
                        <a:rPr lang="fr-FR" sz="1000" dirty="0">
                          <a:effectLst/>
                          <a:latin typeface="Arial MT"/>
                          <a:ea typeface="Arial MT"/>
                          <a:cs typeface="Arial MT"/>
                        </a:rPr>
                        <a:t>aux</a:t>
                      </a:r>
                      <a:r>
                        <a:rPr lang="fr-FR" sz="1000" spc="-15" dirty="0">
                          <a:effectLst/>
                          <a:latin typeface="Arial MT"/>
                          <a:ea typeface="Arial MT"/>
                          <a:cs typeface="Arial MT"/>
                        </a:rPr>
                        <a:t> </a:t>
                      </a:r>
                      <a:r>
                        <a:rPr lang="fr-FR" sz="1000" dirty="0">
                          <a:effectLst/>
                          <a:latin typeface="Arial MT"/>
                          <a:ea typeface="Arial MT"/>
                          <a:cs typeface="Arial MT"/>
                        </a:rPr>
                        <a:t>enfants</a:t>
                      </a:r>
                      <a:r>
                        <a:rPr lang="fr-FR" sz="1000" spc="-15" dirty="0">
                          <a:effectLst/>
                          <a:latin typeface="Arial MT"/>
                          <a:ea typeface="Arial MT"/>
                          <a:cs typeface="Arial MT"/>
                        </a:rPr>
                        <a:t> </a:t>
                      </a:r>
                      <a:r>
                        <a:rPr lang="fr-FR" sz="1000" dirty="0">
                          <a:effectLst/>
                          <a:latin typeface="Arial MT"/>
                          <a:ea typeface="Arial MT"/>
                          <a:cs typeface="Arial MT"/>
                        </a:rPr>
                        <a:t>des</a:t>
                      </a:r>
                      <a:r>
                        <a:rPr lang="fr-FR" sz="1000" spc="-15" dirty="0">
                          <a:effectLst/>
                          <a:latin typeface="Arial MT"/>
                          <a:ea typeface="Arial MT"/>
                          <a:cs typeface="Arial MT"/>
                        </a:rPr>
                        <a:t> </a:t>
                      </a:r>
                      <a:r>
                        <a:rPr lang="fr-FR" sz="1000" dirty="0">
                          <a:effectLst/>
                          <a:latin typeface="Arial MT"/>
                          <a:ea typeface="Arial MT"/>
                          <a:cs typeface="Arial MT"/>
                        </a:rPr>
                        <a:t>écoles</a:t>
                      </a:r>
                      <a:r>
                        <a:rPr lang="fr-FR" sz="1000" spc="-15" dirty="0">
                          <a:effectLst/>
                          <a:latin typeface="Arial MT"/>
                          <a:ea typeface="Arial MT"/>
                          <a:cs typeface="Arial MT"/>
                        </a:rPr>
                        <a:t> </a:t>
                      </a:r>
                      <a:r>
                        <a:rPr lang="fr-FR" sz="1000" dirty="0">
                          <a:effectLst/>
                          <a:latin typeface="Arial MT"/>
                          <a:ea typeface="Arial MT"/>
                          <a:cs typeface="Arial MT"/>
                        </a:rPr>
                        <a:t>:</a:t>
                      </a:r>
                      <a:r>
                        <a:rPr lang="fr-FR" sz="1000" spc="-20" dirty="0">
                          <a:effectLst/>
                          <a:latin typeface="Arial MT"/>
                          <a:ea typeface="Arial MT"/>
                          <a:cs typeface="Arial MT"/>
                        </a:rPr>
                        <a:t> </a:t>
                      </a:r>
                      <a:r>
                        <a:rPr lang="fr-FR" sz="1000" dirty="0">
                          <a:effectLst/>
                          <a:latin typeface="Arial MT"/>
                          <a:ea typeface="Arial MT"/>
                          <a:cs typeface="Arial MT"/>
                        </a:rPr>
                        <a:t>quelques </a:t>
                      </a:r>
                      <a:r>
                        <a:rPr lang="fr-FR" sz="1000" spc="-260" dirty="0">
                          <a:effectLst/>
                          <a:latin typeface="Arial MT"/>
                          <a:ea typeface="Arial MT"/>
                          <a:cs typeface="Arial MT"/>
                        </a:rPr>
                        <a:t> </a:t>
                      </a:r>
                      <a:r>
                        <a:rPr lang="fr-FR" sz="1000" dirty="0">
                          <a:effectLst/>
                          <a:latin typeface="Arial MT"/>
                          <a:ea typeface="Arial MT"/>
                          <a:cs typeface="Arial MT"/>
                        </a:rPr>
                        <a:t>repères</a:t>
                      </a:r>
                      <a:r>
                        <a:rPr lang="fr-FR" sz="1000" spc="-5" dirty="0">
                          <a:effectLst/>
                          <a:latin typeface="Arial MT"/>
                          <a:ea typeface="Arial MT"/>
                          <a:cs typeface="Arial MT"/>
                        </a:rPr>
                        <a:t> </a:t>
                      </a:r>
                      <a:r>
                        <a:rPr lang="fr-FR" sz="1000" dirty="0">
                          <a:effectLst/>
                          <a:latin typeface="Arial MT"/>
                          <a:ea typeface="Arial MT"/>
                          <a:cs typeface="Arial MT"/>
                        </a:rPr>
                        <a:t>pour</a:t>
                      </a:r>
                      <a:r>
                        <a:rPr lang="fr-FR" sz="1000" spc="5" dirty="0">
                          <a:effectLst/>
                          <a:latin typeface="Arial MT"/>
                          <a:ea typeface="Arial MT"/>
                          <a:cs typeface="Arial MT"/>
                        </a:rPr>
                        <a:t> </a:t>
                      </a:r>
                      <a:r>
                        <a:rPr lang="fr-FR" sz="1000" dirty="0">
                          <a:effectLst/>
                          <a:latin typeface="Arial MT"/>
                          <a:ea typeface="Arial MT"/>
                          <a:cs typeface="Arial MT"/>
                        </a:rPr>
                        <a:t>le</a:t>
                      </a:r>
                      <a:r>
                        <a:rPr lang="fr-FR" sz="1000" spc="-10" dirty="0">
                          <a:effectLst/>
                          <a:latin typeface="Arial MT"/>
                          <a:ea typeface="Arial MT"/>
                          <a:cs typeface="Arial MT"/>
                        </a:rPr>
                        <a:t> </a:t>
                      </a:r>
                      <a:r>
                        <a:rPr lang="fr-FR" sz="1000" dirty="0">
                          <a:effectLst/>
                          <a:latin typeface="Arial MT"/>
                          <a:ea typeface="Arial MT"/>
                          <a:cs typeface="Arial MT"/>
                        </a:rPr>
                        <a:t>choix d</a:t>
                      </a:r>
                      <a:r>
                        <a:rPr lang="fr-FR" sz="1000" spc="-5" dirty="0">
                          <a:effectLst/>
                          <a:latin typeface="Arial MT"/>
                          <a:ea typeface="Arial MT"/>
                          <a:cs typeface="Arial MT"/>
                        </a:rPr>
                        <a:t> </a:t>
                      </a:r>
                      <a:r>
                        <a:rPr lang="fr-FR" sz="1000" dirty="0">
                          <a:effectLst/>
                          <a:latin typeface="Arial MT"/>
                          <a:ea typeface="Arial MT"/>
                          <a:cs typeface="Arial MT"/>
                        </a:rPr>
                        <a:t>un</a:t>
                      </a:r>
                      <a:r>
                        <a:rPr lang="fr-FR" sz="1000" spc="-10" dirty="0">
                          <a:effectLst/>
                          <a:latin typeface="Arial MT"/>
                          <a:ea typeface="Arial MT"/>
                          <a:cs typeface="Arial MT"/>
                        </a:rPr>
                        <a:t> </a:t>
                      </a:r>
                      <a:r>
                        <a:rPr lang="fr-FR" sz="1000" dirty="0">
                          <a:effectLst/>
                          <a:latin typeface="Arial MT"/>
                          <a:ea typeface="Arial MT"/>
                          <a:cs typeface="Arial MT"/>
                        </a:rPr>
                        <a:t>chant</a:t>
                      </a:r>
                      <a:r>
                        <a:rPr lang="fr-FR" sz="1000" spc="-10" dirty="0">
                          <a:effectLst/>
                          <a:latin typeface="Arial MT"/>
                          <a:ea typeface="Arial MT"/>
                          <a:cs typeface="Arial MT"/>
                        </a:rPr>
                        <a:t> </a:t>
                      </a:r>
                      <a:r>
                        <a:rPr lang="fr-FR" sz="1000" dirty="0">
                          <a:effectLst/>
                          <a:latin typeface="Arial MT"/>
                          <a:ea typeface="Arial MT"/>
                          <a:cs typeface="Arial MT"/>
                        </a:rPr>
                        <a:t>;</a:t>
                      </a:r>
                      <a:r>
                        <a:rPr lang="fr-FR" sz="1000" spc="-5" dirty="0">
                          <a:effectLst/>
                          <a:latin typeface="Arial MT"/>
                          <a:ea typeface="Arial MT"/>
                          <a:cs typeface="Arial MT"/>
                        </a:rPr>
                        <a:t> acquisition de quelques techniques d apprentissage et d outils de transmission orale.</a:t>
                      </a:r>
                      <a:endParaRPr lang="fr-FR" sz="1100" dirty="0">
                        <a:effectLst/>
                        <a:latin typeface="Arial MT"/>
                        <a:ea typeface="Arial MT"/>
                        <a:cs typeface="Arial MT"/>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tcPr>
                </a:tc>
                <a:tc hMerge="1">
                  <a:txBody>
                    <a:bodyPr/>
                    <a:lstStyle/>
                    <a:p>
                      <a:endParaRPr lang="fr-FR"/>
                    </a:p>
                  </a:txBody>
                  <a:tcPr>
                    <a:lnL w="12700" cap="flat" cmpd="sng" algn="ctr">
                      <a:solidFill>
                        <a:srgbClr val="000000"/>
                      </a:solidFill>
                      <a:prstDash val="solid"/>
                      <a:round/>
                      <a:headEnd type="none" w="med" len="med"/>
                      <a:tailEnd type="none" w="med" len="med"/>
                    </a:lnL>
                  </a:tcPr>
                </a:tc>
                <a:extLst>
                  <a:ext uri="{0D108BD9-81ED-4DB2-BD59-A6C34878D82A}">
                    <a16:rowId xmlns:a16="http://schemas.microsoft.com/office/drawing/2014/main" val="3931019263"/>
                  </a:ext>
                </a:extLst>
              </a:tr>
              <a:tr h="360000">
                <a:tc gridSpan="2">
                  <a:txBody>
                    <a:bodyPr/>
                    <a:lstStyle/>
                    <a:p>
                      <a:pPr marL="4445" marR="341630" indent="34290">
                        <a:lnSpc>
                          <a:spcPct val="97000"/>
                        </a:lnSpc>
                        <a:spcBef>
                          <a:spcPts val="155"/>
                        </a:spcBef>
                        <a:spcAft>
                          <a:spcPts val="0"/>
                        </a:spcAft>
                      </a:pPr>
                      <a:r>
                        <a:rPr lang="fr-FR" sz="1000" dirty="0">
                          <a:effectLst/>
                          <a:latin typeface="Arial MT"/>
                          <a:ea typeface="Arial MT"/>
                          <a:cs typeface="Arial MT"/>
                        </a:rPr>
                        <a:t>Observations : Ce module contient 2 parties : 3 h en présentiel pour les jeux vocaux et l’apprentissage d’un </a:t>
                      </a:r>
                      <a:r>
                        <a:rPr lang="fr-FR" sz="1000" spc="-265" dirty="0">
                          <a:effectLst/>
                          <a:latin typeface="Arial MT"/>
                          <a:ea typeface="Arial MT"/>
                          <a:cs typeface="Arial MT"/>
                        </a:rPr>
                        <a:t> </a:t>
                      </a:r>
                      <a:r>
                        <a:rPr lang="fr-FR" sz="1000" dirty="0">
                          <a:effectLst/>
                          <a:latin typeface="Arial MT"/>
                          <a:ea typeface="Arial MT"/>
                          <a:cs typeface="Arial MT"/>
                        </a:rPr>
                        <a:t>chant et 3 h en distanciel pour une formation Magistère sur la physiologie de la voix et un travail personnel d</a:t>
                      </a:r>
                      <a:r>
                        <a:rPr lang="fr-FR" sz="1000" spc="-270" dirty="0">
                          <a:effectLst/>
                          <a:latin typeface="Arial MT"/>
                          <a:ea typeface="Arial MT"/>
                          <a:cs typeface="Arial MT"/>
                        </a:rPr>
                        <a:t> </a:t>
                      </a:r>
                      <a:r>
                        <a:rPr lang="fr-FR" sz="1000" dirty="0">
                          <a:effectLst/>
                          <a:latin typeface="Arial MT"/>
                          <a:ea typeface="Arial MT"/>
                          <a:cs typeface="Arial MT"/>
                        </a:rPr>
                        <a:t>expérimentation</a:t>
                      </a:r>
                      <a:r>
                        <a:rPr lang="fr-FR" sz="1000" spc="-10" dirty="0">
                          <a:effectLst/>
                          <a:latin typeface="Arial MT"/>
                          <a:ea typeface="Arial MT"/>
                          <a:cs typeface="Arial MT"/>
                        </a:rPr>
                        <a:t> </a:t>
                      </a:r>
                      <a:r>
                        <a:rPr lang="fr-FR" sz="1000" dirty="0">
                          <a:effectLst/>
                          <a:latin typeface="Arial MT"/>
                          <a:ea typeface="Arial MT"/>
                          <a:cs typeface="Arial MT"/>
                        </a:rPr>
                        <a:t>avec sa</a:t>
                      </a:r>
                      <a:r>
                        <a:rPr lang="fr-FR" sz="1000" spc="-10" dirty="0">
                          <a:effectLst/>
                          <a:latin typeface="Arial MT"/>
                          <a:ea typeface="Arial MT"/>
                          <a:cs typeface="Arial MT"/>
                        </a:rPr>
                        <a:t> </a:t>
                      </a:r>
                      <a:r>
                        <a:rPr lang="fr-FR" sz="1000" dirty="0">
                          <a:effectLst/>
                          <a:latin typeface="Arial MT"/>
                          <a:ea typeface="Arial MT"/>
                          <a:cs typeface="Arial MT"/>
                        </a:rPr>
                        <a:t>classe.</a:t>
                      </a:r>
                      <a:endParaRPr lang="fr-FR" sz="1100" dirty="0">
                        <a:effectLst/>
                        <a:latin typeface="Arial MT"/>
                        <a:ea typeface="Arial MT"/>
                        <a:cs typeface="Arial MT"/>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tcPr>
                </a:tc>
                <a:tc hMerge="1">
                  <a:txBody>
                    <a:bodyPr/>
                    <a:lstStyle/>
                    <a:p>
                      <a:endParaRPr lang="fr-FR"/>
                    </a:p>
                  </a:txBody>
                  <a:tcPr>
                    <a:lnL w="12700" cap="flat" cmpd="sng" algn="ctr">
                      <a:solidFill>
                        <a:srgbClr val="000000"/>
                      </a:solidFill>
                      <a:prstDash val="solid"/>
                      <a:round/>
                      <a:headEnd type="none" w="med" len="med"/>
                      <a:tailEnd type="none" w="med" len="med"/>
                    </a:lnL>
                  </a:tcPr>
                </a:tc>
                <a:extLst>
                  <a:ext uri="{0D108BD9-81ED-4DB2-BD59-A6C34878D82A}">
                    <a16:rowId xmlns:a16="http://schemas.microsoft.com/office/drawing/2014/main" val="2832743820"/>
                  </a:ext>
                </a:extLst>
              </a:tr>
              <a:tr h="174832">
                <a:tc>
                  <a:txBody>
                    <a:bodyPr/>
                    <a:lstStyle/>
                    <a:p>
                      <a:pPr marL="38735">
                        <a:spcBef>
                          <a:spcPts val="145"/>
                        </a:spcBef>
                      </a:pPr>
                      <a:r>
                        <a:rPr lang="fr-FR" sz="1000" dirty="0">
                          <a:effectLst/>
                          <a:latin typeface="Arial MT"/>
                          <a:ea typeface="Arial MT"/>
                          <a:cs typeface="Arial MT"/>
                        </a:rPr>
                        <a:t>Durée</a:t>
                      </a:r>
                      <a:r>
                        <a:rPr lang="fr-FR" sz="1000" spc="-15" dirty="0">
                          <a:effectLst/>
                          <a:latin typeface="Arial MT"/>
                          <a:ea typeface="Arial MT"/>
                          <a:cs typeface="Arial MT"/>
                        </a:rPr>
                        <a:t> </a:t>
                      </a:r>
                      <a:r>
                        <a:rPr lang="fr-FR" sz="1000" dirty="0">
                          <a:effectLst/>
                          <a:latin typeface="Arial MT"/>
                          <a:ea typeface="Arial MT"/>
                          <a:cs typeface="Arial MT"/>
                        </a:rPr>
                        <a:t>:</a:t>
                      </a:r>
                      <a:r>
                        <a:rPr lang="fr-FR" sz="1000" spc="-15" dirty="0">
                          <a:effectLst/>
                          <a:latin typeface="Arial MT"/>
                          <a:ea typeface="Arial MT"/>
                          <a:cs typeface="Arial MT"/>
                        </a:rPr>
                        <a:t> </a:t>
                      </a:r>
                      <a:r>
                        <a:rPr lang="fr-FR" sz="1000" dirty="0">
                          <a:effectLst/>
                          <a:latin typeface="Arial MT"/>
                          <a:ea typeface="Arial MT"/>
                          <a:cs typeface="Arial MT"/>
                        </a:rPr>
                        <a:t>6</a:t>
                      </a:r>
                      <a:r>
                        <a:rPr lang="fr-FR" sz="1000" spc="-10" dirty="0">
                          <a:effectLst/>
                          <a:latin typeface="Arial MT"/>
                          <a:ea typeface="Arial MT"/>
                          <a:cs typeface="Arial MT"/>
                        </a:rPr>
                        <a:t> </a:t>
                      </a:r>
                      <a:r>
                        <a:rPr lang="fr-FR" sz="1000" dirty="0">
                          <a:effectLst/>
                          <a:latin typeface="Arial MT"/>
                          <a:ea typeface="Arial MT"/>
                          <a:cs typeface="Arial MT"/>
                        </a:rPr>
                        <a:t>heures</a:t>
                      </a:r>
                      <a:endParaRPr lang="fr-FR" sz="1100" dirty="0">
                        <a:effectLst/>
                        <a:latin typeface="Arial MT"/>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tcPr>
                </a:tc>
                <a:tc>
                  <a:txBody>
                    <a:bodyPr/>
                    <a:lstStyle/>
                    <a:p>
                      <a:pPr marL="40640">
                        <a:spcBef>
                          <a:spcPts val="140"/>
                        </a:spcBef>
                        <a:spcAft>
                          <a:spcPts val="0"/>
                        </a:spcAft>
                      </a:pPr>
                      <a:r>
                        <a:rPr lang="fr-FR" sz="1000" dirty="0">
                          <a:effectLst/>
                          <a:latin typeface="Arial MT"/>
                          <a:ea typeface="Arial MT"/>
                          <a:cs typeface="Arial MT"/>
                        </a:rPr>
                        <a:t>Lieu</a:t>
                      </a:r>
                      <a:r>
                        <a:rPr lang="fr-FR" sz="1000" spc="-15" dirty="0">
                          <a:effectLst/>
                          <a:latin typeface="Arial MT"/>
                          <a:ea typeface="Arial MT"/>
                          <a:cs typeface="Arial MT"/>
                        </a:rPr>
                        <a:t> </a:t>
                      </a:r>
                      <a:r>
                        <a:rPr lang="fr-FR" sz="1000" dirty="0">
                          <a:effectLst/>
                          <a:latin typeface="Arial MT"/>
                          <a:ea typeface="Arial MT"/>
                          <a:cs typeface="Arial MT"/>
                        </a:rPr>
                        <a:t>:</a:t>
                      </a:r>
                      <a:r>
                        <a:rPr lang="fr-FR" sz="1000" spc="-20" dirty="0">
                          <a:effectLst/>
                          <a:latin typeface="Arial MT"/>
                          <a:ea typeface="Arial MT"/>
                          <a:cs typeface="Arial MT"/>
                        </a:rPr>
                        <a:t> </a:t>
                      </a:r>
                      <a:r>
                        <a:rPr lang="fr-FR" sz="1000" dirty="0">
                          <a:effectLst/>
                          <a:latin typeface="Arial MT"/>
                          <a:ea typeface="Arial MT"/>
                          <a:cs typeface="Arial MT"/>
                        </a:rPr>
                        <a:t>A</a:t>
                      </a:r>
                      <a:r>
                        <a:rPr lang="fr-FR" sz="1000" spc="-20" dirty="0">
                          <a:effectLst/>
                          <a:latin typeface="Arial MT"/>
                          <a:ea typeface="Arial MT"/>
                          <a:cs typeface="Arial MT"/>
                        </a:rPr>
                        <a:t> </a:t>
                      </a:r>
                      <a:r>
                        <a:rPr lang="fr-FR" sz="1000" dirty="0">
                          <a:effectLst/>
                          <a:latin typeface="Arial MT"/>
                          <a:ea typeface="Arial MT"/>
                          <a:cs typeface="Arial MT"/>
                        </a:rPr>
                        <a:t>définir</a:t>
                      </a:r>
                      <a:endParaRPr lang="fr-FR" sz="1100" dirty="0">
                        <a:effectLst/>
                        <a:latin typeface="Arial MT"/>
                        <a:ea typeface="Arial MT"/>
                        <a:cs typeface="Arial MT"/>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dbl" algn="ctr">
                      <a:solidFill>
                        <a:srgbClr val="000000"/>
                      </a:solidFill>
                      <a:prstDash val="solid"/>
                      <a:round/>
                      <a:headEnd type="none" w="med" len="med"/>
                      <a:tailEnd type="none" w="med" len="med"/>
                    </a:lnB>
                  </a:tcPr>
                </a:tc>
                <a:extLst>
                  <a:ext uri="{0D108BD9-81ED-4DB2-BD59-A6C34878D82A}">
                    <a16:rowId xmlns:a16="http://schemas.microsoft.com/office/drawing/2014/main" val="2089282243"/>
                  </a:ext>
                </a:extLst>
              </a:tr>
              <a:tr h="235585">
                <a:tc gridSpan="2">
                  <a:txBody>
                    <a:bodyPr/>
                    <a:lstStyle/>
                    <a:p>
                      <a:pPr marL="4445">
                        <a:spcBef>
                          <a:spcPts val="190"/>
                        </a:spcBef>
                        <a:spcAft>
                          <a:spcPts val="0"/>
                        </a:spcAft>
                      </a:pPr>
                      <a:r>
                        <a:rPr lang="fr-FR" sz="1100" b="1" dirty="0">
                          <a:solidFill>
                            <a:srgbClr val="000000"/>
                          </a:solidFill>
                          <a:effectLst/>
                          <a:latin typeface="Arial" panose="020B0604020202020204" pitchFamily="34" charset="0"/>
                          <a:ea typeface="Arial MT"/>
                          <a:cs typeface="Arial MT"/>
                        </a:rPr>
                        <a:t>Module</a:t>
                      </a:r>
                      <a:r>
                        <a:rPr lang="fr-FR" sz="1100" b="1" spc="20" dirty="0">
                          <a:solidFill>
                            <a:srgbClr val="000000"/>
                          </a:solidFill>
                          <a:effectLst/>
                          <a:latin typeface="Arial" panose="020B0604020202020204" pitchFamily="34" charset="0"/>
                          <a:ea typeface="Arial MT"/>
                          <a:cs typeface="Arial MT"/>
                        </a:rPr>
                        <a:t> </a:t>
                      </a:r>
                      <a:r>
                        <a:rPr lang="fr-FR" sz="1100" b="1" dirty="0">
                          <a:solidFill>
                            <a:srgbClr val="000000"/>
                          </a:solidFill>
                          <a:effectLst/>
                          <a:latin typeface="Arial" panose="020B0604020202020204" pitchFamily="34" charset="0"/>
                          <a:ea typeface="Arial MT"/>
                          <a:cs typeface="Arial MT"/>
                        </a:rPr>
                        <a:t>:</a:t>
                      </a:r>
                      <a:r>
                        <a:rPr lang="fr-FR" sz="1100" b="1" spc="5" dirty="0">
                          <a:solidFill>
                            <a:srgbClr val="000000"/>
                          </a:solidFill>
                          <a:effectLst/>
                          <a:latin typeface="Arial" panose="020B0604020202020204" pitchFamily="34" charset="0"/>
                          <a:ea typeface="Arial MT"/>
                          <a:cs typeface="Arial MT"/>
                        </a:rPr>
                        <a:t> </a:t>
                      </a:r>
                      <a:r>
                        <a:rPr lang="fr-FR" sz="1100" b="1" dirty="0">
                          <a:solidFill>
                            <a:srgbClr val="000000"/>
                          </a:solidFill>
                          <a:effectLst/>
                          <a:latin typeface="Arial" panose="020B0604020202020204" pitchFamily="34" charset="0"/>
                          <a:ea typeface="Arial MT"/>
                          <a:cs typeface="Arial MT"/>
                        </a:rPr>
                        <a:t>Chanter</a:t>
                      </a:r>
                      <a:r>
                        <a:rPr lang="fr-FR" sz="1100" b="1" spc="10" dirty="0">
                          <a:solidFill>
                            <a:srgbClr val="000000"/>
                          </a:solidFill>
                          <a:effectLst/>
                          <a:latin typeface="Arial" panose="020B0604020202020204" pitchFamily="34" charset="0"/>
                          <a:ea typeface="Arial MT"/>
                          <a:cs typeface="Arial MT"/>
                        </a:rPr>
                        <a:t> </a:t>
                      </a:r>
                      <a:r>
                        <a:rPr lang="fr-FR" sz="1100" b="1" dirty="0">
                          <a:solidFill>
                            <a:srgbClr val="000000"/>
                          </a:solidFill>
                          <a:effectLst/>
                          <a:latin typeface="Arial" panose="020B0604020202020204" pitchFamily="34" charset="0"/>
                          <a:ea typeface="Arial MT"/>
                          <a:cs typeface="Arial MT"/>
                        </a:rPr>
                        <a:t>a l</a:t>
                      </a:r>
                      <a:r>
                        <a:rPr lang="fr-FR" sz="1100" b="1" spc="10" dirty="0">
                          <a:solidFill>
                            <a:srgbClr val="000000"/>
                          </a:solidFill>
                          <a:effectLst/>
                          <a:latin typeface="Arial" panose="020B0604020202020204" pitchFamily="34" charset="0"/>
                          <a:ea typeface="Arial MT"/>
                          <a:cs typeface="Arial MT"/>
                        </a:rPr>
                        <a:t>’</a:t>
                      </a:r>
                      <a:r>
                        <a:rPr lang="fr-FR" sz="1100" b="1" dirty="0">
                          <a:solidFill>
                            <a:srgbClr val="000000"/>
                          </a:solidFill>
                          <a:effectLst/>
                          <a:latin typeface="Arial" panose="020B0604020202020204" pitchFamily="34" charset="0"/>
                          <a:ea typeface="Arial MT"/>
                          <a:cs typeface="Arial MT"/>
                        </a:rPr>
                        <a:t>école</a:t>
                      </a:r>
                      <a:r>
                        <a:rPr lang="fr-FR" sz="1100" b="1" spc="5" dirty="0">
                          <a:solidFill>
                            <a:srgbClr val="000000"/>
                          </a:solidFill>
                          <a:effectLst/>
                          <a:latin typeface="Arial" panose="020B0604020202020204" pitchFamily="34" charset="0"/>
                          <a:ea typeface="Arial MT"/>
                          <a:cs typeface="Arial MT"/>
                        </a:rPr>
                        <a:t> </a:t>
                      </a:r>
                      <a:r>
                        <a:rPr lang="fr-FR" sz="1100" b="1" dirty="0">
                          <a:solidFill>
                            <a:srgbClr val="000000"/>
                          </a:solidFill>
                          <a:effectLst/>
                          <a:latin typeface="Arial" panose="020B0604020202020204" pitchFamily="34" charset="0"/>
                          <a:ea typeface="Arial MT"/>
                          <a:cs typeface="Arial MT"/>
                        </a:rPr>
                        <a:t>et</a:t>
                      </a:r>
                      <a:r>
                        <a:rPr lang="fr-FR" sz="1100" b="1" spc="10" dirty="0">
                          <a:solidFill>
                            <a:srgbClr val="000000"/>
                          </a:solidFill>
                          <a:effectLst/>
                          <a:latin typeface="Arial" panose="020B0604020202020204" pitchFamily="34" charset="0"/>
                          <a:ea typeface="Arial MT"/>
                          <a:cs typeface="Arial MT"/>
                        </a:rPr>
                        <a:t> </a:t>
                      </a:r>
                      <a:r>
                        <a:rPr lang="fr-FR" sz="1100" b="1" dirty="0">
                          <a:solidFill>
                            <a:srgbClr val="000000"/>
                          </a:solidFill>
                          <a:effectLst/>
                          <a:latin typeface="Arial" panose="020B0604020202020204" pitchFamily="34" charset="0"/>
                          <a:ea typeface="Arial MT"/>
                          <a:cs typeface="Arial MT"/>
                        </a:rPr>
                        <a:t>en</a:t>
                      </a:r>
                      <a:r>
                        <a:rPr lang="fr-FR" sz="1100" b="1" spc="5" dirty="0">
                          <a:solidFill>
                            <a:srgbClr val="000000"/>
                          </a:solidFill>
                          <a:effectLst/>
                          <a:latin typeface="Arial" panose="020B0604020202020204" pitchFamily="34" charset="0"/>
                          <a:ea typeface="Arial MT"/>
                          <a:cs typeface="Arial MT"/>
                        </a:rPr>
                        <a:t> </a:t>
                      </a:r>
                      <a:r>
                        <a:rPr lang="fr-FR" sz="1100" b="1" dirty="0">
                          <a:solidFill>
                            <a:srgbClr val="000000"/>
                          </a:solidFill>
                          <a:effectLst/>
                          <a:latin typeface="Arial" panose="020B0604020202020204" pitchFamily="34" charset="0"/>
                          <a:ea typeface="Arial MT"/>
                          <a:cs typeface="Arial MT"/>
                        </a:rPr>
                        <a:t>chœur</a:t>
                      </a:r>
                      <a:r>
                        <a:rPr lang="fr-FR" sz="1100" b="1" spc="10" dirty="0">
                          <a:solidFill>
                            <a:srgbClr val="000000"/>
                          </a:solidFill>
                          <a:effectLst/>
                          <a:latin typeface="Arial" panose="020B0604020202020204" pitchFamily="34" charset="0"/>
                          <a:ea typeface="Arial MT"/>
                          <a:cs typeface="Arial MT"/>
                        </a:rPr>
                        <a:t> </a:t>
                      </a:r>
                      <a:r>
                        <a:rPr lang="fr-FR" sz="1100" b="1" dirty="0">
                          <a:solidFill>
                            <a:srgbClr val="000000"/>
                          </a:solidFill>
                          <a:effectLst/>
                          <a:latin typeface="Arial" panose="020B0604020202020204" pitchFamily="34" charset="0"/>
                          <a:ea typeface="Arial MT"/>
                          <a:cs typeface="Arial MT"/>
                        </a:rPr>
                        <a:t>niveau</a:t>
                      </a:r>
                      <a:r>
                        <a:rPr lang="fr-FR" sz="1100" b="1" spc="5" dirty="0">
                          <a:solidFill>
                            <a:srgbClr val="000000"/>
                          </a:solidFill>
                          <a:effectLst/>
                          <a:latin typeface="Arial" panose="020B0604020202020204" pitchFamily="34" charset="0"/>
                          <a:ea typeface="Arial MT"/>
                          <a:cs typeface="Arial MT"/>
                        </a:rPr>
                        <a:t> </a:t>
                      </a:r>
                      <a:r>
                        <a:rPr lang="fr-FR" sz="1100" b="1" dirty="0">
                          <a:solidFill>
                            <a:srgbClr val="000000"/>
                          </a:solidFill>
                          <a:effectLst/>
                          <a:latin typeface="Arial" panose="020B0604020202020204" pitchFamily="34" charset="0"/>
                          <a:ea typeface="Arial MT"/>
                          <a:cs typeface="Arial MT"/>
                        </a:rPr>
                        <a:t>2</a:t>
                      </a:r>
                      <a:endParaRPr lang="fr-FR" sz="1100" dirty="0">
                        <a:effectLst/>
                        <a:latin typeface="Arial MT"/>
                        <a:ea typeface="Arial MT"/>
                        <a:cs typeface="Arial M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3F3"/>
                    </a:solidFill>
                  </a:tcPr>
                </a:tc>
                <a:tc hMerge="1">
                  <a:txBody>
                    <a:bodyPr/>
                    <a:lstStyle/>
                    <a:p>
                      <a:endParaRPr lang="fr-FR"/>
                    </a:p>
                  </a:txBody>
                  <a:tcPr>
                    <a:lnL w="12700" cap="flat" cmpd="sng" algn="ctr">
                      <a:solidFill>
                        <a:srgbClr val="000000"/>
                      </a:solidFill>
                      <a:prstDash val="solid"/>
                      <a:round/>
                      <a:headEnd type="none" w="med" len="med"/>
                      <a:tailEnd type="none" w="med" len="med"/>
                    </a:lnL>
                    <a:lnT w="12700" cap="flat" cmpd="dbl" algn="ctr">
                      <a:solidFill>
                        <a:srgbClr val="000000"/>
                      </a:solidFill>
                      <a:prstDash val="solid"/>
                      <a:round/>
                      <a:headEnd type="none" w="med" len="med"/>
                      <a:tailEnd type="none" w="med" len="med"/>
                    </a:lnT>
                  </a:tcPr>
                </a:tc>
                <a:extLst>
                  <a:ext uri="{0D108BD9-81ED-4DB2-BD59-A6C34878D82A}">
                    <a16:rowId xmlns:a16="http://schemas.microsoft.com/office/drawing/2014/main" val="3914373303"/>
                  </a:ext>
                </a:extLst>
              </a:tr>
            </a:tbl>
          </a:graphicData>
        </a:graphic>
      </p:graphicFrame>
      <p:graphicFrame>
        <p:nvGraphicFramePr>
          <p:cNvPr id="7" name="Tableau 6">
            <a:extLst>
              <a:ext uri="{FF2B5EF4-FFF2-40B4-BE49-F238E27FC236}">
                <a16:creationId xmlns:a16="http://schemas.microsoft.com/office/drawing/2014/main" id="{847C01DF-E187-48B4-8EA0-86D02A7BD53E}"/>
              </a:ext>
            </a:extLst>
          </p:cNvPr>
          <p:cNvGraphicFramePr>
            <a:graphicFrameLocks noGrp="1"/>
          </p:cNvGraphicFramePr>
          <p:nvPr>
            <p:extLst>
              <p:ext uri="{D42A27DB-BD31-4B8C-83A1-F6EECF244321}">
                <p14:modId xmlns:p14="http://schemas.microsoft.com/office/powerpoint/2010/main" val="972121902"/>
              </p:ext>
            </p:extLst>
          </p:nvPr>
        </p:nvGraphicFramePr>
        <p:xfrm>
          <a:off x="925282" y="4031261"/>
          <a:ext cx="10515599" cy="1232229"/>
        </p:xfrm>
        <a:graphic>
          <a:graphicData uri="http://schemas.openxmlformats.org/drawingml/2006/table">
            <a:tbl>
              <a:tblPr firstRow="1" firstCol="1" lastRow="1" lastCol="1" bandRow="1" bandCol="1"/>
              <a:tblGrid>
                <a:gridCol w="4158343">
                  <a:extLst>
                    <a:ext uri="{9D8B030D-6E8A-4147-A177-3AD203B41FA5}">
                      <a16:colId xmlns:a16="http://schemas.microsoft.com/office/drawing/2014/main" val="3617852243"/>
                    </a:ext>
                  </a:extLst>
                </a:gridCol>
                <a:gridCol w="6357256">
                  <a:extLst>
                    <a:ext uri="{9D8B030D-6E8A-4147-A177-3AD203B41FA5}">
                      <a16:colId xmlns:a16="http://schemas.microsoft.com/office/drawing/2014/main" val="4129305758"/>
                    </a:ext>
                  </a:extLst>
                </a:gridCol>
              </a:tblGrid>
              <a:tr h="459740">
                <a:tc gridSpan="2">
                  <a:txBody>
                    <a:bodyPr/>
                    <a:lstStyle/>
                    <a:p>
                      <a:pPr marL="4445" indent="34290">
                        <a:lnSpc>
                          <a:spcPct val="97000"/>
                        </a:lnSpc>
                        <a:spcBef>
                          <a:spcPts val="85"/>
                        </a:spcBef>
                        <a:spcAft>
                          <a:spcPts val="0"/>
                        </a:spcAft>
                      </a:pPr>
                      <a:r>
                        <a:rPr lang="fr-FR" sz="1000" dirty="0">
                          <a:effectLst/>
                          <a:latin typeface="Arial MT"/>
                          <a:ea typeface="Arial MT"/>
                          <a:cs typeface="Arial MT"/>
                        </a:rPr>
                        <a:t>Contenus</a:t>
                      </a:r>
                      <a:r>
                        <a:rPr lang="fr-FR" sz="1000" spc="-20" dirty="0">
                          <a:effectLst/>
                          <a:latin typeface="Arial MT"/>
                          <a:ea typeface="Arial MT"/>
                          <a:cs typeface="Arial MT"/>
                        </a:rPr>
                        <a:t> </a:t>
                      </a:r>
                      <a:r>
                        <a:rPr lang="fr-FR" sz="1000" dirty="0">
                          <a:effectLst/>
                          <a:latin typeface="Arial MT"/>
                          <a:ea typeface="Arial MT"/>
                          <a:cs typeface="Arial MT"/>
                        </a:rPr>
                        <a:t>:</a:t>
                      </a:r>
                      <a:r>
                        <a:rPr lang="fr-FR" sz="1000" spc="-25" dirty="0">
                          <a:effectLst/>
                          <a:latin typeface="Arial MT"/>
                          <a:ea typeface="Arial MT"/>
                          <a:cs typeface="Arial MT"/>
                        </a:rPr>
                        <a:t> </a:t>
                      </a:r>
                      <a:r>
                        <a:rPr lang="fr-FR" sz="1000" dirty="0">
                          <a:effectLst/>
                          <a:latin typeface="Arial MT"/>
                          <a:ea typeface="Arial MT"/>
                          <a:cs typeface="Arial MT"/>
                        </a:rPr>
                        <a:t>Acquisition</a:t>
                      </a:r>
                      <a:r>
                        <a:rPr lang="fr-FR" sz="1000" spc="-25" dirty="0">
                          <a:effectLst/>
                          <a:latin typeface="Arial MT"/>
                          <a:ea typeface="Arial MT"/>
                          <a:cs typeface="Arial MT"/>
                        </a:rPr>
                        <a:t> </a:t>
                      </a:r>
                      <a:r>
                        <a:rPr lang="fr-FR" sz="1000" dirty="0">
                          <a:effectLst/>
                          <a:latin typeface="Arial MT"/>
                          <a:ea typeface="Arial MT"/>
                          <a:cs typeface="Arial MT"/>
                        </a:rPr>
                        <a:t>de</a:t>
                      </a:r>
                      <a:r>
                        <a:rPr lang="fr-FR" sz="1000" spc="-25" dirty="0">
                          <a:effectLst/>
                          <a:latin typeface="Arial MT"/>
                          <a:ea typeface="Arial MT"/>
                          <a:cs typeface="Arial MT"/>
                        </a:rPr>
                        <a:t> </a:t>
                      </a:r>
                      <a:r>
                        <a:rPr lang="fr-FR" sz="1000" dirty="0">
                          <a:effectLst/>
                          <a:latin typeface="Arial MT"/>
                          <a:ea typeface="Arial MT"/>
                          <a:cs typeface="Arial MT"/>
                        </a:rPr>
                        <a:t>connaissances</a:t>
                      </a:r>
                      <a:r>
                        <a:rPr lang="fr-FR" sz="1000" spc="-20" dirty="0">
                          <a:effectLst/>
                          <a:latin typeface="Arial MT"/>
                          <a:ea typeface="Arial MT"/>
                          <a:cs typeface="Arial MT"/>
                        </a:rPr>
                        <a:t> </a:t>
                      </a:r>
                      <a:r>
                        <a:rPr lang="fr-FR" sz="1000" dirty="0">
                          <a:effectLst/>
                          <a:latin typeface="Arial MT"/>
                          <a:ea typeface="Arial MT"/>
                          <a:cs typeface="Arial MT"/>
                        </a:rPr>
                        <a:t>sur</a:t>
                      </a:r>
                      <a:r>
                        <a:rPr lang="fr-FR" sz="1000" spc="-20" dirty="0">
                          <a:effectLst/>
                          <a:latin typeface="Arial MT"/>
                          <a:ea typeface="Arial MT"/>
                          <a:cs typeface="Arial MT"/>
                        </a:rPr>
                        <a:t> </a:t>
                      </a:r>
                      <a:r>
                        <a:rPr lang="fr-FR" sz="1000" dirty="0">
                          <a:effectLst/>
                          <a:latin typeface="Arial MT"/>
                          <a:ea typeface="Arial MT"/>
                          <a:cs typeface="Arial MT"/>
                        </a:rPr>
                        <a:t>la</a:t>
                      </a:r>
                      <a:r>
                        <a:rPr lang="fr-FR" sz="1000" spc="-25" dirty="0">
                          <a:effectLst/>
                          <a:latin typeface="Arial MT"/>
                          <a:ea typeface="Arial MT"/>
                          <a:cs typeface="Arial MT"/>
                        </a:rPr>
                        <a:t> </a:t>
                      </a:r>
                      <a:r>
                        <a:rPr lang="fr-FR" sz="1000" dirty="0">
                          <a:effectLst/>
                          <a:latin typeface="Arial MT"/>
                          <a:ea typeface="Arial MT"/>
                          <a:cs typeface="Arial MT"/>
                        </a:rPr>
                        <a:t>voix.</a:t>
                      </a:r>
                      <a:r>
                        <a:rPr lang="fr-FR" sz="1000" spc="-20" dirty="0">
                          <a:effectLst/>
                          <a:latin typeface="Arial MT"/>
                          <a:ea typeface="Arial MT"/>
                          <a:cs typeface="Arial MT"/>
                        </a:rPr>
                        <a:t> </a:t>
                      </a:r>
                      <a:r>
                        <a:rPr lang="fr-FR" sz="1000" dirty="0">
                          <a:effectLst/>
                          <a:latin typeface="Arial MT"/>
                          <a:ea typeface="Arial MT"/>
                          <a:cs typeface="Arial MT"/>
                        </a:rPr>
                        <a:t>Pratique</a:t>
                      </a:r>
                      <a:r>
                        <a:rPr lang="fr-FR" sz="1000" spc="-30" dirty="0">
                          <a:effectLst/>
                          <a:latin typeface="Arial MT"/>
                          <a:ea typeface="Arial MT"/>
                          <a:cs typeface="Arial MT"/>
                        </a:rPr>
                        <a:t> </a:t>
                      </a:r>
                      <a:r>
                        <a:rPr lang="fr-FR" sz="1000" dirty="0">
                          <a:effectLst/>
                          <a:latin typeface="Arial MT"/>
                          <a:ea typeface="Arial MT"/>
                          <a:cs typeface="Arial MT"/>
                        </a:rPr>
                        <a:t>du</a:t>
                      </a:r>
                      <a:r>
                        <a:rPr lang="fr-FR" sz="1000" spc="-30" dirty="0">
                          <a:effectLst/>
                          <a:latin typeface="Arial MT"/>
                          <a:ea typeface="Arial MT"/>
                          <a:cs typeface="Arial MT"/>
                        </a:rPr>
                        <a:t> </a:t>
                      </a:r>
                      <a:r>
                        <a:rPr lang="fr-FR" sz="1000" dirty="0">
                          <a:effectLst/>
                          <a:latin typeface="Arial MT"/>
                          <a:ea typeface="Arial MT"/>
                          <a:cs typeface="Arial MT"/>
                        </a:rPr>
                        <a:t>chant</a:t>
                      </a:r>
                      <a:r>
                        <a:rPr lang="fr-FR" sz="1000" spc="-25" dirty="0">
                          <a:effectLst/>
                          <a:latin typeface="Arial MT"/>
                          <a:ea typeface="Arial MT"/>
                          <a:cs typeface="Arial MT"/>
                        </a:rPr>
                        <a:t> </a:t>
                      </a:r>
                      <a:r>
                        <a:rPr lang="fr-FR" sz="1000" dirty="0">
                          <a:effectLst/>
                          <a:latin typeface="Arial MT"/>
                          <a:ea typeface="Arial MT"/>
                          <a:cs typeface="Arial MT"/>
                        </a:rPr>
                        <a:t>choral</a:t>
                      </a:r>
                      <a:r>
                        <a:rPr lang="fr-FR" sz="1000" spc="-30" dirty="0">
                          <a:effectLst/>
                          <a:latin typeface="Arial MT"/>
                          <a:ea typeface="Arial MT"/>
                          <a:cs typeface="Arial MT"/>
                        </a:rPr>
                        <a:t> </a:t>
                      </a:r>
                      <a:r>
                        <a:rPr lang="fr-FR" sz="1000" dirty="0">
                          <a:effectLst/>
                          <a:latin typeface="Arial MT"/>
                          <a:ea typeface="Arial MT"/>
                          <a:cs typeface="Arial MT"/>
                        </a:rPr>
                        <a:t>a</a:t>
                      </a:r>
                      <a:r>
                        <a:rPr lang="fr-FR" sz="1000" spc="-25" dirty="0">
                          <a:effectLst/>
                          <a:latin typeface="Arial MT"/>
                          <a:ea typeface="Arial MT"/>
                          <a:cs typeface="Arial MT"/>
                        </a:rPr>
                        <a:t> </a:t>
                      </a:r>
                      <a:r>
                        <a:rPr lang="fr-FR" sz="1000" dirty="0">
                          <a:effectLst/>
                          <a:latin typeface="Arial MT"/>
                          <a:ea typeface="Arial MT"/>
                          <a:cs typeface="Arial MT"/>
                        </a:rPr>
                        <a:t>travers</a:t>
                      </a:r>
                      <a:r>
                        <a:rPr lang="fr-FR" sz="1000" spc="-20" dirty="0">
                          <a:effectLst/>
                          <a:latin typeface="Arial MT"/>
                          <a:ea typeface="Arial MT"/>
                          <a:cs typeface="Arial MT"/>
                        </a:rPr>
                        <a:t> </a:t>
                      </a:r>
                      <a:r>
                        <a:rPr lang="fr-FR" sz="1000" dirty="0">
                          <a:effectLst/>
                          <a:latin typeface="Arial MT"/>
                          <a:ea typeface="Arial MT"/>
                          <a:cs typeface="Arial MT"/>
                        </a:rPr>
                        <a:t>un</a:t>
                      </a:r>
                      <a:r>
                        <a:rPr lang="fr-FR" sz="1000" spc="-25" dirty="0">
                          <a:effectLst/>
                          <a:latin typeface="Arial MT"/>
                          <a:ea typeface="Arial MT"/>
                          <a:cs typeface="Arial MT"/>
                        </a:rPr>
                        <a:t> </a:t>
                      </a:r>
                      <a:r>
                        <a:rPr lang="fr-FR" sz="1000" dirty="0">
                          <a:effectLst/>
                          <a:latin typeface="Arial MT"/>
                          <a:ea typeface="Arial MT"/>
                          <a:cs typeface="Arial MT"/>
                        </a:rPr>
                        <a:t>répertoire</a:t>
                      </a:r>
                      <a:r>
                        <a:rPr lang="fr-FR" sz="1000" spc="-25" dirty="0">
                          <a:effectLst/>
                          <a:latin typeface="Arial MT"/>
                          <a:ea typeface="Arial MT"/>
                          <a:cs typeface="Arial MT"/>
                        </a:rPr>
                        <a:t> </a:t>
                      </a:r>
                      <a:r>
                        <a:rPr lang="fr-FR" sz="1000" dirty="0">
                          <a:effectLst/>
                          <a:latin typeface="Arial MT"/>
                          <a:ea typeface="Arial MT"/>
                          <a:cs typeface="Arial MT"/>
                        </a:rPr>
                        <a:t>dédie</a:t>
                      </a:r>
                      <a:r>
                        <a:rPr lang="fr-FR" sz="1000" spc="-25" dirty="0">
                          <a:effectLst/>
                          <a:latin typeface="Arial MT"/>
                          <a:ea typeface="Arial MT"/>
                          <a:cs typeface="Arial MT"/>
                        </a:rPr>
                        <a:t> </a:t>
                      </a:r>
                      <a:r>
                        <a:rPr lang="fr-FR" sz="1000" dirty="0">
                          <a:effectLst/>
                          <a:latin typeface="Arial MT"/>
                          <a:ea typeface="Arial MT"/>
                          <a:cs typeface="Arial MT"/>
                        </a:rPr>
                        <a:t>aux</a:t>
                      </a:r>
                      <a:r>
                        <a:rPr lang="fr-FR" sz="1000" spc="-260" dirty="0">
                          <a:effectLst/>
                          <a:latin typeface="Arial MT"/>
                          <a:ea typeface="Arial MT"/>
                          <a:cs typeface="Arial MT"/>
                        </a:rPr>
                        <a:t> </a:t>
                      </a:r>
                      <a:r>
                        <a:rPr lang="fr-FR" sz="1000" dirty="0">
                          <a:effectLst/>
                          <a:latin typeface="Arial MT"/>
                          <a:ea typeface="Arial MT"/>
                          <a:cs typeface="Arial MT"/>
                        </a:rPr>
                        <a:t>enfants des écoles : repères pour le choix d un chant. Repérage des difficultés d un chant. Expérimentation de</a:t>
                      </a:r>
                      <a:r>
                        <a:rPr lang="fr-FR" sz="1000" spc="5" dirty="0">
                          <a:effectLst/>
                          <a:latin typeface="Arial MT"/>
                          <a:ea typeface="Arial MT"/>
                          <a:cs typeface="Arial MT"/>
                        </a:rPr>
                        <a:t> </a:t>
                      </a:r>
                      <a:r>
                        <a:rPr lang="fr-FR" sz="1000" dirty="0">
                          <a:effectLst/>
                          <a:latin typeface="Arial MT"/>
                          <a:ea typeface="Arial MT"/>
                          <a:cs typeface="Arial MT"/>
                        </a:rPr>
                        <a:t>techniques</a:t>
                      </a:r>
                      <a:r>
                        <a:rPr lang="fr-FR" sz="1000" spc="-5" dirty="0">
                          <a:effectLst/>
                          <a:latin typeface="Arial MT"/>
                          <a:ea typeface="Arial MT"/>
                          <a:cs typeface="Arial MT"/>
                        </a:rPr>
                        <a:t> </a:t>
                      </a:r>
                      <a:r>
                        <a:rPr lang="fr-FR" sz="1000" dirty="0">
                          <a:effectLst/>
                          <a:latin typeface="Arial MT"/>
                          <a:ea typeface="Arial MT"/>
                          <a:cs typeface="Arial MT"/>
                        </a:rPr>
                        <a:t>d</a:t>
                      </a:r>
                      <a:r>
                        <a:rPr lang="fr-FR" sz="1000" spc="-10" dirty="0">
                          <a:effectLst/>
                          <a:latin typeface="Arial MT"/>
                          <a:ea typeface="Arial MT"/>
                          <a:cs typeface="Arial MT"/>
                        </a:rPr>
                        <a:t> </a:t>
                      </a:r>
                      <a:r>
                        <a:rPr lang="fr-FR" sz="1000" dirty="0">
                          <a:effectLst/>
                          <a:latin typeface="Arial MT"/>
                          <a:ea typeface="Arial MT"/>
                          <a:cs typeface="Arial MT"/>
                        </a:rPr>
                        <a:t>apprentissage</a:t>
                      </a:r>
                      <a:r>
                        <a:rPr lang="fr-FR" sz="1000" spc="-5" dirty="0">
                          <a:effectLst/>
                          <a:latin typeface="Arial MT"/>
                          <a:ea typeface="Arial MT"/>
                          <a:cs typeface="Arial MT"/>
                        </a:rPr>
                        <a:t> </a:t>
                      </a:r>
                      <a:r>
                        <a:rPr lang="fr-FR" sz="1000" dirty="0">
                          <a:effectLst/>
                          <a:latin typeface="Arial MT"/>
                          <a:ea typeface="Arial MT"/>
                          <a:cs typeface="Arial MT"/>
                        </a:rPr>
                        <a:t>et</a:t>
                      </a:r>
                      <a:r>
                        <a:rPr lang="fr-FR" sz="1000" spc="-5" dirty="0">
                          <a:effectLst/>
                          <a:latin typeface="Arial MT"/>
                          <a:ea typeface="Arial MT"/>
                          <a:cs typeface="Arial MT"/>
                        </a:rPr>
                        <a:t> </a:t>
                      </a:r>
                      <a:r>
                        <a:rPr lang="fr-FR" sz="1000" dirty="0">
                          <a:effectLst/>
                          <a:latin typeface="Arial MT"/>
                          <a:ea typeface="Arial MT"/>
                          <a:cs typeface="Arial MT"/>
                        </a:rPr>
                        <a:t>d</a:t>
                      </a:r>
                      <a:r>
                        <a:rPr lang="fr-FR" sz="1000" spc="-15" dirty="0">
                          <a:effectLst/>
                          <a:latin typeface="Arial MT"/>
                          <a:ea typeface="Arial MT"/>
                          <a:cs typeface="Arial MT"/>
                        </a:rPr>
                        <a:t> </a:t>
                      </a:r>
                      <a:r>
                        <a:rPr lang="fr-FR" sz="1000" dirty="0">
                          <a:effectLst/>
                          <a:latin typeface="Arial MT"/>
                          <a:ea typeface="Arial MT"/>
                          <a:cs typeface="Arial MT"/>
                        </a:rPr>
                        <a:t>outils de</a:t>
                      </a:r>
                      <a:r>
                        <a:rPr lang="fr-FR" sz="1000" spc="-5" dirty="0">
                          <a:effectLst/>
                          <a:latin typeface="Arial MT"/>
                          <a:ea typeface="Arial MT"/>
                          <a:cs typeface="Arial MT"/>
                        </a:rPr>
                        <a:t> de transmission orale. Explorations vocales, jeux vocaux et corporels. Travail de l’interprétation, des nuances, des intentions expressives.</a:t>
                      </a:r>
                      <a:endParaRPr lang="fr-FR" sz="1100" dirty="0">
                        <a:effectLst/>
                        <a:latin typeface="Arial MT"/>
                        <a:ea typeface="Arial MT"/>
                        <a:cs typeface="Arial MT"/>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tcPr>
                </a:tc>
                <a:tc hMerge="1">
                  <a:txBody>
                    <a:bodyPr/>
                    <a:lstStyle/>
                    <a:p>
                      <a:endParaRPr lang="fr-FR"/>
                    </a:p>
                  </a:txBody>
                  <a:tcPr>
                    <a:lnL w="12700" cap="flat" cmpd="sng" algn="ctr">
                      <a:solidFill>
                        <a:srgbClr val="000000"/>
                      </a:solidFill>
                      <a:prstDash val="solid"/>
                      <a:round/>
                      <a:headEnd type="none" w="med" len="med"/>
                      <a:tailEnd type="none" w="med" len="med"/>
                    </a:lnL>
                  </a:tcPr>
                </a:tc>
                <a:extLst>
                  <a:ext uri="{0D108BD9-81ED-4DB2-BD59-A6C34878D82A}">
                    <a16:rowId xmlns:a16="http://schemas.microsoft.com/office/drawing/2014/main" val="1989512038"/>
                  </a:ext>
                </a:extLst>
              </a:tr>
              <a:tr h="355634">
                <a:tc gridSpan="2">
                  <a:txBody>
                    <a:bodyPr/>
                    <a:lstStyle/>
                    <a:p>
                      <a:pPr marL="4445" marR="107315" indent="34290">
                        <a:lnSpc>
                          <a:spcPct val="97000"/>
                        </a:lnSpc>
                        <a:spcBef>
                          <a:spcPts val="155"/>
                        </a:spcBef>
                        <a:spcAft>
                          <a:spcPts val="0"/>
                        </a:spcAft>
                      </a:pPr>
                      <a:r>
                        <a:rPr lang="fr-FR" sz="1000" dirty="0">
                          <a:effectLst/>
                          <a:latin typeface="Arial MT"/>
                          <a:ea typeface="Arial MT"/>
                          <a:cs typeface="Arial MT"/>
                        </a:rPr>
                        <a:t>Observations : Ce module contient 2 parties : 3 h en présentiel pour le chant choral et la direction et 3 h en</a:t>
                      </a:r>
                      <a:r>
                        <a:rPr lang="fr-FR" sz="1000" spc="5" dirty="0">
                          <a:effectLst/>
                          <a:latin typeface="Arial MT"/>
                          <a:ea typeface="Arial MT"/>
                          <a:cs typeface="Arial MT"/>
                        </a:rPr>
                        <a:t> </a:t>
                      </a:r>
                      <a:r>
                        <a:rPr lang="fr-FR" sz="1000" dirty="0">
                          <a:effectLst/>
                          <a:latin typeface="Arial MT"/>
                          <a:ea typeface="Arial MT"/>
                          <a:cs typeface="Arial MT"/>
                        </a:rPr>
                        <a:t>distanciel</a:t>
                      </a:r>
                      <a:r>
                        <a:rPr lang="fr-FR" sz="1000" spc="-35" dirty="0">
                          <a:effectLst/>
                          <a:latin typeface="Arial MT"/>
                          <a:ea typeface="Arial MT"/>
                          <a:cs typeface="Arial MT"/>
                        </a:rPr>
                        <a:t> </a:t>
                      </a:r>
                      <a:r>
                        <a:rPr lang="fr-FR" sz="1000" dirty="0">
                          <a:effectLst/>
                          <a:latin typeface="Arial MT"/>
                          <a:ea typeface="Arial MT"/>
                          <a:cs typeface="Arial MT"/>
                        </a:rPr>
                        <a:t>pour</a:t>
                      </a:r>
                      <a:r>
                        <a:rPr lang="fr-FR" sz="1000" spc="-20" dirty="0">
                          <a:effectLst/>
                          <a:latin typeface="Arial MT"/>
                          <a:ea typeface="Arial MT"/>
                          <a:cs typeface="Arial MT"/>
                        </a:rPr>
                        <a:t> </a:t>
                      </a:r>
                      <a:r>
                        <a:rPr lang="fr-FR" sz="1000" dirty="0">
                          <a:effectLst/>
                          <a:latin typeface="Arial MT"/>
                          <a:ea typeface="Arial MT"/>
                          <a:cs typeface="Arial MT"/>
                        </a:rPr>
                        <a:t>une</a:t>
                      </a:r>
                      <a:r>
                        <a:rPr lang="fr-FR" sz="1000" spc="-30" dirty="0">
                          <a:effectLst/>
                          <a:latin typeface="Arial MT"/>
                          <a:ea typeface="Arial MT"/>
                          <a:cs typeface="Arial MT"/>
                        </a:rPr>
                        <a:t> </a:t>
                      </a:r>
                      <a:r>
                        <a:rPr lang="fr-FR" sz="1000" dirty="0">
                          <a:effectLst/>
                          <a:latin typeface="Arial MT"/>
                          <a:ea typeface="Arial MT"/>
                          <a:cs typeface="Arial MT"/>
                        </a:rPr>
                        <a:t>formation</a:t>
                      </a:r>
                      <a:r>
                        <a:rPr lang="fr-FR" sz="1000" spc="-20" dirty="0">
                          <a:effectLst/>
                          <a:latin typeface="Arial MT"/>
                          <a:ea typeface="Arial MT"/>
                          <a:cs typeface="Arial MT"/>
                        </a:rPr>
                        <a:t> </a:t>
                      </a:r>
                      <a:r>
                        <a:rPr lang="fr-FR" sz="1000" dirty="0">
                          <a:effectLst/>
                          <a:latin typeface="Arial MT"/>
                          <a:ea typeface="Arial MT"/>
                          <a:cs typeface="Arial MT"/>
                        </a:rPr>
                        <a:t>Magistère</a:t>
                      </a:r>
                      <a:r>
                        <a:rPr lang="fr-FR" sz="1000" spc="-30" dirty="0">
                          <a:effectLst/>
                          <a:latin typeface="Arial MT"/>
                          <a:ea typeface="Arial MT"/>
                          <a:cs typeface="Arial MT"/>
                        </a:rPr>
                        <a:t> </a:t>
                      </a:r>
                      <a:r>
                        <a:rPr lang="fr-FR" sz="1000" dirty="0">
                          <a:effectLst/>
                          <a:latin typeface="Arial MT"/>
                          <a:ea typeface="Arial MT"/>
                          <a:cs typeface="Arial MT"/>
                        </a:rPr>
                        <a:t>sur</a:t>
                      </a:r>
                      <a:r>
                        <a:rPr lang="fr-FR" sz="1000" spc="-20" dirty="0">
                          <a:effectLst/>
                          <a:latin typeface="Arial MT"/>
                          <a:ea typeface="Arial MT"/>
                          <a:cs typeface="Arial MT"/>
                        </a:rPr>
                        <a:t> </a:t>
                      </a:r>
                      <a:r>
                        <a:rPr lang="fr-FR" sz="1000" dirty="0">
                          <a:effectLst/>
                          <a:latin typeface="Arial MT"/>
                          <a:ea typeface="Arial MT"/>
                          <a:cs typeface="Arial MT"/>
                        </a:rPr>
                        <a:t>la</a:t>
                      </a:r>
                      <a:r>
                        <a:rPr lang="fr-FR" sz="1000" spc="-20" dirty="0">
                          <a:effectLst/>
                          <a:latin typeface="Arial MT"/>
                          <a:ea typeface="Arial MT"/>
                          <a:cs typeface="Arial MT"/>
                        </a:rPr>
                        <a:t> </a:t>
                      </a:r>
                      <a:r>
                        <a:rPr lang="fr-FR" sz="1000" dirty="0">
                          <a:effectLst/>
                          <a:latin typeface="Arial MT"/>
                          <a:ea typeface="Arial MT"/>
                          <a:cs typeface="Arial MT"/>
                        </a:rPr>
                        <a:t>physiologie</a:t>
                      </a:r>
                      <a:r>
                        <a:rPr lang="fr-FR" sz="1000" spc="-30" dirty="0">
                          <a:effectLst/>
                          <a:latin typeface="Arial MT"/>
                          <a:ea typeface="Arial MT"/>
                          <a:cs typeface="Arial MT"/>
                        </a:rPr>
                        <a:t> </a:t>
                      </a:r>
                      <a:r>
                        <a:rPr lang="fr-FR" sz="1000" dirty="0">
                          <a:effectLst/>
                          <a:latin typeface="Arial MT"/>
                          <a:ea typeface="Arial MT"/>
                          <a:cs typeface="Arial MT"/>
                        </a:rPr>
                        <a:t>de</a:t>
                      </a:r>
                      <a:r>
                        <a:rPr lang="fr-FR" sz="1000" spc="-30" dirty="0">
                          <a:effectLst/>
                          <a:latin typeface="Arial MT"/>
                          <a:ea typeface="Arial MT"/>
                          <a:cs typeface="Arial MT"/>
                        </a:rPr>
                        <a:t> </a:t>
                      </a:r>
                      <a:r>
                        <a:rPr lang="fr-FR" sz="1000" dirty="0">
                          <a:effectLst/>
                          <a:latin typeface="Arial MT"/>
                          <a:ea typeface="Arial MT"/>
                          <a:cs typeface="Arial MT"/>
                        </a:rPr>
                        <a:t>la</a:t>
                      </a:r>
                      <a:r>
                        <a:rPr lang="fr-FR" sz="1000" spc="-25" dirty="0">
                          <a:effectLst/>
                          <a:latin typeface="Arial MT"/>
                          <a:ea typeface="Arial MT"/>
                          <a:cs typeface="Arial MT"/>
                        </a:rPr>
                        <a:t> </a:t>
                      </a:r>
                      <a:r>
                        <a:rPr lang="fr-FR" sz="1000" dirty="0">
                          <a:effectLst/>
                          <a:latin typeface="Arial MT"/>
                          <a:ea typeface="Arial MT"/>
                          <a:cs typeface="Arial MT"/>
                        </a:rPr>
                        <a:t>voix</a:t>
                      </a:r>
                      <a:r>
                        <a:rPr lang="fr-FR" sz="1000" spc="-20" dirty="0">
                          <a:effectLst/>
                          <a:latin typeface="Arial MT"/>
                          <a:ea typeface="Arial MT"/>
                          <a:cs typeface="Arial MT"/>
                        </a:rPr>
                        <a:t> </a:t>
                      </a:r>
                      <a:r>
                        <a:rPr lang="fr-FR" sz="1000" dirty="0">
                          <a:effectLst/>
                          <a:latin typeface="Arial MT"/>
                          <a:ea typeface="Arial MT"/>
                          <a:cs typeface="Arial MT"/>
                        </a:rPr>
                        <a:t>et</a:t>
                      </a:r>
                      <a:r>
                        <a:rPr lang="fr-FR" sz="1000" spc="-30" dirty="0">
                          <a:effectLst/>
                          <a:latin typeface="Arial MT"/>
                          <a:ea typeface="Arial MT"/>
                          <a:cs typeface="Arial MT"/>
                        </a:rPr>
                        <a:t> </a:t>
                      </a:r>
                      <a:r>
                        <a:rPr lang="fr-FR" sz="1000" dirty="0">
                          <a:effectLst/>
                          <a:latin typeface="Arial MT"/>
                          <a:ea typeface="Arial MT"/>
                          <a:cs typeface="Arial MT"/>
                        </a:rPr>
                        <a:t>un</a:t>
                      </a:r>
                      <a:r>
                        <a:rPr lang="fr-FR" sz="1000" spc="-25" dirty="0">
                          <a:effectLst/>
                          <a:latin typeface="Arial MT"/>
                          <a:ea typeface="Arial MT"/>
                          <a:cs typeface="Arial MT"/>
                        </a:rPr>
                        <a:t> </a:t>
                      </a:r>
                      <a:r>
                        <a:rPr lang="fr-FR" sz="1000" dirty="0">
                          <a:effectLst/>
                          <a:latin typeface="Arial MT"/>
                          <a:ea typeface="Arial MT"/>
                          <a:cs typeface="Arial MT"/>
                        </a:rPr>
                        <a:t>travail</a:t>
                      </a:r>
                      <a:r>
                        <a:rPr lang="fr-FR" sz="1000" spc="-30" dirty="0">
                          <a:effectLst/>
                          <a:latin typeface="Arial MT"/>
                          <a:ea typeface="Arial MT"/>
                          <a:cs typeface="Arial MT"/>
                        </a:rPr>
                        <a:t> </a:t>
                      </a:r>
                      <a:r>
                        <a:rPr lang="fr-FR" sz="1000" dirty="0">
                          <a:effectLst/>
                          <a:latin typeface="Arial MT"/>
                          <a:ea typeface="Arial MT"/>
                          <a:cs typeface="Arial MT"/>
                        </a:rPr>
                        <a:t>personnel</a:t>
                      </a:r>
                      <a:r>
                        <a:rPr lang="fr-FR" sz="1000" spc="-35" dirty="0">
                          <a:effectLst/>
                          <a:latin typeface="Arial MT"/>
                          <a:ea typeface="Arial MT"/>
                          <a:cs typeface="Arial MT"/>
                        </a:rPr>
                        <a:t> </a:t>
                      </a:r>
                      <a:r>
                        <a:rPr lang="fr-FR" sz="1000" dirty="0">
                          <a:effectLst/>
                          <a:latin typeface="Arial MT"/>
                          <a:ea typeface="Arial MT"/>
                          <a:cs typeface="Arial MT"/>
                        </a:rPr>
                        <a:t>d</a:t>
                      </a:r>
                      <a:r>
                        <a:rPr lang="fr-FR" sz="1000" spc="-25" dirty="0">
                          <a:effectLst/>
                          <a:latin typeface="Arial MT"/>
                          <a:ea typeface="Arial MT"/>
                          <a:cs typeface="Arial MT"/>
                        </a:rPr>
                        <a:t> </a:t>
                      </a:r>
                      <a:r>
                        <a:rPr lang="fr-FR" sz="1000" dirty="0">
                          <a:effectLst/>
                          <a:latin typeface="Arial MT"/>
                          <a:ea typeface="Arial MT"/>
                          <a:cs typeface="Arial MT"/>
                        </a:rPr>
                        <a:t>expérimentation avec</a:t>
                      </a:r>
                      <a:r>
                        <a:rPr lang="fr-FR" sz="1000" spc="-5" dirty="0">
                          <a:effectLst/>
                          <a:latin typeface="Arial MT"/>
                          <a:ea typeface="Arial MT"/>
                          <a:cs typeface="Arial MT"/>
                        </a:rPr>
                        <a:t> </a:t>
                      </a:r>
                      <a:r>
                        <a:rPr lang="fr-FR" sz="1000" dirty="0">
                          <a:effectLst/>
                          <a:latin typeface="Arial MT"/>
                          <a:ea typeface="Arial MT"/>
                          <a:cs typeface="Arial MT"/>
                        </a:rPr>
                        <a:t>sa</a:t>
                      </a:r>
                      <a:r>
                        <a:rPr lang="fr-FR" sz="1000" spc="-5" dirty="0">
                          <a:effectLst/>
                          <a:latin typeface="Arial MT"/>
                          <a:ea typeface="Arial MT"/>
                          <a:cs typeface="Arial MT"/>
                        </a:rPr>
                        <a:t> </a:t>
                      </a:r>
                      <a:r>
                        <a:rPr lang="fr-FR" sz="1000" dirty="0">
                          <a:effectLst/>
                          <a:latin typeface="Arial MT"/>
                          <a:ea typeface="Arial MT"/>
                          <a:cs typeface="Arial MT"/>
                        </a:rPr>
                        <a:t>classe.</a:t>
                      </a:r>
                      <a:endParaRPr lang="fr-FR" sz="1100" dirty="0">
                        <a:effectLst/>
                        <a:latin typeface="Arial MT"/>
                        <a:ea typeface="Arial MT"/>
                        <a:cs typeface="Arial M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tcPr>
                </a:tc>
                <a:tc hMerge="1">
                  <a:txBody>
                    <a:bodyPr/>
                    <a:lstStyle/>
                    <a:p>
                      <a:endParaRPr lang="fr-FR"/>
                    </a:p>
                  </a:txBody>
                  <a:tcPr>
                    <a:lnL w="12700" cap="flat" cmpd="sng" algn="ctr">
                      <a:solidFill>
                        <a:srgbClr val="000000"/>
                      </a:solidFill>
                      <a:prstDash val="solid"/>
                      <a:round/>
                      <a:headEnd type="none" w="med" len="med"/>
                      <a:tailEnd type="none" w="med" len="med"/>
                    </a:lnL>
                  </a:tcPr>
                </a:tc>
                <a:extLst>
                  <a:ext uri="{0D108BD9-81ED-4DB2-BD59-A6C34878D82A}">
                    <a16:rowId xmlns:a16="http://schemas.microsoft.com/office/drawing/2014/main" val="734368578"/>
                  </a:ext>
                </a:extLst>
              </a:tr>
              <a:tr h="180000">
                <a:tc>
                  <a:txBody>
                    <a:bodyPr/>
                    <a:lstStyle/>
                    <a:p>
                      <a:pPr marL="38735">
                        <a:spcBef>
                          <a:spcPts val="140"/>
                        </a:spcBef>
                      </a:pPr>
                      <a:r>
                        <a:rPr lang="fr-FR" sz="1000" dirty="0">
                          <a:effectLst/>
                          <a:latin typeface="Arial MT"/>
                          <a:ea typeface="Arial MT"/>
                          <a:cs typeface="Arial MT"/>
                        </a:rPr>
                        <a:t>Durée</a:t>
                      </a:r>
                      <a:r>
                        <a:rPr lang="fr-FR" sz="1000" spc="-15" dirty="0">
                          <a:effectLst/>
                          <a:latin typeface="Arial MT"/>
                          <a:ea typeface="Arial MT"/>
                          <a:cs typeface="Arial MT"/>
                        </a:rPr>
                        <a:t> </a:t>
                      </a:r>
                      <a:r>
                        <a:rPr lang="fr-FR" sz="1000" dirty="0">
                          <a:effectLst/>
                          <a:latin typeface="Arial MT"/>
                          <a:ea typeface="Arial MT"/>
                          <a:cs typeface="Arial MT"/>
                        </a:rPr>
                        <a:t>:</a:t>
                      </a:r>
                      <a:r>
                        <a:rPr lang="fr-FR" sz="1000" spc="-15" dirty="0">
                          <a:effectLst/>
                          <a:latin typeface="Arial MT"/>
                          <a:ea typeface="Arial MT"/>
                          <a:cs typeface="Arial MT"/>
                        </a:rPr>
                        <a:t> </a:t>
                      </a:r>
                      <a:r>
                        <a:rPr lang="fr-FR" sz="1000" dirty="0">
                          <a:effectLst/>
                          <a:latin typeface="Arial MT"/>
                          <a:ea typeface="Arial MT"/>
                          <a:cs typeface="Arial MT"/>
                        </a:rPr>
                        <a:t>6</a:t>
                      </a:r>
                      <a:r>
                        <a:rPr lang="fr-FR" sz="1000" spc="-10" dirty="0">
                          <a:effectLst/>
                          <a:latin typeface="Arial MT"/>
                          <a:ea typeface="Arial MT"/>
                          <a:cs typeface="Arial MT"/>
                        </a:rPr>
                        <a:t> </a:t>
                      </a:r>
                      <a:r>
                        <a:rPr lang="fr-FR" sz="1000" dirty="0">
                          <a:effectLst/>
                          <a:latin typeface="Arial MT"/>
                          <a:ea typeface="Arial MT"/>
                          <a:cs typeface="Arial MT"/>
                        </a:rPr>
                        <a:t>heures</a:t>
                      </a:r>
                      <a:r>
                        <a:rPr lang="fr-FR" sz="1000" dirty="0">
                          <a:effectLst/>
                          <a:latin typeface="Times New Roman" panose="02020603050405020304" pitchFamily="18" charset="0"/>
                        </a:rPr>
                        <a:t> </a:t>
                      </a:r>
                      <a:endParaRPr lang="fr-FR" sz="1100" dirty="0">
                        <a:effectLst/>
                        <a:latin typeface="Arial MT"/>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tcPr>
                </a:tc>
                <a:tc>
                  <a:txBody>
                    <a:bodyPr/>
                    <a:lstStyle/>
                    <a:p>
                      <a:pPr marL="40640">
                        <a:spcBef>
                          <a:spcPts val="135"/>
                        </a:spcBef>
                        <a:spcAft>
                          <a:spcPts val="0"/>
                        </a:spcAft>
                      </a:pPr>
                      <a:r>
                        <a:rPr lang="fr-FR" sz="1000" dirty="0">
                          <a:effectLst/>
                          <a:latin typeface="Arial MT"/>
                          <a:ea typeface="Arial MT"/>
                          <a:cs typeface="Arial MT"/>
                        </a:rPr>
                        <a:t>Lieu</a:t>
                      </a:r>
                      <a:r>
                        <a:rPr lang="fr-FR" sz="1000" spc="-15" dirty="0">
                          <a:effectLst/>
                          <a:latin typeface="Arial MT"/>
                          <a:ea typeface="Arial MT"/>
                          <a:cs typeface="Arial MT"/>
                        </a:rPr>
                        <a:t> </a:t>
                      </a:r>
                      <a:r>
                        <a:rPr lang="fr-FR" sz="1000" dirty="0">
                          <a:effectLst/>
                          <a:latin typeface="Arial MT"/>
                          <a:ea typeface="Arial MT"/>
                          <a:cs typeface="Arial MT"/>
                        </a:rPr>
                        <a:t>:</a:t>
                      </a:r>
                      <a:r>
                        <a:rPr lang="fr-FR" sz="1000" spc="-20" dirty="0">
                          <a:effectLst/>
                          <a:latin typeface="Arial MT"/>
                          <a:ea typeface="Arial MT"/>
                          <a:cs typeface="Arial MT"/>
                        </a:rPr>
                        <a:t> </a:t>
                      </a:r>
                      <a:r>
                        <a:rPr lang="fr-FR" sz="1000" dirty="0">
                          <a:effectLst/>
                          <a:latin typeface="Arial MT"/>
                          <a:ea typeface="Arial MT"/>
                          <a:cs typeface="Arial MT"/>
                        </a:rPr>
                        <a:t>A</a:t>
                      </a:r>
                      <a:r>
                        <a:rPr lang="fr-FR" sz="1000" spc="-20" dirty="0">
                          <a:effectLst/>
                          <a:latin typeface="Arial MT"/>
                          <a:ea typeface="Arial MT"/>
                          <a:cs typeface="Arial MT"/>
                        </a:rPr>
                        <a:t> </a:t>
                      </a:r>
                      <a:r>
                        <a:rPr lang="fr-FR" sz="1000" dirty="0">
                          <a:effectLst/>
                          <a:latin typeface="Arial MT"/>
                          <a:ea typeface="Arial MT"/>
                          <a:cs typeface="Arial MT"/>
                        </a:rPr>
                        <a:t>définir</a:t>
                      </a:r>
                      <a:endParaRPr lang="fr-FR" sz="1100" dirty="0">
                        <a:effectLst/>
                        <a:latin typeface="Arial MT"/>
                        <a:ea typeface="Arial MT"/>
                        <a:cs typeface="Arial MT"/>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dbl" algn="ctr">
                      <a:solidFill>
                        <a:srgbClr val="000000"/>
                      </a:solidFill>
                      <a:prstDash val="solid"/>
                      <a:round/>
                      <a:headEnd type="none" w="med" len="med"/>
                      <a:tailEnd type="none" w="med" len="med"/>
                    </a:lnB>
                  </a:tcPr>
                </a:tc>
                <a:extLst>
                  <a:ext uri="{0D108BD9-81ED-4DB2-BD59-A6C34878D82A}">
                    <a16:rowId xmlns:a16="http://schemas.microsoft.com/office/drawing/2014/main" val="1916106244"/>
                  </a:ext>
                </a:extLst>
              </a:tr>
              <a:tr h="236855">
                <a:tc gridSpan="2">
                  <a:txBody>
                    <a:bodyPr/>
                    <a:lstStyle/>
                    <a:p>
                      <a:pPr marL="4445">
                        <a:spcBef>
                          <a:spcPts val="190"/>
                        </a:spcBef>
                        <a:spcAft>
                          <a:spcPts val="0"/>
                        </a:spcAft>
                      </a:pPr>
                      <a:r>
                        <a:rPr lang="fr-FR" sz="1100" b="1" dirty="0">
                          <a:solidFill>
                            <a:srgbClr val="000000"/>
                          </a:solidFill>
                          <a:effectLst/>
                          <a:latin typeface="Arial" panose="020B0604020202020204" pitchFamily="34" charset="0"/>
                          <a:ea typeface="Arial MT"/>
                          <a:cs typeface="Arial MT"/>
                        </a:rPr>
                        <a:t>Module</a:t>
                      </a:r>
                      <a:r>
                        <a:rPr lang="fr-FR" sz="1100" b="1" spc="20" dirty="0">
                          <a:solidFill>
                            <a:srgbClr val="000000"/>
                          </a:solidFill>
                          <a:effectLst/>
                          <a:latin typeface="Arial" panose="020B0604020202020204" pitchFamily="34" charset="0"/>
                          <a:ea typeface="Arial MT"/>
                          <a:cs typeface="Arial MT"/>
                        </a:rPr>
                        <a:t> </a:t>
                      </a:r>
                      <a:r>
                        <a:rPr lang="fr-FR" sz="1100" b="1" dirty="0">
                          <a:solidFill>
                            <a:srgbClr val="000000"/>
                          </a:solidFill>
                          <a:effectLst/>
                          <a:latin typeface="Arial" panose="020B0604020202020204" pitchFamily="34" charset="0"/>
                          <a:ea typeface="Arial MT"/>
                          <a:cs typeface="Arial MT"/>
                        </a:rPr>
                        <a:t>:</a:t>
                      </a:r>
                      <a:r>
                        <a:rPr lang="fr-FR" sz="1100" b="1" spc="5" dirty="0">
                          <a:solidFill>
                            <a:srgbClr val="000000"/>
                          </a:solidFill>
                          <a:effectLst/>
                          <a:latin typeface="Arial" panose="020B0604020202020204" pitchFamily="34" charset="0"/>
                          <a:ea typeface="Arial MT"/>
                          <a:cs typeface="Arial MT"/>
                        </a:rPr>
                        <a:t> </a:t>
                      </a:r>
                      <a:r>
                        <a:rPr lang="fr-FR" sz="1100" b="1" dirty="0">
                          <a:solidFill>
                            <a:srgbClr val="000000"/>
                          </a:solidFill>
                          <a:effectLst/>
                          <a:latin typeface="Arial" panose="020B0604020202020204" pitchFamily="34" charset="0"/>
                          <a:ea typeface="Arial MT"/>
                          <a:cs typeface="Arial MT"/>
                        </a:rPr>
                        <a:t>Chanter</a:t>
                      </a:r>
                      <a:r>
                        <a:rPr lang="fr-FR" sz="1100" b="1" spc="10" dirty="0">
                          <a:solidFill>
                            <a:srgbClr val="000000"/>
                          </a:solidFill>
                          <a:effectLst/>
                          <a:latin typeface="Arial" panose="020B0604020202020204" pitchFamily="34" charset="0"/>
                          <a:ea typeface="Arial MT"/>
                          <a:cs typeface="Arial MT"/>
                        </a:rPr>
                        <a:t> </a:t>
                      </a:r>
                      <a:r>
                        <a:rPr lang="fr-FR" sz="1100" b="1" dirty="0">
                          <a:solidFill>
                            <a:srgbClr val="000000"/>
                          </a:solidFill>
                          <a:effectLst/>
                          <a:latin typeface="Arial" panose="020B0604020202020204" pitchFamily="34" charset="0"/>
                          <a:ea typeface="Arial MT"/>
                          <a:cs typeface="Arial MT"/>
                        </a:rPr>
                        <a:t>a l</a:t>
                      </a:r>
                      <a:r>
                        <a:rPr lang="fr-FR" sz="1100" b="1" spc="10" dirty="0">
                          <a:solidFill>
                            <a:srgbClr val="000000"/>
                          </a:solidFill>
                          <a:effectLst/>
                          <a:latin typeface="Arial" panose="020B0604020202020204" pitchFamily="34" charset="0"/>
                          <a:ea typeface="Arial MT"/>
                          <a:cs typeface="Arial MT"/>
                        </a:rPr>
                        <a:t>’é</a:t>
                      </a:r>
                      <a:r>
                        <a:rPr lang="fr-FR" sz="1100" b="1" dirty="0">
                          <a:solidFill>
                            <a:srgbClr val="000000"/>
                          </a:solidFill>
                          <a:effectLst/>
                          <a:latin typeface="Arial" panose="020B0604020202020204" pitchFamily="34" charset="0"/>
                          <a:ea typeface="Arial MT"/>
                          <a:cs typeface="Arial MT"/>
                        </a:rPr>
                        <a:t>cole</a:t>
                      </a:r>
                      <a:r>
                        <a:rPr lang="fr-FR" sz="1100" b="1" spc="5" dirty="0">
                          <a:solidFill>
                            <a:srgbClr val="000000"/>
                          </a:solidFill>
                          <a:effectLst/>
                          <a:latin typeface="Arial" panose="020B0604020202020204" pitchFamily="34" charset="0"/>
                          <a:ea typeface="Arial MT"/>
                          <a:cs typeface="Arial MT"/>
                        </a:rPr>
                        <a:t> </a:t>
                      </a:r>
                      <a:r>
                        <a:rPr lang="fr-FR" sz="1100" b="1" dirty="0">
                          <a:solidFill>
                            <a:srgbClr val="000000"/>
                          </a:solidFill>
                          <a:effectLst/>
                          <a:latin typeface="Arial" panose="020B0604020202020204" pitchFamily="34" charset="0"/>
                          <a:ea typeface="Arial MT"/>
                          <a:cs typeface="Arial MT"/>
                        </a:rPr>
                        <a:t>et</a:t>
                      </a:r>
                      <a:r>
                        <a:rPr lang="fr-FR" sz="1100" b="1" spc="10" dirty="0">
                          <a:solidFill>
                            <a:srgbClr val="000000"/>
                          </a:solidFill>
                          <a:effectLst/>
                          <a:latin typeface="Arial" panose="020B0604020202020204" pitchFamily="34" charset="0"/>
                          <a:ea typeface="Arial MT"/>
                          <a:cs typeface="Arial MT"/>
                        </a:rPr>
                        <a:t> </a:t>
                      </a:r>
                      <a:r>
                        <a:rPr lang="fr-FR" sz="1100" b="1" dirty="0">
                          <a:solidFill>
                            <a:srgbClr val="000000"/>
                          </a:solidFill>
                          <a:effectLst/>
                          <a:latin typeface="Arial" panose="020B0604020202020204" pitchFamily="34" charset="0"/>
                          <a:ea typeface="Arial MT"/>
                          <a:cs typeface="Arial MT"/>
                        </a:rPr>
                        <a:t>en</a:t>
                      </a:r>
                      <a:r>
                        <a:rPr lang="fr-FR" sz="1100" b="1" spc="5" dirty="0">
                          <a:solidFill>
                            <a:srgbClr val="000000"/>
                          </a:solidFill>
                          <a:effectLst/>
                          <a:latin typeface="Arial" panose="020B0604020202020204" pitchFamily="34" charset="0"/>
                          <a:ea typeface="Arial MT"/>
                          <a:cs typeface="Arial MT"/>
                        </a:rPr>
                        <a:t> </a:t>
                      </a:r>
                      <a:r>
                        <a:rPr lang="fr-FR" sz="1100" b="1" dirty="0">
                          <a:solidFill>
                            <a:srgbClr val="000000"/>
                          </a:solidFill>
                          <a:effectLst/>
                          <a:latin typeface="Arial" panose="020B0604020202020204" pitchFamily="34" charset="0"/>
                          <a:ea typeface="Arial MT"/>
                          <a:cs typeface="Arial MT"/>
                        </a:rPr>
                        <a:t>chœur</a:t>
                      </a:r>
                      <a:r>
                        <a:rPr lang="fr-FR" sz="1100" b="1" spc="10" dirty="0">
                          <a:solidFill>
                            <a:srgbClr val="000000"/>
                          </a:solidFill>
                          <a:effectLst/>
                          <a:latin typeface="Arial" panose="020B0604020202020204" pitchFamily="34" charset="0"/>
                          <a:ea typeface="Arial MT"/>
                          <a:cs typeface="Arial MT"/>
                        </a:rPr>
                        <a:t> </a:t>
                      </a:r>
                      <a:r>
                        <a:rPr lang="fr-FR" sz="1100" b="1" dirty="0">
                          <a:solidFill>
                            <a:srgbClr val="000000"/>
                          </a:solidFill>
                          <a:effectLst/>
                          <a:latin typeface="Arial" panose="020B0604020202020204" pitchFamily="34" charset="0"/>
                          <a:ea typeface="Arial MT"/>
                          <a:cs typeface="Arial MT"/>
                        </a:rPr>
                        <a:t>niveau</a:t>
                      </a:r>
                      <a:r>
                        <a:rPr lang="fr-FR" sz="1100" b="1" spc="5" dirty="0">
                          <a:solidFill>
                            <a:srgbClr val="000000"/>
                          </a:solidFill>
                          <a:effectLst/>
                          <a:latin typeface="Arial" panose="020B0604020202020204" pitchFamily="34" charset="0"/>
                          <a:ea typeface="Arial MT"/>
                          <a:cs typeface="Arial MT"/>
                        </a:rPr>
                        <a:t> </a:t>
                      </a:r>
                      <a:r>
                        <a:rPr lang="fr-FR" sz="1100" b="1" dirty="0">
                          <a:solidFill>
                            <a:srgbClr val="000000"/>
                          </a:solidFill>
                          <a:effectLst/>
                          <a:latin typeface="Arial" panose="020B0604020202020204" pitchFamily="34" charset="0"/>
                          <a:ea typeface="Arial MT"/>
                          <a:cs typeface="Arial MT"/>
                        </a:rPr>
                        <a:t>3</a:t>
                      </a:r>
                      <a:endParaRPr lang="fr-FR" sz="1100" dirty="0">
                        <a:effectLst/>
                        <a:latin typeface="Arial MT"/>
                        <a:ea typeface="Arial MT"/>
                        <a:cs typeface="Arial M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3F3"/>
                    </a:solidFill>
                  </a:tcPr>
                </a:tc>
                <a:tc hMerge="1">
                  <a:txBody>
                    <a:bodyPr/>
                    <a:lstStyle/>
                    <a:p>
                      <a:endParaRPr lang="fr-FR"/>
                    </a:p>
                  </a:txBody>
                  <a:tcPr>
                    <a:lnL w="12700" cap="flat" cmpd="sng" algn="ctr">
                      <a:solidFill>
                        <a:srgbClr val="000000"/>
                      </a:solidFill>
                      <a:prstDash val="solid"/>
                      <a:round/>
                      <a:headEnd type="none" w="med" len="med"/>
                      <a:tailEnd type="none" w="med" len="med"/>
                    </a:lnL>
                    <a:lnT w="12700" cap="flat" cmpd="dbl" algn="ctr">
                      <a:solidFill>
                        <a:srgbClr val="000000"/>
                      </a:solidFill>
                      <a:prstDash val="solid"/>
                      <a:round/>
                      <a:headEnd type="none" w="med" len="med"/>
                      <a:tailEnd type="none" w="med" len="med"/>
                    </a:lnT>
                  </a:tcPr>
                </a:tc>
                <a:extLst>
                  <a:ext uri="{0D108BD9-81ED-4DB2-BD59-A6C34878D82A}">
                    <a16:rowId xmlns:a16="http://schemas.microsoft.com/office/drawing/2014/main" val="3552242036"/>
                  </a:ext>
                </a:extLst>
              </a:tr>
            </a:tbl>
          </a:graphicData>
        </a:graphic>
      </p:graphicFrame>
      <p:graphicFrame>
        <p:nvGraphicFramePr>
          <p:cNvPr id="8" name="Tableau 7">
            <a:extLst>
              <a:ext uri="{FF2B5EF4-FFF2-40B4-BE49-F238E27FC236}">
                <a16:creationId xmlns:a16="http://schemas.microsoft.com/office/drawing/2014/main" id="{37B7997A-4AB0-4E53-8F3E-1F415334496C}"/>
              </a:ext>
            </a:extLst>
          </p:cNvPr>
          <p:cNvGraphicFramePr>
            <a:graphicFrameLocks noGrp="1"/>
          </p:cNvGraphicFramePr>
          <p:nvPr>
            <p:extLst>
              <p:ext uri="{D42A27DB-BD31-4B8C-83A1-F6EECF244321}">
                <p14:modId xmlns:p14="http://schemas.microsoft.com/office/powerpoint/2010/main" val="2323137143"/>
              </p:ext>
            </p:extLst>
          </p:nvPr>
        </p:nvGraphicFramePr>
        <p:xfrm>
          <a:off x="925281" y="5263490"/>
          <a:ext cx="10515598" cy="1120526"/>
        </p:xfrm>
        <a:graphic>
          <a:graphicData uri="http://schemas.openxmlformats.org/drawingml/2006/table">
            <a:tbl>
              <a:tblPr firstRow="1" firstCol="1" lastRow="1" lastCol="1" bandRow="1" bandCol="1"/>
              <a:tblGrid>
                <a:gridCol w="4158342">
                  <a:extLst>
                    <a:ext uri="{9D8B030D-6E8A-4147-A177-3AD203B41FA5}">
                      <a16:colId xmlns:a16="http://schemas.microsoft.com/office/drawing/2014/main" val="3987953657"/>
                    </a:ext>
                  </a:extLst>
                </a:gridCol>
                <a:gridCol w="6357256">
                  <a:extLst>
                    <a:ext uri="{9D8B030D-6E8A-4147-A177-3AD203B41FA5}">
                      <a16:colId xmlns:a16="http://schemas.microsoft.com/office/drawing/2014/main" val="1691243985"/>
                    </a:ext>
                  </a:extLst>
                </a:gridCol>
              </a:tblGrid>
              <a:tr h="600891">
                <a:tc gridSpan="2">
                  <a:txBody>
                    <a:bodyPr/>
                    <a:lstStyle/>
                    <a:p>
                      <a:pPr marL="4445" indent="34290">
                        <a:lnSpc>
                          <a:spcPct val="97000"/>
                        </a:lnSpc>
                        <a:spcBef>
                          <a:spcPts val="90"/>
                        </a:spcBef>
                        <a:spcAft>
                          <a:spcPts val="0"/>
                        </a:spcAft>
                      </a:pPr>
                      <a:r>
                        <a:rPr lang="fr-FR" sz="1000" dirty="0">
                          <a:effectLst/>
                          <a:latin typeface="Arial MT"/>
                          <a:ea typeface="Arial MT"/>
                          <a:cs typeface="Arial MT"/>
                        </a:rPr>
                        <a:t>Contenus</a:t>
                      </a:r>
                      <a:r>
                        <a:rPr lang="fr-FR" sz="1000" spc="-20" dirty="0">
                          <a:effectLst/>
                          <a:latin typeface="Arial MT"/>
                          <a:ea typeface="Arial MT"/>
                          <a:cs typeface="Arial MT"/>
                        </a:rPr>
                        <a:t> </a:t>
                      </a:r>
                      <a:r>
                        <a:rPr lang="fr-FR" sz="1000" dirty="0">
                          <a:effectLst/>
                          <a:latin typeface="Arial MT"/>
                          <a:ea typeface="Arial MT"/>
                          <a:cs typeface="Arial MT"/>
                        </a:rPr>
                        <a:t>:</a:t>
                      </a:r>
                      <a:r>
                        <a:rPr lang="fr-FR" sz="1000" spc="-25" dirty="0">
                          <a:effectLst/>
                          <a:latin typeface="Arial MT"/>
                          <a:ea typeface="Arial MT"/>
                          <a:cs typeface="Arial MT"/>
                        </a:rPr>
                        <a:t> </a:t>
                      </a:r>
                      <a:r>
                        <a:rPr lang="fr-FR" sz="1000" dirty="0">
                          <a:effectLst/>
                          <a:latin typeface="Arial MT"/>
                          <a:ea typeface="Arial MT"/>
                          <a:cs typeface="Arial MT"/>
                        </a:rPr>
                        <a:t>Acquisition</a:t>
                      </a:r>
                      <a:r>
                        <a:rPr lang="fr-FR" sz="1000" spc="-25" dirty="0">
                          <a:effectLst/>
                          <a:latin typeface="Arial MT"/>
                          <a:ea typeface="Arial MT"/>
                          <a:cs typeface="Arial MT"/>
                        </a:rPr>
                        <a:t> </a:t>
                      </a:r>
                      <a:r>
                        <a:rPr lang="fr-FR" sz="1000" dirty="0">
                          <a:effectLst/>
                          <a:latin typeface="Arial MT"/>
                          <a:ea typeface="Arial MT"/>
                          <a:cs typeface="Arial MT"/>
                        </a:rPr>
                        <a:t>de</a:t>
                      </a:r>
                      <a:r>
                        <a:rPr lang="fr-FR" sz="1000" spc="-25" dirty="0">
                          <a:effectLst/>
                          <a:latin typeface="Arial MT"/>
                          <a:ea typeface="Arial MT"/>
                          <a:cs typeface="Arial MT"/>
                        </a:rPr>
                        <a:t> </a:t>
                      </a:r>
                      <a:r>
                        <a:rPr lang="fr-FR" sz="1000" dirty="0">
                          <a:effectLst/>
                          <a:latin typeface="Arial MT"/>
                          <a:ea typeface="Arial MT"/>
                          <a:cs typeface="Arial MT"/>
                        </a:rPr>
                        <a:t>connaissances</a:t>
                      </a:r>
                      <a:r>
                        <a:rPr lang="fr-FR" sz="1000" spc="-20" dirty="0">
                          <a:effectLst/>
                          <a:latin typeface="Arial MT"/>
                          <a:ea typeface="Arial MT"/>
                          <a:cs typeface="Arial MT"/>
                        </a:rPr>
                        <a:t> </a:t>
                      </a:r>
                      <a:r>
                        <a:rPr lang="fr-FR" sz="1000" dirty="0">
                          <a:effectLst/>
                          <a:latin typeface="Arial MT"/>
                          <a:ea typeface="Arial MT"/>
                          <a:cs typeface="Arial MT"/>
                        </a:rPr>
                        <a:t>sur</a:t>
                      </a:r>
                      <a:r>
                        <a:rPr lang="fr-FR" sz="1000" spc="-20" dirty="0">
                          <a:effectLst/>
                          <a:latin typeface="Arial MT"/>
                          <a:ea typeface="Arial MT"/>
                          <a:cs typeface="Arial MT"/>
                        </a:rPr>
                        <a:t> </a:t>
                      </a:r>
                      <a:r>
                        <a:rPr lang="fr-FR" sz="1000" dirty="0">
                          <a:effectLst/>
                          <a:latin typeface="Arial MT"/>
                          <a:ea typeface="Arial MT"/>
                          <a:cs typeface="Arial MT"/>
                        </a:rPr>
                        <a:t>la</a:t>
                      </a:r>
                      <a:r>
                        <a:rPr lang="fr-FR" sz="1000" spc="-25" dirty="0">
                          <a:effectLst/>
                          <a:latin typeface="Arial MT"/>
                          <a:ea typeface="Arial MT"/>
                          <a:cs typeface="Arial MT"/>
                        </a:rPr>
                        <a:t> </a:t>
                      </a:r>
                      <a:r>
                        <a:rPr lang="fr-FR" sz="1000" dirty="0">
                          <a:effectLst/>
                          <a:latin typeface="Arial MT"/>
                          <a:ea typeface="Arial MT"/>
                          <a:cs typeface="Arial MT"/>
                        </a:rPr>
                        <a:t>voix.</a:t>
                      </a:r>
                      <a:r>
                        <a:rPr lang="fr-FR" sz="1000" spc="-20" dirty="0">
                          <a:effectLst/>
                          <a:latin typeface="Arial MT"/>
                          <a:ea typeface="Arial MT"/>
                          <a:cs typeface="Arial MT"/>
                        </a:rPr>
                        <a:t> </a:t>
                      </a:r>
                      <a:r>
                        <a:rPr lang="fr-FR" sz="1000" dirty="0">
                          <a:effectLst/>
                          <a:latin typeface="Arial MT"/>
                          <a:ea typeface="Arial MT"/>
                          <a:cs typeface="Arial MT"/>
                        </a:rPr>
                        <a:t>Pratique</a:t>
                      </a:r>
                      <a:r>
                        <a:rPr lang="fr-FR" sz="1000" spc="-30" dirty="0">
                          <a:effectLst/>
                          <a:latin typeface="Arial MT"/>
                          <a:ea typeface="Arial MT"/>
                          <a:cs typeface="Arial MT"/>
                        </a:rPr>
                        <a:t> </a:t>
                      </a:r>
                      <a:r>
                        <a:rPr lang="fr-FR" sz="1000" dirty="0">
                          <a:effectLst/>
                          <a:latin typeface="Arial MT"/>
                          <a:ea typeface="Arial MT"/>
                          <a:cs typeface="Arial MT"/>
                        </a:rPr>
                        <a:t>du</a:t>
                      </a:r>
                      <a:r>
                        <a:rPr lang="fr-FR" sz="1000" spc="-30" dirty="0">
                          <a:effectLst/>
                          <a:latin typeface="Arial MT"/>
                          <a:ea typeface="Arial MT"/>
                          <a:cs typeface="Arial MT"/>
                        </a:rPr>
                        <a:t> </a:t>
                      </a:r>
                      <a:r>
                        <a:rPr lang="fr-FR" sz="1000" dirty="0">
                          <a:effectLst/>
                          <a:latin typeface="Arial MT"/>
                          <a:ea typeface="Arial MT"/>
                          <a:cs typeface="Arial MT"/>
                        </a:rPr>
                        <a:t>chant</a:t>
                      </a:r>
                      <a:r>
                        <a:rPr lang="fr-FR" sz="1000" spc="-25" dirty="0">
                          <a:effectLst/>
                          <a:latin typeface="Arial MT"/>
                          <a:ea typeface="Arial MT"/>
                          <a:cs typeface="Arial MT"/>
                        </a:rPr>
                        <a:t> </a:t>
                      </a:r>
                      <a:r>
                        <a:rPr lang="fr-FR" sz="1000" dirty="0">
                          <a:effectLst/>
                          <a:latin typeface="Arial MT"/>
                          <a:ea typeface="Arial MT"/>
                          <a:cs typeface="Arial MT"/>
                        </a:rPr>
                        <a:t>choral</a:t>
                      </a:r>
                      <a:r>
                        <a:rPr lang="fr-FR" sz="1000" spc="-30" dirty="0">
                          <a:effectLst/>
                          <a:latin typeface="Arial MT"/>
                          <a:ea typeface="Arial MT"/>
                          <a:cs typeface="Arial MT"/>
                        </a:rPr>
                        <a:t> </a:t>
                      </a:r>
                      <a:r>
                        <a:rPr lang="fr-FR" sz="1000" dirty="0">
                          <a:effectLst/>
                          <a:latin typeface="Arial MT"/>
                          <a:ea typeface="Arial MT"/>
                          <a:cs typeface="Arial MT"/>
                        </a:rPr>
                        <a:t>a</a:t>
                      </a:r>
                      <a:r>
                        <a:rPr lang="fr-FR" sz="1000" spc="-25" dirty="0">
                          <a:effectLst/>
                          <a:latin typeface="Arial MT"/>
                          <a:ea typeface="Arial MT"/>
                          <a:cs typeface="Arial MT"/>
                        </a:rPr>
                        <a:t> </a:t>
                      </a:r>
                      <a:r>
                        <a:rPr lang="fr-FR" sz="1000" dirty="0">
                          <a:effectLst/>
                          <a:latin typeface="Arial MT"/>
                          <a:ea typeface="Arial MT"/>
                          <a:cs typeface="Arial MT"/>
                        </a:rPr>
                        <a:t>travers</a:t>
                      </a:r>
                      <a:r>
                        <a:rPr lang="fr-FR" sz="1000" spc="-20" dirty="0">
                          <a:effectLst/>
                          <a:latin typeface="Arial MT"/>
                          <a:ea typeface="Arial MT"/>
                          <a:cs typeface="Arial MT"/>
                        </a:rPr>
                        <a:t> </a:t>
                      </a:r>
                      <a:r>
                        <a:rPr lang="fr-FR" sz="1000" dirty="0">
                          <a:effectLst/>
                          <a:latin typeface="Arial MT"/>
                          <a:ea typeface="Arial MT"/>
                          <a:cs typeface="Arial MT"/>
                        </a:rPr>
                        <a:t>un</a:t>
                      </a:r>
                      <a:r>
                        <a:rPr lang="fr-FR" sz="1000" spc="-25" dirty="0">
                          <a:effectLst/>
                          <a:latin typeface="Arial MT"/>
                          <a:ea typeface="Arial MT"/>
                          <a:cs typeface="Arial MT"/>
                        </a:rPr>
                        <a:t> </a:t>
                      </a:r>
                      <a:r>
                        <a:rPr lang="fr-FR" sz="1000" dirty="0">
                          <a:effectLst/>
                          <a:latin typeface="Arial MT"/>
                          <a:ea typeface="Arial MT"/>
                          <a:cs typeface="Arial MT"/>
                        </a:rPr>
                        <a:t>répertoire</a:t>
                      </a:r>
                      <a:r>
                        <a:rPr lang="fr-FR" sz="1000" spc="-25" dirty="0">
                          <a:effectLst/>
                          <a:latin typeface="Arial MT"/>
                          <a:ea typeface="Arial MT"/>
                          <a:cs typeface="Arial MT"/>
                        </a:rPr>
                        <a:t> </a:t>
                      </a:r>
                      <a:r>
                        <a:rPr lang="fr-FR" sz="1000" dirty="0">
                          <a:effectLst/>
                          <a:latin typeface="Arial MT"/>
                          <a:ea typeface="Arial MT"/>
                          <a:cs typeface="Arial MT"/>
                        </a:rPr>
                        <a:t>dédié</a:t>
                      </a:r>
                      <a:r>
                        <a:rPr lang="fr-FR" sz="1000" spc="-25" dirty="0">
                          <a:effectLst/>
                          <a:latin typeface="Arial MT"/>
                          <a:ea typeface="Arial MT"/>
                          <a:cs typeface="Arial MT"/>
                        </a:rPr>
                        <a:t> </a:t>
                      </a:r>
                      <a:r>
                        <a:rPr lang="fr-FR" sz="1000" dirty="0">
                          <a:effectLst/>
                          <a:latin typeface="Arial MT"/>
                          <a:ea typeface="Arial MT"/>
                          <a:cs typeface="Arial MT"/>
                        </a:rPr>
                        <a:t>aux</a:t>
                      </a:r>
                      <a:r>
                        <a:rPr lang="fr-FR" sz="1000" spc="-260" dirty="0">
                          <a:effectLst/>
                          <a:latin typeface="Arial MT"/>
                          <a:ea typeface="Arial MT"/>
                          <a:cs typeface="Arial MT"/>
                        </a:rPr>
                        <a:t>                   </a:t>
                      </a:r>
                      <a:r>
                        <a:rPr lang="fr-FR" sz="1000" dirty="0">
                          <a:effectLst/>
                          <a:latin typeface="Arial MT"/>
                          <a:ea typeface="Arial MT"/>
                          <a:cs typeface="Arial MT"/>
                        </a:rPr>
                        <a:t>enfants des écoles : repères pour le choix d un chant. Repérage des difficultés d un chant. Expérimentation de</a:t>
                      </a:r>
                      <a:r>
                        <a:rPr lang="fr-FR" sz="1000" spc="5" dirty="0">
                          <a:effectLst/>
                          <a:latin typeface="Arial MT"/>
                          <a:ea typeface="Arial MT"/>
                          <a:cs typeface="Arial MT"/>
                        </a:rPr>
                        <a:t> </a:t>
                      </a:r>
                      <a:r>
                        <a:rPr lang="fr-FR" sz="1000" dirty="0">
                          <a:effectLst/>
                          <a:latin typeface="Arial MT"/>
                          <a:ea typeface="Arial MT"/>
                          <a:cs typeface="Arial MT"/>
                        </a:rPr>
                        <a:t>techniques</a:t>
                      </a:r>
                      <a:r>
                        <a:rPr lang="fr-FR" sz="1000" spc="-5" dirty="0">
                          <a:effectLst/>
                          <a:latin typeface="Arial MT"/>
                          <a:ea typeface="Arial MT"/>
                          <a:cs typeface="Arial MT"/>
                        </a:rPr>
                        <a:t> </a:t>
                      </a:r>
                      <a:r>
                        <a:rPr lang="fr-FR" sz="1000" dirty="0">
                          <a:effectLst/>
                          <a:latin typeface="Arial MT"/>
                          <a:ea typeface="Arial MT"/>
                          <a:cs typeface="Arial MT"/>
                        </a:rPr>
                        <a:t>d</a:t>
                      </a:r>
                      <a:r>
                        <a:rPr lang="fr-FR" sz="1000" spc="-10" dirty="0">
                          <a:effectLst/>
                          <a:latin typeface="Arial MT"/>
                          <a:ea typeface="Arial MT"/>
                          <a:cs typeface="Arial MT"/>
                        </a:rPr>
                        <a:t> </a:t>
                      </a:r>
                      <a:r>
                        <a:rPr lang="fr-FR" sz="1000" dirty="0">
                          <a:effectLst/>
                          <a:latin typeface="Arial MT"/>
                          <a:ea typeface="Arial MT"/>
                          <a:cs typeface="Arial MT"/>
                        </a:rPr>
                        <a:t>apprentissage</a:t>
                      </a:r>
                      <a:r>
                        <a:rPr lang="fr-FR" sz="1000" spc="-5" dirty="0">
                          <a:effectLst/>
                          <a:latin typeface="Arial MT"/>
                          <a:ea typeface="Arial MT"/>
                          <a:cs typeface="Arial MT"/>
                        </a:rPr>
                        <a:t> </a:t>
                      </a:r>
                      <a:r>
                        <a:rPr lang="fr-FR" sz="1000" dirty="0">
                          <a:effectLst/>
                          <a:latin typeface="Arial MT"/>
                          <a:ea typeface="Arial MT"/>
                          <a:cs typeface="Arial MT"/>
                        </a:rPr>
                        <a:t>et</a:t>
                      </a:r>
                      <a:r>
                        <a:rPr lang="fr-FR" sz="1000" spc="-5" dirty="0">
                          <a:effectLst/>
                          <a:latin typeface="Arial MT"/>
                          <a:ea typeface="Arial MT"/>
                          <a:cs typeface="Arial MT"/>
                        </a:rPr>
                        <a:t> </a:t>
                      </a:r>
                      <a:r>
                        <a:rPr lang="fr-FR" sz="1000" dirty="0">
                          <a:effectLst/>
                          <a:latin typeface="Arial MT"/>
                          <a:ea typeface="Arial MT"/>
                          <a:cs typeface="Arial MT"/>
                        </a:rPr>
                        <a:t>d</a:t>
                      </a:r>
                      <a:r>
                        <a:rPr lang="fr-FR" sz="1000" spc="-15" dirty="0">
                          <a:effectLst/>
                          <a:latin typeface="Arial MT"/>
                          <a:ea typeface="Arial MT"/>
                          <a:cs typeface="Arial MT"/>
                        </a:rPr>
                        <a:t> </a:t>
                      </a:r>
                      <a:r>
                        <a:rPr lang="fr-FR" sz="1000" dirty="0">
                          <a:effectLst/>
                          <a:latin typeface="Arial MT"/>
                          <a:ea typeface="Arial MT"/>
                          <a:cs typeface="Arial MT"/>
                        </a:rPr>
                        <a:t>outils de transmission orale. Explorations vocales, jeux vocaux et corporels. Travail de l’interprétation, des nuances, de l’engagement physique des chanteurs. Direction de chœur.</a:t>
                      </a:r>
                      <a:endParaRPr lang="fr-FR" sz="1100" dirty="0">
                        <a:effectLst/>
                        <a:latin typeface="Arial MT"/>
                        <a:ea typeface="Arial MT"/>
                        <a:cs typeface="Arial M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tcPr>
                </a:tc>
                <a:tc hMerge="1">
                  <a:txBody>
                    <a:bodyPr/>
                    <a:lstStyle/>
                    <a:p>
                      <a:endParaRPr lang="fr-FR"/>
                    </a:p>
                  </a:txBody>
                  <a:tcPr>
                    <a:lnL w="12700" cap="flat" cmpd="sng" algn="ctr">
                      <a:solidFill>
                        <a:srgbClr val="000000"/>
                      </a:solidFill>
                      <a:prstDash val="solid"/>
                      <a:round/>
                      <a:headEnd type="none" w="med" len="med"/>
                      <a:tailEnd type="none" w="med" len="med"/>
                    </a:lnL>
                  </a:tcPr>
                </a:tc>
                <a:extLst>
                  <a:ext uri="{0D108BD9-81ED-4DB2-BD59-A6C34878D82A}">
                    <a16:rowId xmlns:a16="http://schemas.microsoft.com/office/drawing/2014/main" val="641996353"/>
                  </a:ext>
                </a:extLst>
              </a:tr>
              <a:tr h="339635">
                <a:tc gridSpan="2">
                  <a:txBody>
                    <a:bodyPr/>
                    <a:lstStyle/>
                    <a:p>
                      <a:pPr marL="4445" marR="107315" indent="34290">
                        <a:lnSpc>
                          <a:spcPct val="97000"/>
                        </a:lnSpc>
                        <a:spcBef>
                          <a:spcPts val="155"/>
                        </a:spcBef>
                        <a:spcAft>
                          <a:spcPts val="0"/>
                        </a:spcAft>
                      </a:pPr>
                      <a:r>
                        <a:rPr lang="fr-FR" sz="1000" dirty="0">
                          <a:effectLst/>
                          <a:latin typeface="Arial MT"/>
                          <a:ea typeface="Arial MT"/>
                          <a:cs typeface="Arial MT"/>
                        </a:rPr>
                        <a:t>Observations : Ce module contient 2 parties : 3 h en présentiel pour le chant choral et la direction et 3 h en</a:t>
                      </a:r>
                      <a:r>
                        <a:rPr lang="fr-FR" sz="1000" spc="5" dirty="0">
                          <a:effectLst/>
                          <a:latin typeface="Arial MT"/>
                          <a:ea typeface="Arial MT"/>
                          <a:cs typeface="Arial MT"/>
                        </a:rPr>
                        <a:t> </a:t>
                      </a:r>
                      <a:r>
                        <a:rPr lang="fr-FR" sz="1000" dirty="0">
                          <a:effectLst/>
                          <a:latin typeface="Arial MT"/>
                          <a:ea typeface="Arial MT"/>
                          <a:cs typeface="Arial MT"/>
                        </a:rPr>
                        <a:t>distanciel</a:t>
                      </a:r>
                      <a:r>
                        <a:rPr lang="fr-FR" sz="1000" spc="-35" dirty="0">
                          <a:effectLst/>
                          <a:latin typeface="Arial MT"/>
                          <a:ea typeface="Arial MT"/>
                          <a:cs typeface="Arial MT"/>
                        </a:rPr>
                        <a:t> </a:t>
                      </a:r>
                      <a:r>
                        <a:rPr lang="fr-FR" sz="1000" dirty="0">
                          <a:effectLst/>
                          <a:latin typeface="Arial MT"/>
                          <a:ea typeface="Arial MT"/>
                          <a:cs typeface="Arial MT"/>
                        </a:rPr>
                        <a:t>pour</a:t>
                      </a:r>
                      <a:r>
                        <a:rPr lang="fr-FR" sz="1000" spc="-20" dirty="0">
                          <a:effectLst/>
                          <a:latin typeface="Arial MT"/>
                          <a:ea typeface="Arial MT"/>
                          <a:cs typeface="Arial MT"/>
                        </a:rPr>
                        <a:t> </a:t>
                      </a:r>
                      <a:r>
                        <a:rPr lang="fr-FR" sz="1000" dirty="0">
                          <a:effectLst/>
                          <a:latin typeface="Arial MT"/>
                          <a:ea typeface="Arial MT"/>
                          <a:cs typeface="Arial MT"/>
                        </a:rPr>
                        <a:t>une</a:t>
                      </a:r>
                      <a:r>
                        <a:rPr lang="fr-FR" sz="1000" spc="-30" dirty="0">
                          <a:effectLst/>
                          <a:latin typeface="Arial MT"/>
                          <a:ea typeface="Arial MT"/>
                          <a:cs typeface="Arial MT"/>
                        </a:rPr>
                        <a:t> </a:t>
                      </a:r>
                      <a:r>
                        <a:rPr lang="fr-FR" sz="1000" dirty="0">
                          <a:effectLst/>
                          <a:latin typeface="Arial MT"/>
                          <a:ea typeface="Arial MT"/>
                          <a:cs typeface="Arial MT"/>
                        </a:rPr>
                        <a:t>formation</a:t>
                      </a:r>
                      <a:r>
                        <a:rPr lang="fr-FR" sz="1000" spc="-20" dirty="0">
                          <a:effectLst/>
                          <a:latin typeface="Arial MT"/>
                          <a:ea typeface="Arial MT"/>
                          <a:cs typeface="Arial MT"/>
                        </a:rPr>
                        <a:t> </a:t>
                      </a:r>
                      <a:r>
                        <a:rPr lang="fr-FR" sz="1000" dirty="0">
                          <a:effectLst/>
                          <a:latin typeface="Arial MT"/>
                          <a:ea typeface="Arial MT"/>
                          <a:cs typeface="Arial MT"/>
                        </a:rPr>
                        <a:t>Magistère</a:t>
                      </a:r>
                      <a:r>
                        <a:rPr lang="fr-FR" sz="1000" spc="-30" dirty="0">
                          <a:effectLst/>
                          <a:latin typeface="Arial MT"/>
                          <a:ea typeface="Arial MT"/>
                          <a:cs typeface="Arial MT"/>
                        </a:rPr>
                        <a:t> </a:t>
                      </a:r>
                      <a:r>
                        <a:rPr lang="fr-FR" sz="1000" dirty="0">
                          <a:effectLst/>
                          <a:latin typeface="Arial MT"/>
                          <a:ea typeface="Arial MT"/>
                          <a:cs typeface="Arial MT"/>
                        </a:rPr>
                        <a:t>sur</a:t>
                      </a:r>
                      <a:r>
                        <a:rPr lang="fr-FR" sz="1000" spc="-20" dirty="0">
                          <a:effectLst/>
                          <a:latin typeface="Arial MT"/>
                          <a:ea typeface="Arial MT"/>
                          <a:cs typeface="Arial MT"/>
                        </a:rPr>
                        <a:t> </a:t>
                      </a:r>
                      <a:r>
                        <a:rPr lang="fr-FR" sz="1000" dirty="0">
                          <a:effectLst/>
                          <a:latin typeface="Arial MT"/>
                          <a:ea typeface="Arial MT"/>
                          <a:cs typeface="Arial MT"/>
                        </a:rPr>
                        <a:t>la</a:t>
                      </a:r>
                      <a:r>
                        <a:rPr lang="fr-FR" sz="1000" spc="-20" dirty="0">
                          <a:effectLst/>
                          <a:latin typeface="Arial MT"/>
                          <a:ea typeface="Arial MT"/>
                          <a:cs typeface="Arial MT"/>
                        </a:rPr>
                        <a:t> </a:t>
                      </a:r>
                      <a:r>
                        <a:rPr lang="fr-FR" sz="1000" dirty="0">
                          <a:effectLst/>
                          <a:latin typeface="Arial MT"/>
                          <a:ea typeface="Arial MT"/>
                          <a:cs typeface="Arial MT"/>
                        </a:rPr>
                        <a:t>physiologie</a:t>
                      </a:r>
                      <a:r>
                        <a:rPr lang="fr-FR" sz="1000" spc="-30" dirty="0">
                          <a:effectLst/>
                          <a:latin typeface="Arial MT"/>
                          <a:ea typeface="Arial MT"/>
                          <a:cs typeface="Arial MT"/>
                        </a:rPr>
                        <a:t> </a:t>
                      </a:r>
                      <a:r>
                        <a:rPr lang="fr-FR" sz="1000" dirty="0">
                          <a:effectLst/>
                          <a:latin typeface="Arial MT"/>
                          <a:ea typeface="Arial MT"/>
                          <a:cs typeface="Arial MT"/>
                        </a:rPr>
                        <a:t>de</a:t>
                      </a:r>
                      <a:r>
                        <a:rPr lang="fr-FR" sz="1000" spc="-30" dirty="0">
                          <a:effectLst/>
                          <a:latin typeface="Arial MT"/>
                          <a:ea typeface="Arial MT"/>
                          <a:cs typeface="Arial MT"/>
                        </a:rPr>
                        <a:t> </a:t>
                      </a:r>
                      <a:r>
                        <a:rPr lang="fr-FR" sz="1000" dirty="0">
                          <a:effectLst/>
                          <a:latin typeface="Arial MT"/>
                          <a:ea typeface="Arial MT"/>
                          <a:cs typeface="Arial MT"/>
                        </a:rPr>
                        <a:t>la</a:t>
                      </a:r>
                      <a:r>
                        <a:rPr lang="fr-FR" sz="1000" spc="-25" dirty="0">
                          <a:effectLst/>
                          <a:latin typeface="Arial MT"/>
                          <a:ea typeface="Arial MT"/>
                          <a:cs typeface="Arial MT"/>
                        </a:rPr>
                        <a:t> </a:t>
                      </a:r>
                      <a:r>
                        <a:rPr lang="fr-FR" sz="1000" dirty="0">
                          <a:effectLst/>
                          <a:latin typeface="Arial MT"/>
                          <a:ea typeface="Arial MT"/>
                          <a:cs typeface="Arial MT"/>
                        </a:rPr>
                        <a:t>voix</a:t>
                      </a:r>
                      <a:r>
                        <a:rPr lang="fr-FR" sz="1000" spc="-20" dirty="0">
                          <a:effectLst/>
                          <a:latin typeface="Arial MT"/>
                          <a:ea typeface="Arial MT"/>
                          <a:cs typeface="Arial MT"/>
                        </a:rPr>
                        <a:t> </a:t>
                      </a:r>
                      <a:r>
                        <a:rPr lang="fr-FR" sz="1000" dirty="0">
                          <a:effectLst/>
                          <a:latin typeface="Arial MT"/>
                          <a:ea typeface="Arial MT"/>
                          <a:cs typeface="Arial MT"/>
                        </a:rPr>
                        <a:t>et</a:t>
                      </a:r>
                      <a:r>
                        <a:rPr lang="fr-FR" sz="1000" spc="-30" dirty="0">
                          <a:effectLst/>
                          <a:latin typeface="Arial MT"/>
                          <a:ea typeface="Arial MT"/>
                          <a:cs typeface="Arial MT"/>
                        </a:rPr>
                        <a:t> </a:t>
                      </a:r>
                      <a:r>
                        <a:rPr lang="fr-FR" sz="1000" dirty="0">
                          <a:effectLst/>
                          <a:latin typeface="Arial MT"/>
                          <a:ea typeface="Arial MT"/>
                          <a:cs typeface="Arial MT"/>
                        </a:rPr>
                        <a:t>un</a:t>
                      </a:r>
                      <a:r>
                        <a:rPr lang="fr-FR" sz="1000" spc="-25" dirty="0">
                          <a:effectLst/>
                          <a:latin typeface="Arial MT"/>
                          <a:ea typeface="Arial MT"/>
                          <a:cs typeface="Arial MT"/>
                        </a:rPr>
                        <a:t> </a:t>
                      </a:r>
                      <a:r>
                        <a:rPr lang="fr-FR" sz="1000" dirty="0">
                          <a:effectLst/>
                          <a:latin typeface="Arial MT"/>
                          <a:ea typeface="Arial MT"/>
                          <a:cs typeface="Arial MT"/>
                        </a:rPr>
                        <a:t>travail</a:t>
                      </a:r>
                      <a:r>
                        <a:rPr lang="fr-FR" sz="1000" spc="-30" dirty="0">
                          <a:effectLst/>
                          <a:latin typeface="Arial MT"/>
                          <a:ea typeface="Arial MT"/>
                          <a:cs typeface="Arial MT"/>
                        </a:rPr>
                        <a:t> </a:t>
                      </a:r>
                      <a:r>
                        <a:rPr lang="fr-FR" sz="1000" dirty="0">
                          <a:effectLst/>
                          <a:latin typeface="Arial MT"/>
                          <a:ea typeface="Arial MT"/>
                          <a:cs typeface="Arial MT"/>
                        </a:rPr>
                        <a:t>personnel</a:t>
                      </a:r>
                      <a:r>
                        <a:rPr lang="fr-FR" sz="1000" spc="-35" dirty="0">
                          <a:effectLst/>
                          <a:latin typeface="Arial MT"/>
                          <a:ea typeface="Arial MT"/>
                          <a:cs typeface="Arial MT"/>
                        </a:rPr>
                        <a:t> </a:t>
                      </a:r>
                      <a:r>
                        <a:rPr lang="fr-FR" sz="1000" dirty="0">
                          <a:effectLst/>
                          <a:latin typeface="Arial MT"/>
                          <a:ea typeface="Arial MT"/>
                          <a:cs typeface="Arial MT"/>
                        </a:rPr>
                        <a:t>d</a:t>
                      </a:r>
                      <a:r>
                        <a:rPr lang="fr-FR" sz="1000" spc="-25" dirty="0">
                          <a:effectLst/>
                          <a:latin typeface="Arial MT"/>
                          <a:ea typeface="Arial MT"/>
                          <a:cs typeface="Arial MT"/>
                        </a:rPr>
                        <a:t> </a:t>
                      </a:r>
                      <a:r>
                        <a:rPr lang="fr-FR" sz="1000" dirty="0">
                          <a:effectLst/>
                          <a:latin typeface="Arial MT"/>
                          <a:ea typeface="Arial MT"/>
                          <a:cs typeface="Arial MT"/>
                        </a:rPr>
                        <a:t>expérimentation </a:t>
                      </a:r>
                      <a:r>
                        <a:rPr lang="fr-FR" sz="1000" spc="-260" dirty="0">
                          <a:effectLst/>
                          <a:latin typeface="Arial MT"/>
                          <a:ea typeface="Arial MT"/>
                          <a:cs typeface="Arial MT"/>
                        </a:rPr>
                        <a:t> </a:t>
                      </a:r>
                      <a:r>
                        <a:rPr lang="fr-FR" sz="1000" dirty="0">
                          <a:effectLst/>
                          <a:latin typeface="Arial MT"/>
                          <a:ea typeface="Arial MT"/>
                          <a:cs typeface="Arial MT"/>
                        </a:rPr>
                        <a:t>avec</a:t>
                      </a:r>
                      <a:r>
                        <a:rPr lang="fr-FR" sz="1000" spc="-5" dirty="0">
                          <a:effectLst/>
                          <a:latin typeface="Arial MT"/>
                          <a:ea typeface="Arial MT"/>
                          <a:cs typeface="Arial MT"/>
                        </a:rPr>
                        <a:t> </a:t>
                      </a:r>
                      <a:r>
                        <a:rPr lang="fr-FR" sz="1000" dirty="0">
                          <a:effectLst/>
                          <a:latin typeface="Arial MT"/>
                          <a:ea typeface="Arial MT"/>
                          <a:cs typeface="Arial MT"/>
                        </a:rPr>
                        <a:t>sa</a:t>
                      </a:r>
                      <a:r>
                        <a:rPr lang="fr-FR" sz="1000" spc="-5" dirty="0">
                          <a:effectLst/>
                          <a:latin typeface="Arial MT"/>
                          <a:ea typeface="Arial MT"/>
                          <a:cs typeface="Arial MT"/>
                        </a:rPr>
                        <a:t> </a:t>
                      </a:r>
                      <a:r>
                        <a:rPr lang="fr-FR" sz="1000" dirty="0">
                          <a:effectLst/>
                          <a:latin typeface="Arial MT"/>
                          <a:ea typeface="Arial MT"/>
                          <a:cs typeface="Arial MT"/>
                        </a:rPr>
                        <a:t>classe.</a:t>
                      </a:r>
                      <a:endParaRPr lang="fr-FR" sz="1100" dirty="0">
                        <a:effectLst/>
                        <a:latin typeface="Arial MT"/>
                        <a:ea typeface="Arial MT"/>
                        <a:cs typeface="Arial MT"/>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tcPr>
                </a:tc>
                <a:tc hMerge="1">
                  <a:txBody>
                    <a:bodyPr/>
                    <a:lstStyle/>
                    <a:p>
                      <a:endParaRPr lang="fr-FR"/>
                    </a:p>
                  </a:txBody>
                  <a:tcPr>
                    <a:lnL w="12700" cap="flat" cmpd="sng" algn="ctr">
                      <a:solidFill>
                        <a:srgbClr val="000000"/>
                      </a:solidFill>
                      <a:prstDash val="solid"/>
                      <a:round/>
                      <a:headEnd type="none" w="med" len="med"/>
                      <a:tailEnd type="none" w="med" len="med"/>
                    </a:lnL>
                  </a:tcPr>
                </a:tc>
                <a:extLst>
                  <a:ext uri="{0D108BD9-81ED-4DB2-BD59-A6C34878D82A}">
                    <a16:rowId xmlns:a16="http://schemas.microsoft.com/office/drawing/2014/main" val="2586181254"/>
                  </a:ext>
                </a:extLst>
              </a:tr>
              <a:tr h="180000">
                <a:tc>
                  <a:txBody>
                    <a:bodyPr/>
                    <a:lstStyle/>
                    <a:p>
                      <a:pPr marL="38735">
                        <a:spcBef>
                          <a:spcPts val="140"/>
                        </a:spcBef>
                      </a:pPr>
                      <a:r>
                        <a:rPr lang="fr-FR" sz="1000" dirty="0">
                          <a:effectLst/>
                          <a:latin typeface="Arial MT"/>
                          <a:ea typeface="Arial MT"/>
                          <a:cs typeface="Arial MT"/>
                        </a:rPr>
                        <a:t>Durée</a:t>
                      </a:r>
                      <a:r>
                        <a:rPr lang="fr-FR" sz="1000" spc="-15" dirty="0">
                          <a:effectLst/>
                          <a:latin typeface="Arial MT"/>
                          <a:ea typeface="Arial MT"/>
                          <a:cs typeface="Arial MT"/>
                        </a:rPr>
                        <a:t> </a:t>
                      </a:r>
                      <a:r>
                        <a:rPr lang="fr-FR" sz="1000" dirty="0">
                          <a:effectLst/>
                          <a:latin typeface="Arial MT"/>
                          <a:ea typeface="Arial MT"/>
                          <a:cs typeface="Arial MT"/>
                        </a:rPr>
                        <a:t>:</a:t>
                      </a:r>
                      <a:r>
                        <a:rPr lang="fr-FR" sz="1000" spc="-15" dirty="0">
                          <a:effectLst/>
                          <a:latin typeface="Arial MT"/>
                          <a:ea typeface="Arial MT"/>
                          <a:cs typeface="Arial MT"/>
                        </a:rPr>
                        <a:t> </a:t>
                      </a:r>
                      <a:r>
                        <a:rPr lang="fr-FR" sz="1000" dirty="0">
                          <a:effectLst/>
                          <a:latin typeface="Arial MT"/>
                          <a:ea typeface="Arial MT"/>
                          <a:cs typeface="Arial MT"/>
                        </a:rPr>
                        <a:t>6</a:t>
                      </a:r>
                      <a:r>
                        <a:rPr lang="fr-FR" sz="1000" spc="-10" dirty="0">
                          <a:effectLst/>
                          <a:latin typeface="Arial MT"/>
                          <a:ea typeface="Arial MT"/>
                          <a:cs typeface="Arial MT"/>
                        </a:rPr>
                        <a:t> </a:t>
                      </a:r>
                      <a:r>
                        <a:rPr lang="fr-FR" sz="1000" dirty="0">
                          <a:effectLst/>
                          <a:latin typeface="Arial MT"/>
                          <a:ea typeface="Arial MT"/>
                          <a:cs typeface="Arial MT"/>
                        </a:rPr>
                        <a:t>heures</a:t>
                      </a:r>
                      <a:endParaRPr lang="fr-FR" sz="1100" dirty="0">
                        <a:effectLst/>
                        <a:latin typeface="Arial MT"/>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0640">
                        <a:spcBef>
                          <a:spcPts val="135"/>
                        </a:spcBef>
                        <a:spcAft>
                          <a:spcPts val="0"/>
                        </a:spcAft>
                      </a:pPr>
                      <a:r>
                        <a:rPr lang="fr-FR" sz="1000" dirty="0">
                          <a:effectLst/>
                          <a:latin typeface="Arial MT"/>
                          <a:ea typeface="Arial MT"/>
                          <a:cs typeface="Arial MT"/>
                        </a:rPr>
                        <a:t>Lieu</a:t>
                      </a:r>
                      <a:r>
                        <a:rPr lang="fr-FR" sz="1000" spc="-15" dirty="0">
                          <a:effectLst/>
                          <a:latin typeface="Arial MT"/>
                          <a:ea typeface="Arial MT"/>
                          <a:cs typeface="Arial MT"/>
                        </a:rPr>
                        <a:t> </a:t>
                      </a:r>
                      <a:r>
                        <a:rPr lang="fr-FR" sz="1000" dirty="0">
                          <a:effectLst/>
                          <a:latin typeface="Arial MT"/>
                          <a:ea typeface="Arial MT"/>
                          <a:cs typeface="Arial MT"/>
                        </a:rPr>
                        <a:t>:</a:t>
                      </a:r>
                      <a:r>
                        <a:rPr lang="fr-FR" sz="1000" spc="-20" dirty="0">
                          <a:effectLst/>
                          <a:latin typeface="Arial MT"/>
                          <a:ea typeface="Arial MT"/>
                          <a:cs typeface="Arial MT"/>
                        </a:rPr>
                        <a:t> </a:t>
                      </a:r>
                      <a:r>
                        <a:rPr lang="fr-FR" sz="1000" dirty="0">
                          <a:effectLst/>
                          <a:latin typeface="Arial MT"/>
                          <a:ea typeface="Arial MT"/>
                          <a:cs typeface="Arial MT"/>
                        </a:rPr>
                        <a:t>A</a:t>
                      </a:r>
                      <a:r>
                        <a:rPr lang="fr-FR" sz="1000" spc="-20" dirty="0">
                          <a:effectLst/>
                          <a:latin typeface="Arial MT"/>
                          <a:ea typeface="Arial MT"/>
                          <a:cs typeface="Arial MT"/>
                        </a:rPr>
                        <a:t> </a:t>
                      </a:r>
                      <a:r>
                        <a:rPr lang="fr-FR" sz="1000" dirty="0">
                          <a:effectLst/>
                          <a:latin typeface="Arial MT"/>
                          <a:ea typeface="Arial MT"/>
                          <a:cs typeface="Arial MT"/>
                        </a:rPr>
                        <a:t>définir</a:t>
                      </a:r>
                      <a:endParaRPr lang="fr-FR" sz="1100" dirty="0">
                        <a:effectLst/>
                        <a:latin typeface="Arial MT"/>
                        <a:ea typeface="Arial MT"/>
                        <a:cs typeface="Arial MT"/>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40888583"/>
                  </a:ext>
                </a:extLst>
              </a:tr>
            </a:tbl>
          </a:graphicData>
        </a:graphic>
      </p:graphicFrame>
    </p:spTree>
    <p:extLst>
      <p:ext uri="{BB962C8B-B14F-4D97-AF65-F5344CB8AC3E}">
        <p14:creationId xmlns:p14="http://schemas.microsoft.com/office/powerpoint/2010/main" val="111664780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numéro de diapositive 2">
            <a:extLst>
              <a:ext uri="{FF2B5EF4-FFF2-40B4-BE49-F238E27FC236}">
                <a16:creationId xmlns:a16="http://schemas.microsoft.com/office/drawing/2014/main" id="{DC7B47B9-B582-4275-B78F-A1A6BC6AEE50}"/>
              </a:ext>
            </a:extLst>
          </p:cNvPr>
          <p:cNvSpPr>
            <a:spLocks noGrp="1"/>
          </p:cNvSpPr>
          <p:nvPr>
            <p:ph type="sldNum" sz="quarter" idx="12"/>
          </p:nvPr>
        </p:nvSpPr>
        <p:spPr/>
        <p:txBody>
          <a:bodyPr/>
          <a:lstStyle/>
          <a:p>
            <a:fld id="{B09499B9-A54A-48B6-A9F5-EC93DEB5225B}" type="slidenum">
              <a:rPr lang="fr-FR" smtClean="0"/>
              <a:t>31</a:t>
            </a:fld>
            <a:endParaRPr lang="fr-FR" dirty="0"/>
          </a:p>
        </p:txBody>
      </p:sp>
      <p:graphicFrame>
        <p:nvGraphicFramePr>
          <p:cNvPr id="4" name="Tableau 3">
            <a:extLst>
              <a:ext uri="{FF2B5EF4-FFF2-40B4-BE49-F238E27FC236}">
                <a16:creationId xmlns:a16="http://schemas.microsoft.com/office/drawing/2014/main" id="{134DDFCE-7AB4-4475-AEEF-42C8ECAB7632}"/>
              </a:ext>
            </a:extLst>
          </p:cNvPr>
          <p:cNvGraphicFramePr>
            <a:graphicFrameLocks noGrp="1"/>
          </p:cNvGraphicFramePr>
          <p:nvPr>
            <p:extLst>
              <p:ext uri="{D42A27DB-BD31-4B8C-83A1-F6EECF244321}">
                <p14:modId xmlns:p14="http://schemas.microsoft.com/office/powerpoint/2010/main" val="3318034832"/>
              </p:ext>
            </p:extLst>
          </p:nvPr>
        </p:nvGraphicFramePr>
        <p:xfrm>
          <a:off x="811665" y="600411"/>
          <a:ext cx="10307003" cy="2023110"/>
        </p:xfrm>
        <a:graphic>
          <a:graphicData uri="http://schemas.openxmlformats.org/drawingml/2006/table">
            <a:tbl>
              <a:tblPr firstRow="1" firstCol="1" lastRow="1" lastCol="1" bandRow="1" bandCol="1"/>
              <a:tblGrid>
                <a:gridCol w="5096088">
                  <a:extLst>
                    <a:ext uri="{9D8B030D-6E8A-4147-A177-3AD203B41FA5}">
                      <a16:colId xmlns:a16="http://schemas.microsoft.com/office/drawing/2014/main" val="3204720994"/>
                    </a:ext>
                  </a:extLst>
                </a:gridCol>
                <a:gridCol w="5210915">
                  <a:extLst>
                    <a:ext uri="{9D8B030D-6E8A-4147-A177-3AD203B41FA5}">
                      <a16:colId xmlns:a16="http://schemas.microsoft.com/office/drawing/2014/main" val="55620019"/>
                    </a:ext>
                  </a:extLst>
                </a:gridCol>
              </a:tblGrid>
              <a:tr h="219710">
                <a:tc gridSpan="2">
                  <a:txBody>
                    <a:bodyPr/>
                    <a:lstStyle/>
                    <a:p>
                      <a:pPr marL="43180">
                        <a:spcBef>
                          <a:spcPts val="95"/>
                        </a:spcBef>
                        <a:spcAft>
                          <a:spcPts val="0"/>
                        </a:spcAft>
                      </a:pPr>
                      <a:r>
                        <a:rPr lang="fr-FR" sz="1100" b="1" dirty="0">
                          <a:solidFill>
                            <a:schemeClr val="bg1"/>
                          </a:solidFill>
                          <a:effectLst/>
                          <a:latin typeface="Arial" panose="020B0604020202020204" pitchFamily="34" charset="0"/>
                          <a:ea typeface="Arial MT"/>
                          <a:cs typeface="Arial MT"/>
                        </a:rPr>
                        <a:t>Dispositif</a:t>
                      </a:r>
                      <a:r>
                        <a:rPr lang="fr-FR" sz="1100" b="1" spc="15" dirty="0">
                          <a:solidFill>
                            <a:schemeClr val="bg1"/>
                          </a:solidFill>
                          <a:effectLst/>
                          <a:latin typeface="Arial" panose="020B0604020202020204" pitchFamily="34" charset="0"/>
                          <a:ea typeface="Arial MT"/>
                          <a:cs typeface="Arial MT"/>
                        </a:rPr>
                        <a:t> </a:t>
                      </a:r>
                      <a:r>
                        <a:rPr lang="fr-FR" sz="1100" b="1" dirty="0">
                          <a:solidFill>
                            <a:schemeClr val="bg1"/>
                          </a:solidFill>
                          <a:effectLst/>
                          <a:latin typeface="Arial" panose="020B0604020202020204" pitchFamily="34" charset="0"/>
                          <a:ea typeface="Arial MT"/>
                          <a:cs typeface="Arial MT"/>
                        </a:rPr>
                        <a:t>:</a:t>
                      </a:r>
                      <a:r>
                        <a:rPr lang="fr-FR" sz="1100" b="1" spc="20" dirty="0">
                          <a:solidFill>
                            <a:schemeClr val="bg1"/>
                          </a:solidFill>
                          <a:effectLst/>
                          <a:latin typeface="Arial" panose="020B0604020202020204" pitchFamily="34" charset="0"/>
                          <a:ea typeface="Arial MT"/>
                          <a:cs typeface="Arial MT"/>
                        </a:rPr>
                        <a:t> </a:t>
                      </a:r>
                      <a:r>
                        <a:rPr lang="fr-FR" sz="1100" b="1" dirty="0">
                          <a:solidFill>
                            <a:schemeClr val="bg1"/>
                          </a:solidFill>
                          <a:effectLst/>
                          <a:latin typeface="Arial" panose="020B0604020202020204" pitchFamily="34" charset="0"/>
                          <a:ea typeface="Arial MT"/>
                          <a:cs typeface="Arial MT"/>
                        </a:rPr>
                        <a:t>CH30</a:t>
                      </a:r>
                      <a:r>
                        <a:rPr lang="fr-FR" sz="1100" b="1" spc="10" dirty="0">
                          <a:solidFill>
                            <a:schemeClr val="bg1"/>
                          </a:solidFill>
                          <a:effectLst/>
                          <a:latin typeface="Arial" panose="020B0604020202020204" pitchFamily="34" charset="0"/>
                          <a:ea typeface="Arial MT"/>
                          <a:cs typeface="Arial MT"/>
                        </a:rPr>
                        <a:t> </a:t>
                      </a:r>
                      <a:r>
                        <a:rPr lang="fr-FR" sz="1100" b="1" dirty="0">
                          <a:solidFill>
                            <a:schemeClr val="bg1"/>
                          </a:solidFill>
                          <a:effectLst/>
                          <a:latin typeface="Arial" panose="020B0604020202020204" pitchFamily="34" charset="0"/>
                          <a:ea typeface="Arial MT"/>
                          <a:cs typeface="Arial MT"/>
                        </a:rPr>
                        <a:t>-</a:t>
                      </a:r>
                      <a:r>
                        <a:rPr lang="fr-FR" sz="1100" b="1" spc="15" dirty="0">
                          <a:solidFill>
                            <a:schemeClr val="bg1"/>
                          </a:solidFill>
                          <a:effectLst/>
                          <a:latin typeface="Arial" panose="020B0604020202020204" pitchFamily="34" charset="0"/>
                          <a:ea typeface="Arial MT"/>
                          <a:cs typeface="Arial MT"/>
                        </a:rPr>
                        <a:t> </a:t>
                      </a:r>
                      <a:r>
                        <a:rPr lang="fr-FR" sz="1100" b="1" dirty="0">
                          <a:solidFill>
                            <a:schemeClr val="bg1"/>
                          </a:solidFill>
                          <a:effectLst/>
                          <a:latin typeface="Arial" panose="020B0604020202020204" pitchFamily="34" charset="0"/>
                          <a:ea typeface="Arial MT"/>
                          <a:cs typeface="Arial MT"/>
                        </a:rPr>
                        <a:t>Réunion</a:t>
                      </a:r>
                      <a:r>
                        <a:rPr lang="fr-FR" sz="1100" b="1" spc="10" dirty="0">
                          <a:solidFill>
                            <a:schemeClr val="bg1"/>
                          </a:solidFill>
                          <a:effectLst/>
                          <a:latin typeface="Arial" panose="020B0604020202020204" pitchFamily="34" charset="0"/>
                          <a:ea typeface="Arial MT"/>
                          <a:cs typeface="Arial MT"/>
                        </a:rPr>
                        <a:t> </a:t>
                      </a:r>
                      <a:r>
                        <a:rPr lang="fr-FR" sz="1100" b="1" dirty="0">
                          <a:solidFill>
                            <a:schemeClr val="bg1"/>
                          </a:solidFill>
                          <a:effectLst/>
                          <a:latin typeface="Arial" panose="020B0604020202020204" pitchFamily="34" charset="0"/>
                          <a:ea typeface="Arial MT"/>
                          <a:cs typeface="Arial MT"/>
                        </a:rPr>
                        <a:t>des</a:t>
                      </a:r>
                      <a:r>
                        <a:rPr lang="fr-FR" sz="1100" b="1" spc="15" dirty="0">
                          <a:solidFill>
                            <a:schemeClr val="bg1"/>
                          </a:solidFill>
                          <a:effectLst/>
                          <a:latin typeface="Arial" panose="020B0604020202020204" pitchFamily="34" charset="0"/>
                          <a:ea typeface="Arial MT"/>
                          <a:cs typeface="Arial MT"/>
                        </a:rPr>
                        <a:t> </a:t>
                      </a:r>
                      <a:r>
                        <a:rPr lang="fr-FR" sz="1100" b="1" dirty="0">
                          <a:solidFill>
                            <a:schemeClr val="bg1"/>
                          </a:solidFill>
                          <a:effectLst/>
                          <a:latin typeface="Arial" panose="020B0604020202020204" pitchFamily="34" charset="0"/>
                          <a:ea typeface="Arial MT"/>
                          <a:cs typeface="Arial MT"/>
                        </a:rPr>
                        <a:t>directeurs</a:t>
                      </a:r>
                      <a:r>
                        <a:rPr lang="fr-FR" sz="1100" b="1" spc="10" dirty="0">
                          <a:solidFill>
                            <a:schemeClr val="bg1"/>
                          </a:solidFill>
                          <a:effectLst/>
                          <a:latin typeface="Arial" panose="020B0604020202020204" pitchFamily="34" charset="0"/>
                          <a:ea typeface="Arial MT"/>
                          <a:cs typeface="Arial MT"/>
                        </a:rPr>
                        <a:t> </a:t>
                      </a:r>
                      <a:r>
                        <a:rPr lang="fr-FR" sz="1100" b="1" dirty="0">
                          <a:solidFill>
                            <a:schemeClr val="bg1"/>
                          </a:solidFill>
                          <a:effectLst/>
                          <a:latin typeface="Arial" panose="020B0604020202020204" pitchFamily="34" charset="0"/>
                          <a:ea typeface="Arial MT"/>
                          <a:cs typeface="Arial MT"/>
                        </a:rPr>
                        <a:t>-</a:t>
                      </a:r>
                      <a:r>
                        <a:rPr lang="fr-FR" sz="1100" b="1" spc="15" dirty="0">
                          <a:solidFill>
                            <a:schemeClr val="bg1"/>
                          </a:solidFill>
                          <a:effectLst/>
                          <a:latin typeface="Arial" panose="020B0604020202020204" pitchFamily="34" charset="0"/>
                          <a:ea typeface="Arial MT"/>
                          <a:cs typeface="Arial MT"/>
                        </a:rPr>
                        <a:t> </a:t>
                      </a:r>
                      <a:r>
                        <a:rPr lang="fr-FR" sz="1100" b="1" dirty="0">
                          <a:solidFill>
                            <a:schemeClr val="bg1"/>
                          </a:solidFill>
                          <a:effectLst/>
                          <a:latin typeface="Arial" panose="020B0604020202020204" pitchFamily="34" charset="0"/>
                          <a:ea typeface="Arial MT"/>
                          <a:cs typeface="Arial MT"/>
                        </a:rPr>
                        <a:t>Champagnole</a:t>
                      </a:r>
                      <a:endParaRPr lang="fr-FR" sz="1100" dirty="0">
                        <a:solidFill>
                          <a:schemeClr val="bg1"/>
                        </a:solidFill>
                        <a:effectLst/>
                        <a:latin typeface="Arial MT"/>
                        <a:ea typeface="Arial MT"/>
                        <a:cs typeface="Arial MT"/>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solidFill>
                      <a:srgbClr val="587FCB"/>
                    </a:solidFill>
                  </a:tcPr>
                </a:tc>
                <a:tc hMerge="1">
                  <a:txBody>
                    <a:bodyPr/>
                    <a:lstStyle/>
                    <a:p>
                      <a:endParaRPr lang="fr-FR"/>
                    </a:p>
                  </a:txBody>
                  <a:tcPr/>
                </a:tc>
                <a:extLst>
                  <a:ext uri="{0D108BD9-81ED-4DB2-BD59-A6C34878D82A}">
                    <a16:rowId xmlns:a16="http://schemas.microsoft.com/office/drawing/2014/main" val="583069931"/>
                  </a:ext>
                </a:extLst>
              </a:tr>
              <a:tr h="265430">
                <a:tc>
                  <a:txBody>
                    <a:bodyPr/>
                    <a:lstStyle/>
                    <a:p>
                      <a:pPr marL="38735">
                        <a:spcBef>
                          <a:spcPts val="265"/>
                        </a:spcBef>
                      </a:pPr>
                      <a:r>
                        <a:rPr lang="fr-FR" sz="1000" b="1" dirty="0">
                          <a:effectLst/>
                          <a:latin typeface="Arial" panose="020B0604020202020204" pitchFamily="34" charset="0"/>
                          <a:ea typeface="Arial MT"/>
                          <a:cs typeface="Arial MT"/>
                        </a:rPr>
                        <a:t>Identifiant</a:t>
                      </a:r>
                      <a:r>
                        <a:rPr lang="fr-FR" sz="1000" b="1" spc="-20" dirty="0">
                          <a:effectLst/>
                          <a:latin typeface="Arial" panose="020B0604020202020204" pitchFamily="34" charset="0"/>
                          <a:ea typeface="Arial MT"/>
                          <a:cs typeface="Arial MT"/>
                        </a:rPr>
                        <a:t> </a:t>
                      </a:r>
                      <a:r>
                        <a:rPr lang="fr-FR" sz="1000" b="1" dirty="0">
                          <a:effectLst/>
                          <a:latin typeface="Arial" panose="020B0604020202020204" pitchFamily="34" charset="0"/>
                          <a:ea typeface="Arial MT"/>
                          <a:cs typeface="Arial MT"/>
                        </a:rPr>
                        <a:t>:</a:t>
                      </a:r>
                      <a:r>
                        <a:rPr lang="fr-FR" sz="1000" b="1" spc="-25" dirty="0">
                          <a:effectLst/>
                          <a:latin typeface="Arial" panose="020B0604020202020204" pitchFamily="34" charset="0"/>
                          <a:ea typeface="Arial MT"/>
                          <a:cs typeface="Arial MT"/>
                        </a:rPr>
                        <a:t> </a:t>
                      </a:r>
                      <a:r>
                        <a:rPr lang="fr-FR" sz="1000" b="1" dirty="0">
                          <a:effectLst/>
                          <a:latin typeface="Arial" panose="020B0604020202020204" pitchFamily="34" charset="0"/>
                          <a:ea typeface="Arial MT"/>
                          <a:cs typeface="Arial MT"/>
                        </a:rPr>
                        <a:t>22D0391042</a:t>
                      </a:r>
                      <a:endParaRPr lang="fr-FR" sz="1100" dirty="0">
                        <a:effectLst/>
                        <a:latin typeface="Arial MT"/>
                        <a:ea typeface="Arial MT"/>
                        <a:cs typeface="Arial M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tcPr>
                </a:tc>
                <a:tc>
                  <a:txBody>
                    <a:bodyPr/>
                    <a:lstStyle/>
                    <a:p>
                      <a:pPr marL="38735"/>
                      <a:r>
                        <a:rPr lang="fr-FR" sz="1000" dirty="0">
                          <a:effectLst/>
                          <a:latin typeface="Times New Roman" panose="02020603050405020304" pitchFamily="18" charset="0"/>
                          <a:ea typeface="Arial MT"/>
                          <a:cs typeface="Arial MT"/>
                        </a:rPr>
                        <a:t> </a:t>
                      </a:r>
                      <a:r>
                        <a:rPr lang="fr-FR" sz="1000" dirty="0">
                          <a:effectLst/>
                          <a:latin typeface="Arial MT"/>
                        </a:rPr>
                        <a:t>Inscription</a:t>
                      </a:r>
                      <a:r>
                        <a:rPr lang="fr-FR" sz="1000" spc="-30" dirty="0">
                          <a:effectLst/>
                          <a:latin typeface="Arial MT"/>
                        </a:rPr>
                        <a:t> </a:t>
                      </a:r>
                      <a:r>
                        <a:rPr lang="fr-FR" sz="1000" dirty="0">
                          <a:effectLst/>
                          <a:latin typeface="Arial MT"/>
                        </a:rPr>
                        <a:t>:</a:t>
                      </a:r>
                      <a:r>
                        <a:rPr lang="fr-FR" sz="1000" spc="-30" dirty="0">
                          <a:effectLst/>
                          <a:latin typeface="Arial MT"/>
                        </a:rPr>
                        <a:t> </a:t>
                      </a:r>
                      <a:r>
                        <a:rPr lang="fr-FR" sz="1000" dirty="0">
                          <a:effectLst/>
                          <a:latin typeface="Arial MT"/>
                        </a:rPr>
                        <a:t>Public</a:t>
                      </a:r>
                      <a:r>
                        <a:rPr lang="fr-FR" sz="1000" spc="-20" dirty="0">
                          <a:effectLst/>
                          <a:latin typeface="Arial MT"/>
                        </a:rPr>
                        <a:t> </a:t>
                      </a:r>
                      <a:r>
                        <a:rPr lang="fr-FR" sz="1000" dirty="0">
                          <a:effectLst/>
                          <a:latin typeface="Arial MT"/>
                        </a:rPr>
                        <a:t>désigné,</a:t>
                      </a:r>
                      <a:r>
                        <a:rPr lang="fr-FR" sz="1000" spc="-25" dirty="0">
                          <a:effectLst/>
                          <a:latin typeface="Arial MT"/>
                        </a:rPr>
                        <a:t> </a:t>
                      </a:r>
                      <a:r>
                        <a:rPr lang="fr-FR" sz="1000" dirty="0">
                          <a:effectLst/>
                          <a:latin typeface="Arial MT"/>
                        </a:rPr>
                        <a:t>ne</a:t>
                      </a:r>
                      <a:r>
                        <a:rPr lang="fr-FR" sz="1000" spc="-30" dirty="0">
                          <a:effectLst/>
                          <a:latin typeface="Arial MT"/>
                        </a:rPr>
                        <a:t> </a:t>
                      </a:r>
                      <a:r>
                        <a:rPr lang="fr-FR" sz="1000" dirty="0">
                          <a:effectLst/>
                          <a:latin typeface="Arial MT"/>
                        </a:rPr>
                        <a:t>pas</a:t>
                      </a:r>
                      <a:r>
                        <a:rPr lang="fr-FR" sz="1000" spc="-20" dirty="0">
                          <a:effectLst/>
                          <a:latin typeface="Arial MT"/>
                        </a:rPr>
                        <a:t> </a:t>
                      </a:r>
                      <a:r>
                        <a:rPr lang="fr-FR" sz="1000" dirty="0">
                          <a:effectLst/>
                          <a:latin typeface="Arial MT"/>
                        </a:rPr>
                        <a:t>s'inscrire</a:t>
                      </a:r>
                      <a:endParaRPr lang="fr-FR" sz="1100" dirty="0">
                        <a:effectLst/>
                        <a:latin typeface="Arial M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29586499"/>
                  </a:ext>
                </a:extLst>
              </a:tr>
              <a:tr h="302260">
                <a:tc gridSpan="2">
                  <a:txBody>
                    <a:bodyPr/>
                    <a:lstStyle/>
                    <a:p>
                      <a:pPr marL="4445" marR="184785" indent="34290">
                        <a:lnSpc>
                          <a:spcPts val="1130"/>
                        </a:lnSpc>
                        <a:spcBef>
                          <a:spcPts val="20"/>
                        </a:spcBef>
                        <a:spcAft>
                          <a:spcPts val="0"/>
                        </a:spcAft>
                      </a:pPr>
                      <a:r>
                        <a:rPr lang="fr-FR" sz="1000" dirty="0">
                          <a:effectLst/>
                          <a:latin typeface="Arial MT"/>
                          <a:ea typeface="Arial MT"/>
                          <a:cs typeface="Arial MT"/>
                        </a:rPr>
                        <a:t>Objectifs</a:t>
                      </a:r>
                      <a:r>
                        <a:rPr lang="fr-FR" sz="1000" spc="-25" dirty="0">
                          <a:effectLst/>
                          <a:latin typeface="Arial MT"/>
                          <a:ea typeface="Arial MT"/>
                          <a:cs typeface="Arial MT"/>
                        </a:rPr>
                        <a:t> </a:t>
                      </a:r>
                      <a:r>
                        <a:rPr lang="fr-FR" sz="1000" dirty="0">
                          <a:effectLst/>
                          <a:latin typeface="Arial MT"/>
                          <a:ea typeface="Arial MT"/>
                          <a:cs typeface="Arial MT"/>
                        </a:rPr>
                        <a:t>généraux</a:t>
                      </a:r>
                      <a:r>
                        <a:rPr lang="fr-FR" sz="1000" spc="-20" dirty="0">
                          <a:effectLst/>
                          <a:latin typeface="Arial MT"/>
                          <a:ea typeface="Arial MT"/>
                          <a:cs typeface="Arial MT"/>
                        </a:rPr>
                        <a:t> </a:t>
                      </a:r>
                      <a:r>
                        <a:rPr lang="fr-FR" sz="1000" dirty="0">
                          <a:effectLst/>
                          <a:latin typeface="Arial MT"/>
                          <a:ea typeface="Arial MT"/>
                          <a:cs typeface="Arial MT"/>
                        </a:rPr>
                        <a:t>:</a:t>
                      </a:r>
                      <a:r>
                        <a:rPr lang="fr-FR" sz="1000" spc="-35" dirty="0">
                          <a:effectLst/>
                          <a:latin typeface="Arial MT"/>
                          <a:ea typeface="Arial MT"/>
                          <a:cs typeface="Arial MT"/>
                        </a:rPr>
                        <a:t> </a:t>
                      </a:r>
                      <a:r>
                        <a:rPr lang="fr-FR" sz="1000" dirty="0">
                          <a:effectLst/>
                          <a:latin typeface="Arial MT"/>
                          <a:ea typeface="Arial MT"/>
                          <a:cs typeface="Arial MT"/>
                        </a:rPr>
                        <a:t>Accompagner</a:t>
                      </a:r>
                      <a:r>
                        <a:rPr lang="fr-FR" sz="1000" spc="-20" dirty="0">
                          <a:effectLst/>
                          <a:latin typeface="Arial MT"/>
                          <a:ea typeface="Arial MT"/>
                          <a:cs typeface="Arial MT"/>
                        </a:rPr>
                        <a:t> </a:t>
                      </a:r>
                      <a:r>
                        <a:rPr lang="fr-FR" sz="1000" dirty="0">
                          <a:effectLst/>
                          <a:latin typeface="Arial MT"/>
                          <a:ea typeface="Arial MT"/>
                          <a:cs typeface="Arial MT"/>
                        </a:rPr>
                        <a:t>les</a:t>
                      </a:r>
                      <a:r>
                        <a:rPr lang="fr-FR" sz="1000" spc="-25" dirty="0">
                          <a:effectLst/>
                          <a:latin typeface="Arial MT"/>
                          <a:ea typeface="Arial MT"/>
                          <a:cs typeface="Arial MT"/>
                        </a:rPr>
                        <a:t> </a:t>
                      </a:r>
                      <a:r>
                        <a:rPr lang="fr-FR" sz="1000" dirty="0">
                          <a:effectLst/>
                          <a:latin typeface="Arial MT"/>
                          <a:ea typeface="Arial MT"/>
                          <a:cs typeface="Arial MT"/>
                        </a:rPr>
                        <a:t>directeurs</a:t>
                      </a:r>
                      <a:r>
                        <a:rPr lang="fr-FR" sz="1000" spc="-15" dirty="0">
                          <a:effectLst/>
                          <a:latin typeface="Arial MT"/>
                          <a:ea typeface="Arial MT"/>
                          <a:cs typeface="Arial MT"/>
                        </a:rPr>
                        <a:t> </a:t>
                      </a:r>
                      <a:r>
                        <a:rPr lang="fr-FR" sz="1000" dirty="0">
                          <a:effectLst/>
                          <a:latin typeface="Arial MT"/>
                          <a:ea typeface="Arial MT"/>
                          <a:cs typeface="Arial MT"/>
                        </a:rPr>
                        <a:t>dans</a:t>
                      </a:r>
                      <a:r>
                        <a:rPr lang="fr-FR" sz="1000" spc="-20" dirty="0">
                          <a:effectLst/>
                          <a:latin typeface="Arial MT"/>
                          <a:ea typeface="Arial MT"/>
                          <a:cs typeface="Arial MT"/>
                        </a:rPr>
                        <a:t> </a:t>
                      </a:r>
                      <a:r>
                        <a:rPr lang="fr-FR" sz="1000" dirty="0">
                          <a:effectLst/>
                          <a:latin typeface="Arial MT"/>
                          <a:ea typeface="Arial MT"/>
                          <a:cs typeface="Arial MT"/>
                        </a:rPr>
                        <a:t>leur</a:t>
                      </a:r>
                      <a:r>
                        <a:rPr lang="fr-FR" sz="1000" spc="-20" dirty="0">
                          <a:effectLst/>
                          <a:latin typeface="Arial MT"/>
                          <a:ea typeface="Arial MT"/>
                          <a:cs typeface="Arial MT"/>
                        </a:rPr>
                        <a:t> </a:t>
                      </a:r>
                      <a:r>
                        <a:rPr lang="fr-FR" sz="1000" dirty="0">
                          <a:effectLst/>
                          <a:latin typeface="Arial MT"/>
                          <a:ea typeface="Arial MT"/>
                          <a:cs typeface="Arial MT"/>
                        </a:rPr>
                        <a:t>fonction</a:t>
                      </a:r>
                      <a:r>
                        <a:rPr lang="fr-FR" sz="1000" spc="-30" dirty="0">
                          <a:effectLst/>
                          <a:latin typeface="Arial MT"/>
                          <a:ea typeface="Arial MT"/>
                          <a:cs typeface="Arial MT"/>
                        </a:rPr>
                        <a:t> </a:t>
                      </a:r>
                      <a:r>
                        <a:rPr lang="fr-FR" sz="1000" dirty="0">
                          <a:effectLst/>
                          <a:latin typeface="Arial MT"/>
                          <a:ea typeface="Arial MT"/>
                          <a:cs typeface="Arial MT"/>
                        </a:rPr>
                        <a:t>et</a:t>
                      </a:r>
                      <a:r>
                        <a:rPr lang="fr-FR" sz="1000" spc="-35" dirty="0">
                          <a:effectLst/>
                          <a:latin typeface="Arial MT"/>
                          <a:ea typeface="Arial MT"/>
                          <a:cs typeface="Arial MT"/>
                        </a:rPr>
                        <a:t> </a:t>
                      </a:r>
                      <a:r>
                        <a:rPr lang="fr-FR" sz="1000" dirty="0">
                          <a:effectLst/>
                          <a:latin typeface="Arial MT"/>
                          <a:ea typeface="Arial MT"/>
                          <a:cs typeface="Arial MT"/>
                        </a:rPr>
                        <a:t>relayer</a:t>
                      </a:r>
                      <a:r>
                        <a:rPr lang="fr-FR" sz="1000" spc="-15" dirty="0">
                          <a:effectLst/>
                          <a:latin typeface="Arial MT"/>
                          <a:ea typeface="Arial MT"/>
                          <a:cs typeface="Arial MT"/>
                        </a:rPr>
                        <a:t> </a:t>
                      </a:r>
                      <a:r>
                        <a:rPr lang="fr-FR" sz="1000" dirty="0">
                          <a:effectLst/>
                          <a:latin typeface="Arial MT"/>
                          <a:ea typeface="Arial MT"/>
                          <a:cs typeface="Arial MT"/>
                        </a:rPr>
                        <a:t>les</a:t>
                      </a:r>
                      <a:r>
                        <a:rPr lang="fr-FR" sz="1000" spc="-25" dirty="0">
                          <a:effectLst/>
                          <a:latin typeface="Arial MT"/>
                          <a:ea typeface="Arial MT"/>
                          <a:cs typeface="Arial MT"/>
                        </a:rPr>
                        <a:t> </a:t>
                      </a:r>
                      <a:r>
                        <a:rPr lang="fr-FR" sz="1000" dirty="0">
                          <a:effectLst/>
                          <a:latin typeface="Arial MT"/>
                          <a:ea typeface="Arial MT"/>
                          <a:cs typeface="Arial MT"/>
                        </a:rPr>
                        <a:t>éléments</a:t>
                      </a:r>
                      <a:r>
                        <a:rPr lang="fr-FR" sz="1000" spc="-20" dirty="0">
                          <a:effectLst/>
                          <a:latin typeface="Arial MT"/>
                          <a:ea typeface="Arial MT"/>
                          <a:cs typeface="Arial MT"/>
                        </a:rPr>
                        <a:t> </a:t>
                      </a:r>
                      <a:r>
                        <a:rPr lang="fr-FR" sz="1000" dirty="0">
                          <a:effectLst/>
                          <a:latin typeface="Arial MT"/>
                          <a:ea typeface="Arial MT"/>
                          <a:cs typeface="Arial MT"/>
                        </a:rPr>
                        <a:t>de</a:t>
                      </a:r>
                      <a:r>
                        <a:rPr lang="fr-FR" sz="1000" spc="-25" dirty="0">
                          <a:effectLst/>
                          <a:latin typeface="Arial MT"/>
                          <a:ea typeface="Arial MT"/>
                          <a:cs typeface="Arial MT"/>
                        </a:rPr>
                        <a:t> </a:t>
                      </a:r>
                      <a:r>
                        <a:rPr lang="fr-FR" sz="1000" dirty="0">
                          <a:effectLst/>
                          <a:latin typeface="Arial MT"/>
                          <a:ea typeface="Arial MT"/>
                          <a:cs typeface="Arial MT"/>
                        </a:rPr>
                        <a:t>politique</a:t>
                      </a:r>
                      <a:r>
                        <a:rPr lang="fr-FR" sz="1000" spc="-265" dirty="0">
                          <a:effectLst/>
                          <a:latin typeface="Arial MT"/>
                          <a:ea typeface="Arial MT"/>
                          <a:cs typeface="Arial MT"/>
                        </a:rPr>
                        <a:t> </a:t>
                      </a:r>
                      <a:r>
                        <a:rPr lang="fr-FR" sz="1000" dirty="0">
                          <a:effectLst/>
                          <a:latin typeface="Arial MT"/>
                          <a:ea typeface="Arial MT"/>
                          <a:cs typeface="Arial MT"/>
                        </a:rPr>
                        <a:t>éducative</a:t>
                      </a:r>
                      <a:r>
                        <a:rPr lang="fr-FR" sz="1000" spc="-10" dirty="0">
                          <a:effectLst/>
                          <a:latin typeface="Arial MT"/>
                          <a:ea typeface="Arial MT"/>
                          <a:cs typeface="Arial MT"/>
                        </a:rPr>
                        <a:t> </a:t>
                      </a:r>
                      <a:r>
                        <a:rPr lang="fr-FR" sz="1000" dirty="0">
                          <a:effectLst/>
                          <a:latin typeface="Arial MT"/>
                          <a:ea typeface="Arial MT"/>
                          <a:cs typeface="Arial MT"/>
                        </a:rPr>
                        <a:t>actuelle.</a:t>
                      </a:r>
                      <a:endParaRPr lang="fr-FR" sz="1100" dirty="0">
                        <a:effectLst/>
                        <a:latin typeface="Arial MT"/>
                        <a:ea typeface="Arial MT"/>
                        <a:cs typeface="Arial M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tcPr>
                </a:tc>
                <a:tc hMerge="1">
                  <a:txBody>
                    <a:bodyPr/>
                    <a:lstStyle/>
                    <a:p>
                      <a:endParaRPr lang="fr-FR"/>
                    </a:p>
                  </a:txBody>
                  <a:tcPr/>
                </a:tc>
                <a:extLst>
                  <a:ext uri="{0D108BD9-81ED-4DB2-BD59-A6C34878D82A}">
                    <a16:rowId xmlns:a16="http://schemas.microsoft.com/office/drawing/2014/main" val="139462924"/>
                  </a:ext>
                </a:extLst>
              </a:tr>
              <a:tr h="264160">
                <a:tc>
                  <a:txBody>
                    <a:bodyPr/>
                    <a:lstStyle/>
                    <a:p>
                      <a:pPr marL="38735">
                        <a:spcBef>
                          <a:spcPts val="225"/>
                        </a:spcBef>
                      </a:pPr>
                      <a:r>
                        <a:rPr lang="fr-FR" sz="1000">
                          <a:effectLst/>
                          <a:latin typeface="Arial MT"/>
                          <a:ea typeface="Arial MT"/>
                          <a:cs typeface="Arial MT"/>
                        </a:rPr>
                        <a:t>Responsable</a:t>
                      </a:r>
                      <a:r>
                        <a:rPr lang="fr-FR" sz="1000" spc="-20">
                          <a:effectLst/>
                          <a:latin typeface="Arial MT"/>
                          <a:ea typeface="Arial MT"/>
                          <a:cs typeface="Arial MT"/>
                        </a:rPr>
                        <a:t> </a:t>
                      </a:r>
                      <a:r>
                        <a:rPr lang="fr-FR" sz="1000">
                          <a:effectLst/>
                          <a:latin typeface="Arial MT"/>
                          <a:ea typeface="Arial MT"/>
                          <a:cs typeface="Arial MT"/>
                        </a:rPr>
                        <a:t>:</a:t>
                      </a:r>
                      <a:r>
                        <a:rPr lang="fr-FR" sz="1000" spc="-25">
                          <a:effectLst/>
                          <a:latin typeface="Arial MT"/>
                          <a:ea typeface="Arial MT"/>
                          <a:cs typeface="Arial MT"/>
                        </a:rPr>
                        <a:t> </a:t>
                      </a:r>
                      <a:r>
                        <a:rPr lang="fr-FR" sz="1000">
                          <a:effectLst/>
                          <a:latin typeface="Arial MT"/>
                          <a:ea typeface="Arial MT"/>
                          <a:cs typeface="Arial MT"/>
                        </a:rPr>
                        <a:t>IEN</a:t>
                      </a:r>
                      <a:r>
                        <a:rPr lang="fr-FR" sz="1000" spc="-20">
                          <a:effectLst/>
                          <a:latin typeface="Arial MT"/>
                          <a:ea typeface="Arial MT"/>
                          <a:cs typeface="Arial MT"/>
                        </a:rPr>
                        <a:t> </a:t>
                      </a:r>
                      <a:r>
                        <a:rPr lang="fr-FR" sz="1000">
                          <a:effectLst/>
                          <a:latin typeface="Arial MT"/>
                          <a:ea typeface="Arial MT"/>
                          <a:cs typeface="Arial MT"/>
                        </a:rPr>
                        <a:t>de</a:t>
                      </a:r>
                      <a:r>
                        <a:rPr lang="fr-FR" sz="1000" spc="-20">
                          <a:effectLst/>
                          <a:latin typeface="Arial MT"/>
                          <a:ea typeface="Arial MT"/>
                          <a:cs typeface="Arial MT"/>
                        </a:rPr>
                        <a:t> </a:t>
                      </a:r>
                      <a:r>
                        <a:rPr lang="fr-FR" sz="1000">
                          <a:effectLst/>
                          <a:latin typeface="Arial MT"/>
                          <a:ea typeface="Arial MT"/>
                          <a:cs typeface="Arial MT"/>
                        </a:rPr>
                        <a:t>la</a:t>
                      </a:r>
                      <a:r>
                        <a:rPr lang="fr-FR" sz="1000" spc="-20">
                          <a:effectLst/>
                          <a:latin typeface="Arial MT"/>
                          <a:ea typeface="Arial MT"/>
                          <a:cs typeface="Arial MT"/>
                        </a:rPr>
                        <a:t> </a:t>
                      </a:r>
                      <a:r>
                        <a:rPr lang="fr-FR" sz="1000">
                          <a:effectLst/>
                          <a:latin typeface="Arial MT"/>
                          <a:ea typeface="Arial MT"/>
                          <a:cs typeface="Arial MT"/>
                        </a:rPr>
                        <a:t>circonscription</a:t>
                      </a:r>
                      <a:endParaRPr lang="fr-FR" sz="1100">
                        <a:effectLst/>
                        <a:latin typeface="Arial MT"/>
                        <a:ea typeface="Arial MT"/>
                        <a:cs typeface="Arial M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tcPr>
                </a:tc>
                <a:tc>
                  <a:txBody>
                    <a:bodyPr/>
                    <a:lstStyle/>
                    <a:p>
                      <a:pPr marL="38735"/>
                      <a:r>
                        <a:rPr lang="fr-FR" sz="1000" dirty="0">
                          <a:effectLst/>
                          <a:latin typeface="Times New Roman" panose="02020603050405020304" pitchFamily="18" charset="0"/>
                          <a:ea typeface="Arial MT"/>
                          <a:cs typeface="Arial MT"/>
                        </a:rPr>
                        <a:t> </a:t>
                      </a:r>
                      <a:r>
                        <a:rPr lang="fr-FR" sz="1000" dirty="0">
                          <a:effectLst/>
                          <a:latin typeface="Arial MT"/>
                        </a:rPr>
                        <a:t>Nb</a:t>
                      </a:r>
                      <a:r>
                        <a:rPr lang="fr-FR" sz="1000" spc="-20" dirty="0">
                          <a:effectLst/>
                          <a:latin typeface="Arial MT"/>
                        </a:rPr>
                        <a:t> </a:t>
                      </a:r>
                      <a:r>
                        <a:rPr lang="fr-FR" sz="1000" dirty="0">
                          <a:effectLst/>
                          <a:latin typeface="Arial MT"/>
                        </a:rPr>
                        <a:t>de</a:t>
                      </a:r>
                      <a:r>
                        <a:rPr lang="fr-FR" sz="1000" spc="-10" dirty="0">
                          <a:effectLst/>
                          <a:latin typeface="Arial MT"/>
                        </a:rPr>
                        <a:t> </a:t>
                      </a:r>
                      <a:r>
                        <a:rPr lang="fr-FR" sz="1000" dirty="0">
                          <a:effectLst/>
                          <a:latin typeface="Arial MT"/>
                        </a:rPr>
                        <a:t>places</a:t>
                      </a:r>
                      <a:r>
                        <a:rPr lang="fr-FR" sz="1000" spc="-10" dirty="0">
                          <a:effectLst/>
                          <a:latin typeface="Arial MT"/>
                        </a:rPr>
                        <a:t> </a:t>
                      </a:r>
                      <a:r>
                        <a:rPr lang="fr-FR" sz="1000" dirty="0">
                          <a:effectLst/>
                          <a:latin typeface="Arial MT"/>
                        </a:rPr>
                        <a:t>:</a:t>
                      </a:r>
                      <a:r>
                        <a:rPr lang="fr-FR" sz="1000" spc="-15" dirty="0">
                          <a:effectLst/>
                          <a:latin typeface="Arial MT"/>
                        </a:rPr>
                        <a:t> </a:t>
                      </a:r>
                      <a:r>
                        <a:rPr lang="fr-FR" sz="1000" dirty="0">
                          <a:effectLst/>
                          <a:latin typeface="Arial MT"/>
                        </a:rPr>
                        <a:t>40</a:t>
                      </a:r>
                      <a:endParaRPr lang="fr-FR" sz="1100" dirty="0">
                        <a:effectLst/>
                        <a:latin typeface="Arial M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29574955"/>
                  </a:ext>
                </a:extLst>
              </a:tr>
              <a:tr h="229870">
                <a:tc gridSpan="2">
                  <a:txBody>
                    <a:bodyPr/>
                    <a:lstStyle/>
                    <a:p>
                      <a:pPr marL="4445">
                        <a:spcBef>
                          <a:spcPts val="45"/>
                        </a:spcBef>
                        <a:spcAft>
                          <a:spcPts val="0"/>
                        </a:spcAft>
                      </a:pPr>
                      <a:r>
                        <a:rPr lang="fr-FR" sz="1000" dirty="0">
                          <a:effectLst/>
                          <a:latin typeface="Arial MT"/>
                          <a:ea typeface="Arial MT"/>
                          <a:cs typeface="Arial MT"/>
                        </a:rPr>
                        <a:t>Public</a:t>
                      </a:r>
                      <a:r>
                        <a:rPr lang="fr-FR" sz="1000" spc="-20" dirty="0">
                          <a:effectLst/>
                          <a:latin typeface="Arial MT"/>
                          <a:ea typeface="Arial MT"/>
                          <a:cs typeface="Arial MT"/>
                        </a:rPr>
                        <a:t> </a:t>
                      </a:r>
                      <a:r>
                        <a:rPr lang="fr-FR" sz="1000" dirty="0">
                          <a:effectLst/>
                          <a:latin typeface="Arial MT"/>
                          <a:ea typeface="Arial MT"/>
                          <a:cs typeface="Arial MT"/>
                        </a:rPr>
                        <a:t>:</a:t>
                      </a:r>
                      <a:r>
                        <a:rPr lang="fr-FR" sz="1000" spc="-25" dirty="0">
                          <a:effectLst/>
                          <a:latin typeface="Arial MT"/>
                          <a:ea typeface="Arial MT"/>
                          <a:cs typeface="Arial MT"/>
                        </a:rPr>
                        <a:t> </a:t>
                      </a:r>
                      <a:r>
                        <a:rPr lang="fr-FR" sz="1000" dirty="0">
                          <a:effectLst/>
                          <a:latin typeface="Arial MT"/>
                          <a:ea typeface="Arial MT"/>
                          <a:cs typeface="Arial MT"/>
                        </a:rPr>
                        <a:t>Directeurs</a:t>
                      </a:r>
                      <a:r>
                        <a:rPr lang="fr-FR" sz="1000" spc="-20" dirty="0">
                          <a:effectLst/>
                          <a:latin typeface="Arial MT"/>
                          <a:ea typeface="Arial MT"/>
                          <a:cs typeface="Arial MT"/>
                        </a:rPr>
                        <a:t> </a:t>
                      </a:r>
                      <a:r>
                        <a:rPr lang="fr-FR" sz="1000" dirty="0">
                          <a:effectLst/>
                          <a:latin typeface="Arial MT"/>
                          <a:ea typeface="Arial MT"/>
                          <a:cs typeface="Arial MT"/>
                        </a:rPr>
                        <a:t>et</a:t>
                      </a:r>
                      <a:r>
                        <a:rPr lang="fr-FR" sz="1000" spc="-30" dirty="0">
                          <a:effectLst/>
                          <a:latin typeface="Arial MT"/>
                          <a:ea typeface="Arial MT"/>
                          <a:cs typeface="Arial MT"/>
                        </a:rPr>
                        <a:t> </a:t>
                      </a:r>
                      <a:r>
                        <a:rPr lang="fr-FR" sz="1000" dirty="0">
                          <a:effectLst/>
                          <a:latin typeface="Arial MT"/>
                          <a:ea typeface="Arial MT"/>
                          <a:cs typeface="Arial MT"/>
                        </a:rPr>
                        <a:t>chargés</a:t>
                      </a:r>
                      <a:r>
                        <a:rPr lang="fr-FR" sz="1000" spc="-15" dirty="0">
                          <a:effectLst/>
                          <a:latin typeface="Arial MT"/>
                          <a:ea typeface="Arial MT"/>
                          <a:cs typeface="Arial MT"/>
                        </a:rPr>
                        <a:t> </a:t>
                      </a:r>
                      <a:r>
                        <a:rPr lang="fr-FR" sz="1000" dirty="0">
                          <a:effectLst/>
                          <a:latin typeface="Arial MT"/>
                          <a:ea typeface="Arial MT"/>
                          <a:cs typeface="Arial MT"/>
                        </a:rPr>
                        <a:t>d'école</a:t>
                      </a:r>
                      <a:endParaRPr lang="fr-FR" sz="1100" dirty="0">
                        <a:effectLst/>
                        <a:latin typeface="Arial MT"/>
                        <a:ea typeface="Arial MT"/>
                        <a:cs typeface="Arial M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tcPr>
                </a:tc>
                <a:tc hMerge="1">
                  <a:txBody>
                    <a:bodyPr/>
                    <a:lstStyle/>
                    <a:p>
                      <a:endParaRPr lang="fr-FR"/>
                    </a:p>
                  </a:txBody>
                  <a:tcPr/>
                </a:tc>
                <a:extLst>
                  <a:ext uri="{0D108BD9-81ED-4DB2-BD59-A6C34878D82A}">
                    <a16:rowId xmlns:a16="http://schemas.microsoft.com/office/drawing/2014/main" val="3061636593"/>
                  </a:ext>
                </a:extLst>
              </a:tr>
              <a:tr h="247650">
                <a:tc gridSpan="2">
                  <a:txBody>
                    <a:bodyPr/>
                    <a:lstStyle/>
                    <a:p>
                      <a:pPr marL="43815">
                        <a:spcBef>
                          <a:spcPts val="140"/>
                        </a:spcBef>
                        <a:spcAft>
                          <a:spcPts val="0"/>
                        </a:spcAft>
                      </a:pPr>
                      <a:r>
                        <a:rPr lang="fr-FR" sz="1000" dirty="0">
                          <a:effectLst/>
                          <a:latin typeface="Arial MT"/>
                          <a:ea typeface="Arial MT"/>
                          <a:cs typeface="Arial MT"/>
                        </a:rPr>
                        <a:t>Prérequis</a:t>
                      </a:r>
                      <a:r>
                        <a:rPr lang="fr-FR" sz="1000" spc="-20" dirty="0">
                          <a:effectLst/>
                          <a:latin typeface="Arial MT"/>
                          <a:ea typeface="Arial MT"/>
                          <a:cs typeface="Arial MT"/>
                        </a:rPr>
                        <a:t> </a:t>
                      </a:r>
                      <a:r>
                        <a:rPr lang="fr-FR" sz="1000" dirty="0">
                          <a:effectLst/>
                          <a:latin typeface="Arial MT"/>
                          <a:ea typeface="Arial MT"/>
                          <a:cs typeface="Arial MT"/>
                        </a:rPr>
                        <a:t>:</a:t>
                      </a:r>
                      <a:r>
                        <a:rPr lang="fr-FR" sz="1000" spc="-25" dirty="0">
                          <a:effectLst/>
                          <a:latin typeface="Arial MT"/>
                          <a:ea typeface="Arial MT"/>
                          <a:cs typeface="Arial MT"/>
                        </a:rPr>
                        <a:t> </a:t>
                      </a:r>
                      <a:r>
                        <a:rPr lang="fr-FR" sz="1000" dirty="0">
                          <a:effectLst/>
                          <a:latin typeface="Arial MT"/>
                          <a:ea typeface="Arial MT"/>
                          <a:cs typeface="Arial MT"/>
                        </a:rPr>
                        <a:t>Être</a:t>
                      </a:r>
                      <a:r>
                        <a:rPr lang="fr-FR" sz="1000" spc="-25" dirty="0">
                          <a:effectLst/>
                          <a:latin typeface="Arial MT"/>
                          <a:ea typeface="Arial MT"/>
                          <a:cs typeface="Arial MT"/>
                        </a:rPr>
                        <a:t> </a:t>
                      </a:r>
                      <a:r>
                        <a:rPr lang="fr-FR" sz="1000" dirty="0">
                          <a:effectLst/>
                          <a:latin typeface="Arial MT"/>
                          <a:ea typeface="Arial MT"/>
                          <a:cs typeface="Arial MT"/>
                        </a:rPr>
                        <a:t>directeurs</a:t>
                      </a:r>
                      <a:r>
                        <a:rPr lang="fr-FR" sz="1000" spc="-15" dirty="0">
                          <a:effectLst/>
                          <a:latin typeface="Arial MT"/>
                          <a:ea typeface="Arial MT"/>
                          <a:cs typeface="Arial MT"/>
                        </a:rPr>
                        <a:t> </a:t>
                      </a:r>
                      <a:r>
                        <a:rPr lang="fr-FR" sz="1000" dirty="0">
                          <a:effectLst/>
                          <a:latin typeface="Arial MT"/>
                          <a:ea typeface="Arial MT"/>
                          <a:cs typeface="Arial MT"/>
                        </a:rPr>
                        <a:t>ou</a:t>
                      </a:r>
                      <a:r>
                        <a:rPr lang="fr-FR" sz="1000" spc="-25" dirty="0">
                          <a:effectLst/>
                          <a:latin typeface="Arial MT"/>
                          <a:ea typeface="Arial MT"/>
                          <a:cs typeface="Arial MT"/>
                        </a:rPr>
                        <a:t> </a:t>
                      </a:r>
                      <a:r>
                        <a:rPr lang="fr-FR" sz="1000" dirty="0">
                          <a:effectLst/>
                          <a:latin typeface="Arial MT"/>
                          <a:ea typeface="Arial MT"/>
                          <a:cs typeface="Arial MT"/>
                        </a:rPr>
                        <a:t>chargés</a:t>
                      </a:r>
                      <a:r>
                        <a:rPr lang="fr-FR" sz="1000" spc="-15" dirty="0">
                          <a:effectLst/>
                          <a:latin typeface="Arial MT"/>
                          <a:ea typeface="Arial MT"/>
                          <a:cs typeface="Arial MT"/>
                        </a:rPr>
                        <a:t> </a:t>
                      </a:r>
                      <a:r>
                        <a:rPr lang="fr-FR" sz="1000" dirty="0">
                          <a:effectLst/>
                          <a:latin typeface="Arial MT"/>
                          <a:ea typeface="Arial MT"/>
                          <a:cs typeface="Arial MT"/>
                        </a:rPr>
                        <a:t>d'école.</a:t>
                      </a:r>
                      <a:endParaRPr lang="fr-FR" sz="1100" dirty="0">
                        <a:effectLst/>
                        <a:latin typeface="Arial MT"/>
                        <a:ea typeface="Arial MT"/>
                        <a:cs typeface="Arial M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tcPr>
                </a:tc>
                <a:tc hMerge="1">
                  <a:txBody>
                    <a:bodyPr/>
                    <a:lstStyle/>
                    <a:p>
                      <a:endParaRPr lang="fr-FR"/>
                    </a:p>
                  </a:txBody>
                  <a:tcPr/>
                </a:tc>
                <a:extLst>
                  <a:ext uri="{0D108BD9-81ED-4DB2-BD59-A6C34878D82A}">
                    <a16:rowId xmlns:a16="http://schemas.microsoft.com/office/drawing/2014/main" val="3818967834"/>
                  </a:ext>
                </a:extLst>
              </a:tr>
              <a:tr h="254635">
                <a:tc gridSpan="2">
                  <a:txBody>
                    <a:bodyPr/>
                    <a:lstStyle/>
                    <a:p>
                      <a:pPr marL="38735">
                        <a:spcBef>
                          <a:spcPts val="180"/>
                        </a:spcBef>
                      </a:pPr>
                      <a:r>
                        <a:rPr lang="fr-FR" sz="1000" dirty="0">
                          <a:effectLst/>
                          <a:latin typeface="Arial MT"/>
                          <a:ea typeface="Arial MT"/>
                          <a:cs typeface="Arial MT"/>
                        </a:rPr>
                        <a:t>Dates</a:t>
                      </a:r>
                      <a:r>
                        <a:rPr lang="fr-FR" sz="1000" spc="-15" dirty="0">
                          <a:effectLst/>
                          <a:latin typeface="Arial MT"/>
                          <a:ea typeface="Arial MT"/>
                          <a:cs typeface="Arial MT"/>
                        </a:rPr>
                        <a:t> </a:t>
                      </a:r>
                      <a:r>
                        <a:rPr lang="fr-FR" sz="1000" dirty="0">
                          <a:effectLst/>
                          <a:latin typeface="Arial MT"/>
                          <a:ea typeface="Arial MT"/>
                          <a:cs typeface="Arial MT"/>
                        </a:rPr>
                        <a:t>:</a:t>
                      </a:r>
                      <a:r>
                        <a:rPr lang="fr-FR" sz="1000" spc="-15" dirty="0">
                          <a:effectLst/>
                          <a:latin typeface="Arial MT"/>
                          <a:ea typeface="Arial MT"/>
                          <a:cs typeface="Arial MT"/>
                        </a:rPr>
                        <a:t> </a:t>
                      </a:r>
                      <a:r>
                        <a:rPr lang="fr-FR" sz="1000" dirty="0">
                          <a:effectLst/>
                          <a:latin typeface="Arial MT"/>
                          <a:ea typeface="Arial MT"/>
                          <a:cs typeface="Arial MT"/>
                        </a:rPr>
                        <a:t>A</a:t>
                      </a:r>
                      <a:r>
                        <a:rPr lang="fr-FR" sz="1000" spc="-20" dirty="0">
                          <a:effectLst/>
                          <a:latin typeface="Arial MT"/>
                          <a:ea typeface="Arial MT"/>
                          <a:cs typeface="Arial MT"/>
                        </a:rPr>
                        <a:t> </a:t>
                      </a:r>
                      <a:r>
                        <a:rPr lang="fr-FR" sz="1000" dirty="0">
                          <a:effectLst/>
                          <a:latin typeface="Arial MT"/>
                          <a:ea typeface="Arial MT"/>
                          <a:cs typeface="Arial MT"/>
                        </a:rPr>
                        <a:t>définir</a:t>
                      </a:r>
                      <a:endParaRPr lang="fr-FR" sz="1100" dirty="0">
                        <a:effectLst/>
                        <a:latin typeface="Arial MT"/>
                        <a:ea typeface="Arial MT"/>
                        <a:cs typeface="Arial M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tcPr>
                </a:tc>
                <a:tc hMerge="1">
                  <a:txBody>
                    <a:bodyPr/>
                    <a:lstStyle/>
                    <a:p>
                      <a:endParaRPr lang="fr-FR"/>
                    </a:p>
                  </a:txBody>
                  <a:tcPr/>
                </a:tc>
                <a:extLst>
                  <a:ext uri="{0D108BD9-81ED-4DB2-BD59-A6C34878D82A}">
                    <a16:rowId xmlns:a16="http://schemas.microsoft.com/office/drawing/2014/main" val="1936051510"/>
                  </a:ext>
                </a:extLst>
              </a:tr>
              <a:tr h="239395">
                <a:tc gridSpan="2">
                  <a:txBody>
                    <a:bodyPr/>
                    <a:lstStyle/>
                    <a:p>
                      <a:pPr marL="4445">
                        <a:spcBef>
                          <a:spcPts val="220"/>
                        </a:spcBef>
                        <a:spcAft>
                          <a:spcPts val="0"/>
                        </a:spcAft>
                      </a:pPr>
                      <a:r>
                        <a:rPr lang="fr-FR" sz="1100" b="1" dirty="0">
                          <a:solidFill>
                            <a:srgbClr val="000000"/>
                          </a:solidFill>
                          <a:effectLst/>
                          <a:latin typeface="Arial" panose="020B0604020202020204" pitchFamily="34" charset="0"/>
                          <a:ea typeface="Arial MT"/>
                          <a:cs typeface="Arial MT"/>
                        </a:rPr>
                        <a:t>Module</a:t>
                      </a:r>
                      <a:r>
                        <a:rPr lang="fr-FR" sz="1100" b="1" spc="35" dirty="0">
                          <a:solidFill>
                            <a:srgbClr val="000000"/>
                          </a:solidFill>
                          <a:effectLst/>
                          <a:latin typeface="Arial" panose="020B0604020202020204" pitchFamily="34" charset="0"/>
                          <a:ea typeface="Arial MT"/>
                          <a:cs typeface="Arial MT"/>
                        </a:rPr>
                        <a:t> </a:t>
                      </a:r>
                      <a:r>
                        <a:rPr lang="fr-FR" sz="1100" b="1" dirty="0">
                          <a:solidFill>
                            <a:srgbClr val="000000"/>
                          </a:solidFill>
                          <a:effectLst/>
                          <a:latin typeface="Arial" panose="020B0604020202020204" pitchFamily="34" charset="0"/>
                          <a:ea typeface="Arial MT"/>
                          <a:cs typeface="Arial MT"/>
                        </a:rPr>
                        <a:t>:</a:t>
                      </a:r>
                      <a:r>
                        <a:rPr lang="fr-FR" sz="1100" b="1" spc="10" dirty="0">
                          <a:solidFill>
                            <a:srgbClr val="000000"/>
                          </a:solidFill>
                          <a:effectLst/>
                          <a:latin typeface="Arial" panose="020B0604020202020204" pitchFamily="34" charset="0"/>
                          <a:ea typeface="Arial MT"/>
                          <a:cs typeface="Arial MT"/>
                        </a:rPr>
                        <a:t> </a:t>
                      </a:r>
                      <a:r>
                        <a:rPr lang="fr-FR" sz="1100" b="1" dirty="0">
                          <a:solidFill>
                            <a:srgbClr val="000000"/>
                          </a:solidFill>
                          <a:effectLst/>
                          <a:latin typeface="Arial" panose="020B0604020202020204" pitchFamily="34" charset="0"/>
                          <a:ea typeface="Arial MT"/>
                          <a:cs typeface="Arial MT"/>
                        </a:rPr>
                        <a:t>Réunion</a:t>
                      </a:r>
                      <a:r>
                        <a:rPr lang="fr-FR" sz="1100" b="1" spc="15" dirty="0">
                          <a:solidFill>
                            <a:srgbClr val="000000"/>
                          </a:solidFill>
                          <a:effectLst/>
                          <a:latin typeface="Arial" panose="020B0604020202020204" pitchFamily="34" charset="0"/>
                          <a:ea typeface="Arial MT"/>
                          <a:cs typeface="Arial MT"/>
                        </a:rPr>
                        <a:t> </a:t>
                      </a:r>
                      <a:r>
                        <a:rPr lang="fr-FR" sz="1100" b="1" dirty="0">
                          <a:solidFill>
                            <a:srgbClr val="000000"/>
                          </a:solidFill>
                          <a:effectLst/>
                          <a:latin typeface="Arial" panose="020B0604020202020204" pitchFamily="34" charset="0"/>
                          <a:ea typeface="Arial MT"/>
                          <a:cs typeface="Arial MT"/>
                        </a:rPr>
                        <a:t>des</a:t>
                      </a:r>
                      <a:r>
                        <a:rPr lang="fr-FR" sz="1100" b="1" spc="10" dirty="0">
                          <a:solidFill>
                            <a:srgbClr val="000000"/>
                          </a:solidFill>
                          <a:effectLst/>
                          <a:latin typeface="Arial" panose="020B0604020202020204" pitchFamily="34" charset="0"/>
                          <a:ea typeface="Arial MT"/>
                          <a:cs typeface="Arial MT"/>
                        </a:rPr>
                        <a:t> </a:t>
                      </a:r>
                      <a:r>
                        <a:rPr lang="fr-FR" sz="1100" b="1" dirty="0">
                          <a:solidFill>
                            <a:srgbClr val="000000"/>
                          </a:solidFill>
                          <a:effectLst/>
                          <a:latin typeface="Arial" panose="020B0604020202020204" pitchFamily="34" charset="0"/>
                          <a:ea typeface="Arial MT"/>
                          <a:cs typeface="Arial MT"/>
                        </a:rPr>
                        <a:t>directeurs</a:t>
                      </a:r>
                      <a:endParaRPr lang="fr-FR" sz="1100" dirty="0">
                        <a:effectLst/>
                        <a:latin typeface="Arial MT"/>
                        <a:ea typeface="Arial MT"/>
                        <a:cs typeface="Arial M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3F3"/>
                    </a:solidFill>
                  </a:tcPr>
                </a:tc>
                <a:tc hMerge="1">
                  <a:txBody>
                    <a:bodyPr/>
                    <a:lstStyle/>
                    <a:p>
                      <a:endParaRPr lang="fr-FR"/>
                    </a:p>
                  </a:txBody>
                  <a:tcPr/>
                </a:tc>
                <a:extLst>
                  <a:ext uri="{0D108BD9-81ED-4DB2-BD59-A6C34878D82A}">
                    <a16:rowId xmlns:a16="http://schemas.microsoft.com/office/drawing/2014/main" val="3422588386"/>
                  </a:ext>
                </a:extLst>
              </a:tr>
            </a:tbl>
          </a:graphicData>
        </a:graphic>
      </p:graphicFrame>
      <p:graphicFrame>
        <p:nvGraphicFramePr>
          <p:cNvPr id="5" name="Tableau 4">
            <a:extLst>
              <a:ext uri="{FF2B5EF4-FFF2-40B4-BE49-F238E27FC236}">
                <a16:creationId xmlns:a16="http://schemas.microsoft.com/office/drawing/2014/main" id="{2C6D2414-71E5-407C-AB05-177E653AAC99}"/>
              </a:ext>
            </a:extLst>
          </p:cNvPr>
          <p:cNvGraphicFramePr>
            <a:graphicFrameLocks noGrp="1"/>
          </p:cNvGraphicFramePr>
          <p:nvPr>
            <p:extLst>
              <p:ext uri="{D42A27DB-BD31-4B8C-83A1-F6EECF244321}">
                <p14:modId xmlns:p14="http://schemas.microsoft.com/office/powerpoint/2010/main" val="1489735936"/>
              </p:ext>
            </p:extLst>
          </p:nvPr>
        </p:nvGraphicFramePr>
        <p:xfrm>
          <a:off x="811665" y="2607639"/>
          <a:ext cx="10307003" cy="707390"/>
        </p:xfrm>
        <a:graphic>
          <a:graphicData uri="http://schemas.openxmlformats.org/drawingml/2006/table">
            <a:tbl>
              <a:tblPr firstRow="1" firstCol="1" lastRow="1" lastCol="1" bandRow="1" bandCol="1"/>
              <a:tblGrid>
                <a:gridCol w="4075854">
                  <a:extLst>
                    <a:ext uri="{9D8B030D-6E8A-4147-A177-3AD203B41FA5}">
                      <a16:colId xmlns:a16="http://schemas.microsoft.com/office/drawing/2014/main" val="2931223741"/>
                    </a:ext>
                  </a:extLst>
                </a:gridCol>
                <a:gridCol w="6231149">
                  <a:extLst>
                    <a:ext uri="{9D8B030D-6E8A-4147-A177-3AD203B41FA5}">
                      <a16:colId xmlns:a16="http://schemas.microsoft.com/office/drawing/2014/main" val="1605410999"/>
                    </a:ext>
                  </a:extLst>
                </a:gridCol>
              </a:tblGrid>
              <a:tr h="232410">
                <a:tc gridSpan="2">
                  <a:txBody>
                    <a:bodyPr/>
                    <a:lstStyle/>
                    <a:p>
                      <a:pPr marL="38735">
                        <a:spcBef>
                          <a:spcPts val="65"/>
                        </a:spcBef>
                      </a:pPr>
                      <a:r>
                        <a:rPr lang="fr-FR" sz="1000" dirty="0">
                          <a:effectLst/>
                          <a:latin typeface="Arial MT"/>
                          <a:ea typeface="Arial MT"/>
                          <a:cs typeface="Arial MT"/>
                        </a:rPr>
                        <a:t>Contenus</a:t>
                      </a:r>
                      <a:r>
                        <a:rPr lang="fr-FR" sz="1000" spc="-20" dirty="0">
                          <a:effectLst/>
                          <a:latin typeface="Arial MT"/>
                          <a:ea typeface="Arial MT"/>
                          <a:cs typeface="Arial MT"/>
                        </a:rPr>
                        <a:t> </a:t>
                      </a:r>
                      <a:r>
                        <a:rPr lang="fr-FR" sz="1000" dirty="0">
                          <a:effectLst/>
                          <a:latin typeface="Arial MT"/>
                          <a:ea typeface="Arial MT"/>
                          <a:cs typeface="Arial MT"/>
                        </a:rPr>
                        <a:t>:</a:t>
                      </a:r>
                      <a:r>
                        <a:rPr lang="fr-FR" sz="1000" spc="-20" dirty="0">
                          <a:effectLst/>
                          <a:latin typeface="Arial MT"/>
                          <a:ea typeface="Arial MT"/>
                          <a:cs typeface="Arial MT"/>
                        </a:rPr>
                        <a:t> </a:t>
                      </a:r>
                      <a:r>
                        <a:rPr lang="fr-FR" sz="1000" dirty="0">
                          <a:effectLst/>
                          <a:latin typeface="Arial MT"/>
                          <a:ea typeface="Arial MT"/>
                          <a:cs typeface="Arial MT"/>
                        </a:rPr>
                        <a:t>Informations</a:t>
                      </a:r>
                      <a:r>
                        <a:rPr lang="fr-FR" sz="1000" spc="-20" dirty="0">
                          <a:effectLst/>
                          <a:latin typeface="Arial MT"/>
                          <a:ea typeface="Arial MT"/>
                          <a:cs typeface="Arial MT"/>
                        </a:rPr>
                        <a:t> </a:t>
                      </a:r>
                      <a:r>
                        <a:rPr lang="fr-FR" sz="1000" dirty="0">
                          <a:effectLst/>
                          <a:latin typeface="Arial MT"/>
                          <a:ea typeface="Arial MT"/>
                          <a:cs typeface="Arial MT"/>
                        </a:rPr>
                        <a:t>et</a:t>
                      </a:r>
                      <a:r>
                        <a:rPr lang="fr-FR" sz="1000" spc="-30" dirty="0">
                          <a:effectLst/>
                          <a:latin typeface="Arial MT"/>
                          <a:ea typeface="Arial MT"/>
                          <a:cs typeface="Arial MT"/>
                        </a:rPr>
                        <a:t> </a:t>
                      </a:r>
                      <a:r>
                        <a:rPr lang="fr-FR" sz="1000" dirty="0">
                          <a:effectLst/>
                          <a:latin typeface="Arial MT"/>
                          <a:ea typeface="Arial MT"/>
                          <a:cs typeface="Arial MT"/>
                        </a:rPr>
                        <a:t>réflexion</a:t>
                      </a:r>
                      <a:r>
                        <a:rPr lang="fr-FR" sz="1000" spc="-25" dirty="0">
                          <a:effectLst/>
                          <a:latin typeface="Arial MT"/>
                          <a:ea typeface="Arial MT"/>
                          <a:cs typeface="Arial MT"/>
                        </a:rPr>
                        <a:t> </a:t>
                      </a:r>
                      <a:r>
                        <a:rPr lang="fr-FR" sz="1000" dirty="0">
                          <a:effectLst/>
                          <a:latin typeface="Arial MT"/>
                          <a:ea typeface="Arial MT"/>
                          <a:cs typeface="Arial MT"/>
                        </a:rPr>
                        <a:t>sur</a:t>
                      </a:r>
                      <a:r>
                        <a:rPr lang="fr-FR" sz="1000" spc="-15" dirty="0">
                          <a:effectLst/>
                          <a:latin typeface="Arial MT"/>
                          <a:ea typeface="Arial MT"/>
                          <a:cs typeface="Arial MT"/>
                        </a:rPr>
                        <a:t> </a:t>
                      </a:r>
                      <a:r>
                        <a:rPr lang="fr-FR" sz="1000" dirty="0">
                          <a:effectLst/>
                          <a:latin typeface="Arial MT"/>
                          <a:ea typeface="Arial MT"/>
                          <a:cs typeface="Arial MT"/>
                        </a:rPr>
                        <a:t>le</a:t>
                      </a:r>
                      <a:r>
                        <a:rPr lang="fr-FR" sz="1000" spc="-25" dirty="0">
                          <a:effectLst/>
                          <a:latin typeface="Arial MT"/>
                          <a:ea typeface="Arial MT"/>
                          <a:cs typeface="Arial MT"/>
                        </a:rPr>
                        <a:t> </a:t>
                      </a:r>
                      <a:r>
                        <a:rPr lang="fr-FR" sz="1000" dirty="0">
                          <a:effectLst/>
                          <a:latin typeface="Arial MT"/>
                          <a:ea typeface="Arial MT"/>
                          <a:cs typeface="Arial MT"/>
                        </a:rPr>
                        <a:t>pilotage</a:t>
                      </a:r>
                      <a:r>
                        <a:rPr lang="fr-FR" sz="1000" spc="-25" dirty="0">
                          <a:effectLst/>
                          <a:latin typeface="Arial MT"/>
                          <a:ea typeface="Arial MT"/>
                          <a:cs typeface="Arial MT"/>
                        </a:rPr>
                        <a:t> </a:t>
                      </a:r>
                      <a:r>
                        <a:rPr lang="fr-FR" sz="1000" dirty="0">
                          <a:effectLst/>
                          <a:latin typeface="Arial MT"/>
                          <a:ea typeface="Arial MT"/>
                          <a:cs typeface="Arial MT"/>
                        </a:rPr>
                        <a:t>des</a:t>
                      </a:r>
                      <a:r>
                        <a:rPr lang="fr-FR" sz="1000" spc="-15" dirty="0">
                          <a:effectLst/>
                          <a:latin typeface="Arial MT"/>
                          <a:ea typeface="Arial MT"/>
                          <a:cs typeface="Arial MT"/>
                        </a:rPr>
                        <a:t> </a:t>
                      </a:r>
                      <a:r>
                        <a:rPr lang="fr-FR" sz="1000" dirty="0">
                          <a:effectLst/>
                          <a:latin typeface="Arial MT"/>
                          <a:ea typeface="Arial MT"/>
                          <a:cs typeface="Arial MT"/>
                        </a:rPr>
                        <a:t>écoles.</a:t>
                      </a:r>
                      <a:endParaRPr lang="fr-FR" sz="1100" dirty="0">
                        <a:effectLst/>
                        <a:latin typeface="Arial MT"/>
                        <a:ea typeface="Arial MT"/>
                        <a:cs typeface="Arial M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tcPr>
                </a:tc>
                <a:tc hMerge="1">
                  <a:txBody>
                    <a:bodyPr/>
                    <a:lstStyle/>
                    <a:p>
                      <a:endParaRPr lang="fr-FR"/>
                    </a:p>
                  </a:txBody>
                  <a:tcPr>
                    <a:lnL w="12700" cap="flat" cmpd="sng" algn="ctr">
                      <a:solidFill>
                        <a:srgbClr val="000000"/>
                      </a:solidFill>
                      <a:prstDash val="solid"/>
                      <a:round/>
                      <a:headEnd type="none" w="med" len="med"/>
                      <a:tailEnd type="none" w="med" len="med"/>
                    </a:lnL>
                  </a:tcPr>
                </a:tc>
                <a:extLst>
                  <a:ext uri="{0D108BD9-81ED-4DB2-BD59-A6C34878D82A}">
                    <a16:rowId xmlns:a16="http://schemas.microsoft.com/office/drawing/2014/main" val="150394847"/>
                  </a:ext>
                </a:extLst>
              </a:tr>
              <a:tr h="241935">
                <a:tc gridSpan="2">
                  <a:txBody>
                    <a:bodyPr/>
                    <a:lstStyle/>
                    <a:p>
                      <a:pPr marL="38735">
                        <a:spcBef>
                          <a:spcPts val="135"/>
                        </a:spcBef>
                      </a:pPr>
                      <a:r>
                        <a:rPr lang="fr-FR" sz="1000" dirty="0">
                          <a:effectLst/>
                          <a:latin typeface="Arial MT"/>
                          <a:ea typeface="Arial MT"/>
                          <a:cs typeface="Arial MT"/>
                        </a:rPr>
                        <a:t>Observations</a:t>
                      </a:r>
                      <a:r>
                        <a:rPr lang="fr-FR" sz="1000" spc="-20" dirty="0">
                          <a:effectLst/>
                          <a:latin typeface="Arial MT"/>
                          <a:ea typeface="Arial MT"/>
                          <a:cs typeface="Arial MT"/>
                        </a:rPr>
                        <a:t> </a:t>
                      </a:r>
                      <a:r>
                        <a:rPr lang="fr-FR" sz="1000" dirty="0">
                          <a:effectLst/>
                          <a:latin typeface="Arial MT"/>
                          <a:ea typeface="Arial MT"/>
                          <a:cs typeface="Arial MT"/>
                        </a:rPr>
                        <a:t>:</a:t>
                      </a:r>
                      <a:endParaRPr lang="fr-FR" sz="1100" dirty="0">
                        <a:effectLst/>
                        <a:latin typeface="Arial MT"/>
                        <a:ea typeface="Arial MT"/>
                        <a:cs typeface="Arial M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tcPr>
                </a:tc>
                <a:tc hMerge="1">
                  <a:txBody>
                    <a:bodyPr/>
                    <a:lstStyle/>
                    <a:p>
                      <a:endParaRPr lang="fr-FR"/>
                    </a:p>
                  </a:txBody>
                  <a:tcPr>
                    <a:lnL w="12700" cap="flat" cmpd="sng" algn="ctr">
                      <a:solidFill>
                        <a:srgbClr val="000000"/>
                      </a:solidFill>
                      <a:prstDash val="solid"/>
                      <a:round/>
                      <a:headEnd type="none" w="med" len="med"/>
                      <a:tailEnd type="none" w="med" len="med"/>
                    </a:lnL>
                  </a:tcPr>
                </a:tc>
                <a:extLst>
                  <a:ext uri="{0D108BD9-81ED-4DB2-BD59-A6C34878D82A}">
                    <a16:rowId xmlns:a16="http://schemas.microsoft.com/office/drawing/2014/main" val="3842094484"/>
                  </a:ext>
                </a:extLst>
              </a:tr>
              <a:tr h="233045">
                <a:tc>
                  <a:txBody>
                    <a:bodyPr/>
                    <a:lstStyle/>
                    <a:p>
                      <a:pPr marL="38735">
                        <a:spcBef>
                          <a:spcPts val="140"/>
                        </a:spcBef>
                      </a:pPr>
                      <a:r>
                        <a:rPr lang="fr-FR" sz="1000" dirty="0">
                          <a:effectLst/>
                          <a:latin typeface="Arial MT"/>
                          <a:ea typeface="Arial MT"/>
                          <a:cs typeface="Arial MT"/>
                        </a:rPr>
                        <a:t>Durée</a:t>
                      </a:r>
                      <a:r>
                        <a:rPr lang="fr-FR" sz="1000" spc="-15" dirty="0">
                          <a:effectLst/>
                          <a:latin typeface="Arial MT"/>
                          <a:ea typeface="Arial MT"/>
                          <a:cs typeface="Arial MT"/>
                        </a:rPr>
                        <a:t> </a:t>
                      </a:r>
                      <a:r>
                        <a:rPr lang="fr-FR" sz="1000" dirty="0">
                          <a:effectLst/>
                          <a:latin typeface="Arial MT"/>
                          <a:ea typeface="Arial MT"/>
                          <a:cs typeface="Arial MT"/>
                        </a:rPr>
                        <a:t>:</a:t>
                      </a:r>
                      <a:r>
                        <a:rPr lang="fr-FR" sz="1000" spc="-15" dirty="0">
                          <a:effectLst/>
                          <a:latin typeface="Arial MT"/>
                          <a:ea typeface="Arial MT"/>
                          <a:cs typeface="Arial MT"/>
                        </a:rPr>
                        <a:t> </a:t>
                      </a:r>
                      <a:r>
                        <a:rPr lang="fr-FR" sz="1000" dirty="0">
                          <a:effectLst/>
                          <a:latin typeface="Arial MT"/>
                          <a:ea typeface="Arial MT"/>
                          <a:cs typeface="Arial MT"/>
                        </a:rPr>
                        <a:t>3</a:t>
                      </a:r>
                      <a:r>
                        <a:rPr lang="fr-FR" sz="1000" spc="-10" dirty="0">
                          <a:effectLst/>
                          <a:latin typeface="Arial MT"/>
                          <a:ea typeface="Arial MT"/>
                          <a:cs typeface="Arial MT"/>
                        </a:rPr>
                        <a:t> </a:t>
                      </a:r>
                      <a:r>
                        <a:rPr lang="fr-FR" sz="1000" dirty="0">
                          <a:effectLst/>
                          <a:latin typeface="Arial MT"/>
                          <a:ea typeface="Arial MT"/>
                          <a:cs typeface="Arial MT"/>
                        </a:rPr>
                        <a:t>heures</a:t>
                      </a:r>
                      <a:r>
                        <a:rPr lang="fr-FR" sz="1000" dirty="0">
                          <a:effectLst/>
                          <a:latin typeface="Times New Roman" panose="02020603050405020304" pitchFamily="18" charset="0"/>
                        </a:rPr>
                        <a:t> </a:t>
                      </a:r>
                      <a:endParaRPr lang="fr-FR" sz="1100" dirty="0">
                        <a:effectLst/>
                        <a:latin typeface="Arial M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0640">
                        <a:spcBef>
                          <a:spcPts val="135"/>
                        </a:spcBef>
                        <a:spcAft>
                          <a:spcPts val="0"/>
                        </a:spcAft>
                      </a:pPr>
                      <a:r>
                        <a:rPr lang="fr-FR" sz="1000" dirty="0">
                          <a:effectLst/>
                          <a:latin typeface="Arial MT"/>
                          <a:ea typeface="Arial MT"/>
                          <a:cs typeface="Arial MT"/>
                        </a:rPr>
                        <a:t>Lieu</a:t>
                      </a:r>
                      <a:r>
                        <a:rPr lang="fr-FR" sz="1000" spc="-15" dirty="0">
                          <a:effectLst/>
                          <a:latin typeface="Arial MT"/>
                          <a:ea typeface="Arial MT"/>
                          <a:cs typeface="Arial MT"/>
                        </a:rPr>
                        <a:t> </a:t>
                      </a:r>
                      <a:r>
                        <a:rPr lang="fr-FR" sz="1000" dirty="0">
                          <a:effectLst/>
                          <a:latin typeface="Arial MT"/>
                          <a:ea typeface="Arial MT"/>
                          <a:cs typeface="Arial MT"/>
                        </a:rPr>
                        <a:t>:</a:t>
                      </a:r>
                      <a:r>
                        <a:rPr lang="fr-FR" sz="1000" spc="-20" dirty="0">
                          <a:effectLst/>
                          <a:latin typeface="Arial MT"/>
                          <a:ea typeface="Arial MT"/>
                          <a:cs typeface="Arial MT"/>
                        </a:rPr>
                        <a:t> </a:t>
                      </a:r>
                      <a:r>
                        <a:rPr lang="fr-FR" sz="1000" dirty="0">
                          <a:effectLst/>
                          <a:latin typeface="Arial MT"/>
                          <a:ea typeface="Arial MT"/>
                          <a:cs typeface="Arial MT"/>
                        </a:rPr>
                        <a:t>A</a:t>
                      </a:r>
                      <a:r>
                        <a:rPr lang="fr-FR" sz="1000" spc="-20" dirty="0">
                          <a:effectLst/>
                          <a:latin typeface="Arial MT"/>
                          <a:ea typeface="Arial MT"/>
                          <a:cs typeface="Arial MT"/>
                        </a:rPr>
                        <a:t> </a:t>
                      </a:r>
                      <a:r>
                        <a:rPr lang="fr-FR" sz="1000" dirty="0">
                          <a:effectLst/>
                          <a:latin typeface="Arial MT"/>
                          <a:ea typeface="Arial MT"/>
                          <a:cs typeface="Arial MT"/>
                        </a:rPr>
                        <a:t>définir</a:t>
                      </a:r>
                      <a:endParaRPr lang="fr-FR" sz="1100" dirty="0">
                        <a:effectLst/>
                        <a:latin typeface="Arial MT"/>
                        <a:ea typeface="Arial MT"/>
                        <a:cs typeface="Arial M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13258461"/>
                  </a:ext>
                </a:extLst>
              </a:tr>
            </a:tbl>
          </a:graphicData>
        </a:graphic>
      </p:graphicFrame>
      <p:sp>
        <p:nvSpPr>
          <p:cNvPr id="7" name="ZoneTexte 6">
            <a:extLst>
              <a:ext uri="{FF2B5EF4-FFF2-40B4-BE49-F238E27FC236}">
                <a16:creationId xmlns:a16="http://schemas.microsoft.com/office/drawing/2014/main" id="{211E11D8-D955-4CC7-95BC-D32D832F612D}"/>
              </a:ext>
            </a:extLst>
          </p:cNvPr>
          <p:cNvSpPr txBox="1"/>
          <p:nvPr/>
        </p:nvSpPr>
        <p:spPr>
          <a:xfrm>
            <a:off x="4854744" y="167119"/>
            <a:ext cx="2482511" cy="307777"/>
          </a:xfrm>
          <a:prstGeom prst="rect">
            <a:avLst/>
          </a:prstGeom>
          <a:noFill/>
        </p:spPr>
        <p:txBody>
          <a:bodyPr wrap="square" rtlCol="0">
            <a:spAutoFit/>
          </a:bodyPr>
          <a:lstStyle/>
          <a:p>
            <a:r>
              <a:rPr lang="fr-FR" sz="1400" dirty="0"/>
              <a:t>DISPOSITIFS du PAF 2022-2023</a:t>
            </a:r>
          </a:p>
        </p:txBody>
      </p:sp>
      <p:graphicFrame>
        <p:nvGraphicFramePr>
          <p:cNvPr id="11" name="Tableau 10">
            <a:extLst>
              <a:ext uri="{FF2B5EF4-FFF2-40B4-BE49-F238E27FC236}">
                <a16:creationId xmlns:a16="http://schemas.microsoft.com/office/drawing/2014/main" id="{BAC0FE62-6984-4C8F-8F1A-88314E7A877B}"/>
              </a:ext>
            </a:extLst>
          </p:cNvPr>
          <p:cNvGraphicFramePr>
            <a:graphicFrameLocks noGrp="1"/>
          </p:cNvGraphicFramePr>
          <p:nvPr>
            <p:extLst>
              <p:ext uri="{D42A27DB-BD31-4B8C-83A1-F6EECF244321}">
                <p14:modId xmlns:p14="http://schemas.microsoft.com/office/powerpoint/2010/main" val="3240911729"/>
              </p:ext>
            </p:extLst>
          </p:nvPr>
        </p:nvGraphicFramePr>
        <p:xfrm>
          <a:off x="811665" y="3501306"/>
          <a:ext cx="10307003" cy="1839595"/>
        </p:xfrm>
        <a:graphic>
          <a:graphicData uri="http://schemas.openxmlformats.org/drawingml/2006/table">
            <a:tbl>
              <a:tblPr firstRow="1" firstCol="1" lastRow="1" lastCol="1" bandRow="1" bandCol="1"/>
              <a:tblGrid>
                <a:gridCol w="5096088">
                  <a:extLst>
                    <a:ext uri="{9D8B030D-6E8A-4147-A177-3AD203B41FA5}">
                      <a16:colId xmlns:a16="http://schemas.microsoft.com/office/drawing/2014/main" val="2956157260"/>
                    </a:ext>
                  </a:extLst>
                </a:gridCol>
                <a:gridCol w="5210915">
                  <a:extLst>
                    <a:ext uri="{9D8B030D-6E8A-4147-A177-3AD203B41FA5}">
                      <a16:colId xmlns:a16="http://schemas.microsoft.com/office/drawing/2014/main" val="2576270683"/>
                    </a:ext>
                  </a:extLst>
                </a:gridCol>
              </a:tblGrid>
              <a:tr h="221615">
                <a:tc gridSpan="2">
                  <a:txBody>
                    <a:bodyPr/>
                    <a:lstStyle/>
                    <a:p>
                      <a:pPr marL="43815">
                        <a:spcBef>
                          <a:spcPts val="100"/>
                        </a:spcBef>
                        <a:spcAft>
                          <a:spcPts val="0"/>
                        </a:spcAft>
                      </a:pPr>
                      <a:r>
                        <a:rPr lang="fr-FR" sz="1100" b="1" dirty="0">
                          <a:solidFill>
                            <a:schemeClr val="bg1"/>
                          </a:solidFill>
                          <a:effectLst/>
                          <a:latin typeface="Arial" panose="020B0604020202020204" pitchFamily="34" charset="0"/>
                          <a:ea typeface="Arial MT"/>
                          <a:cs typeface="Arial MT"/>
                        </a:rPr>
                        <a:t>Dispositif</a:t>
                      </a:r>
                      <a:r>
                        <a:rPr lang="fr-FR" sz="1100" b="1" spc="15" dirty="0">
                          <a:solidFill>
                            <a:schemeClr val="bg1"/>
                          </a:solidFill>
                          <a:effectLst/>
                          <a:latin typeface="Arial" panose="020B0604020202020204" pitchFamily="34" charset="0"/>
                          <a:ea typeface="Arial MT"/>
                          <a:cs typeface="Arial MT"/>
                        </a:rPr>
                        <a:t> </a:t>
                      </a:r>
                      <a:r>
                        <a:rPr lang="fr-FR" sz="1100" b="1" dirty="0">
                          <a:solidFill>
                            <a:schemeClr val="bg1"/>
                          </a:solidFill>
                          <a:effectLst/>
                          <a:latin typeface="Arial" panose="020B0604020202020204" pitchFamily="34" charset="0"/>
                          <a:ea typeface="Arial MT"/>
                          <a:cs typeface="Arial MT"/>
                        </a:rPr>
                        <a:t>:</a:t>
                      </a:r>
                      <a:r>
                        <a:rPr lang="fr-FR" sz="1100" b="1" spc="20" dirty="0">
                          <a:solidFill>
                            <a:schemeClr val="bg1"/>
                          </a:solidFill>
                          <a:effectLst/>
                          <a:latin typeface="Arial" panose="020B0604020202020204" pitchFamily="34" charset="0"/>
                          <a:ea typeface="Arial MT"/>
                          <a:cs typeface="Arial MT"/>
                        </a:rPr>
                        <a:t> </a:t>
                      </a:r>
                      <a:r>
                        <a:rPr lang="fr-FR" sz="1100" b="1" dirty="0">
                          <a:solidFill>
                            <a:schemeClr val="bg1"/>
                          </a:solidFill>
                          <a:effectLst/>
                          <a:latin typeface="Arial" panose="020B0604020202020204" pitchFamily="34" charset="0"/>
                          <a:ea typeface="Arial MT"/>
                          <a:cs typeface="Arial MT"/>
                        </a:rPr>
                        <a:t>CH31</a:t>
                      </a:r>
                      <a:r>
                        <a:rPr lang="fr-FR" sz="1100" b="1" spc="10" dirty="0">
                          <a:solidFill>
                            <a:schemeClr val="bg1"/>
                          </a:solidFill>
                          <a:effectLst/>
                          <a:latin typeface="Arial" panose="020B0604020202020204" pitchFamily="34" charset="0"/>
                          <a:ea typeface="Arial MT"/>
                          <a:cs typeface="Arial MT"/>
                        </a:rPr>
                        <a:t> </a:t>
                      </a:r>
                      <a:r>
                        <a:rPr lang="fr-FR" sz="1100" b="1" dirty="0">
                          <a:solidFill>
                            <a:schemeClr val="bg1"/>
                          </a:solidFill>
                          <a:effectLst/>
                          <a:latin typeface="Arial" panose="020B0604020202020204" pitchFamily="34" charset="0"/>
                          <a:ea typeface="Arial MT"/>
                          <a:cs typeface="Arial MT"/>
                        </a:rPr>
                        <a:t>-</a:t>
                      </a:r>
                      <a:r>
                        <a:rPr lang="fr-FR" sz="1100" b="1" spc="15" dirty="0">
                          <a:solidFill>
                            <a:schemeClr val="bg1"/>
                          </a:solidFill>
                          <a:effectLst/>
                          <a:latin typeface="Arial" panose="020B0604020202020204" pitchFamily="34" charset="0"/>
                          <a:ea typeface="Arial MT"/>
                          <a:cs typeface="Arial MT"/>
                        </a:rPr>
                        <a:t> </a:t>
                      </a:r>
                      <a:r>
                        <a:rPr lang="fr-FR" sz="1100" b="1" dirty="0">
                          <a:solidFill>
                            <a:schemeClr val="bg1"/>
                          </a:solidFill>
                          <a:effectLst/>
                          <a:latin typeface="Arial" panose="020B0604020202020204" pitchFamily="34" charset="0"/>
                          <a:ea typeface="Arial MT"/>
                          <a:cs typeface="Arial MT"/>
                        </a:rPr>
                        <a:t>Conseil</a:t>
                      </a:r>
                      <a:r>
                        <a:rPr lang="fr-FR" sz="1100" b="1" spc="20" dirty="0">
                          <a:solidFill>
                            <a:schemeClr val="bg1"/>
                          </a:solidFill>
                          <a:effectLst/>
                          <a:latin typeface="Arial" panose="020B0604020202020204" pitchFamily="34" charset="0"/>
                          <a:ea typeface="Arial MT"/>
                          <a:cs typeface="Arial MT"/>
                        </a:rPr>
                        <a:t> </a:t>
                      </a:r>
                      <a:r>
                        <a:rPr lang="fr-FR" sz="1100" b="1" dirty="0">
                          <a:solidFill>
                            <a:schemeClr val="bg1"/>
                          </a:solidFill>
                          <a:effectLst/>
                          <a:latin typeface="Arial" panose="020B0604020202020204" pitchFamily="34" charset="0"/>
                          <a:ea typeface="Arial MT"/>
                          <a:cs typeface="Arial MT"/>
                        </a:rPr>
                        <a:t>école-collège</a:t>
                      </a:r>
                      <a:r>
                        <a:rPr lang="fr-FR" sz="1100" b="1" spc="10" dirty="0">
                          <a:solidFill>
                            <a:schemeClr val="bg1"/>
                          </a:solidFill>
                          <a:effectLst/>
                          <a:latin typeface="Arial" panose="020B0604020202020204" pitchFamily="34" charset="0"/>
                          <a:ea typeface="Arial MT"/>
                          <a:cs typeface="Arial MT"/>
                        </a:rPr>
                        <a:t> </a:t>
                      </a:r>
                      <a:r>
                        <a:rPr lang="fr-FR" sz="1100" b="1" dirty="0">
                          <a:solidFill>
                            <a:schemeClr val="bg1"/>
                          </a:solidFill>
                          <a:effectLst/>
                          <a:latin typeface="Arial" panose="020B0604020202020204" pitchFamily="34" charset="0"/>
                          <a:ea typeface="Arial MT"/>
                          <a:cs typeface="Arial MT"/>
                        </a:rPr>
                        <a:t>-</a:t>
                      </a:r>
                      <a:r>
                        <a:rPr lang="fr-FR" sz="1100" b="1" spc="20" dirty="0">
                          <a:solidFill>
                            <a:schemeClr val="bg1"/>
                          </a:solidFill>
                          <a:effectLst/>
                          <a:latin typeface="Arial" panose="020B0604020202020204" pitchFamily="34" charset="0"/>
                          <a:ea typeface="Arial MT"/>
                          <a:cs typeface="Arial MT"/>
                        </a:rPr>
                        <a:t> </a:t>
                      </a:r>
                      <a:r>
                        <a:rPr lang="fr-FR" sz="1100" b="1" dirty="0">
                          <a:solidFill>
                            <a:schemeClr val="bg1"/>
                          </a:solidFill>
                          <a:effectLst/>
                          <a:latin typeface="Arial" panose="020B0604020202020204" pitchFamily="34" charset="0"/>
                          <a:ea typeface="Arial MT"/>
                          <a:cs typeface="Arial MT"/>
                        </a:rPr>
                        <a:t>Champagnole</a:t>
                      </a:r>
                      <a:endParaRPr lang="fr-FR" sz="1100" dirty="0">
                        <a:solidFill>
                          <a:schemeClr val="bg1"/>
                        </a:solidFill>
                        <a:effectLst/>
                        <a:latin typeface="Arial MT"/>
                        <a:ea typeface="Arial MT"/>
                        <a:cs typeface="Arial MT"/>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solidFill>
                      <a:srgbClr val="587FCB"/>
                    </a:solidFill>
                  </a:tcPr>
                </a:tc>
                <a:tc hMerge="1">
                  <a:txBody>
                    <a:bodyPr/>
                    <a:lstStyle/>
                    <a:p>
                      <a:endParaRPr lang="fr-FR"/>
                    </a:p>
                  </a:txBody>
                  <a:tcPr/>
                </a:tc>
                <a:extLst>
                  <a:ext uri="{0D108BD9-81ED-4DB2-BD59-A6C34878D82A}">
                    <a16:rowId xmlns:a16="http://schemas.microsoft.com/office/drawing/2014/main" val="3200201811"/>
                  </a:ext>
                </a:extLst>
              </a:tr>
              <a:tr h="264160">
                <a:tc>
                  <a:txBody>
                    <a:bodyPr/>
                    <a:lstStyle/>
                    <a:p>
                      <a:pPr marL="38735">
                        <a:spcBef>
                          <a:spcPts val="255"/>
                        </a:spcBef>
                      </a:pPr>
                      <a:r>
                        <a:rPr lang="fr-FR" sz="1000" b="1" dirty="0">
                          <a:effectLst/>
                          <a:latin typeface="Arial" panose="020B0604020202020204" pitchFamily="34" charset="0"/>
                          <a:ea typeface="Arial MT"/>
                          <a:cs typeface="Arial MT"/>
                        </a:rPr>
                        <a:t>Identifiant</a:t>
                      </a:r>
                      <a:r>
                        <a:rPr lang="fr-FR" sz="1000" b="1" spc="-20" dirty="0">
                          <a:effectLst/>
                          <a:latin typeface="Arial" panose="020B0604020202020204" pitchFamily="34" charset="0"/>
                          <a:ea typeface="Arial MT"/>
                          <a:cs typeface="Arial MT"/>
                        </a:rPr>
                        <a:t> </a:t>
                      </a:r>
                      <a:r>
                        <a:rPr lang="fr-FR" sz="1000" b="1" dirty="0">
                          <a:effectLst/>
                          <a:latin typeface="Arial" panose="020B0604020202020204" pitchFamily="34" charset="0"/>
                          <a:ea typeface="Arial MT"/>
                          <a:cs typeface="Arial MT"/>
                        </a:rPr>
                        <a:t>:</a:t>
                      </a:r>
                      <a:r>
                        <a:rPr lang="fr-FR" sz="1000" b="1" spc="-25" dirty="0">
                          <a:effectLst/>
                          <a:latin typeface="Arial" panose="020B0604020202020204" pitchFamily="34" charset="0"/>
                          <a:ea typeface="Arial MT"/>
                          <a:cs typeface="Arial MT"/>
                        </a:rPr>
                        <a:t> </a:t>
                      </a:r>
                      <a:r>
                        <a:rPr lang="fr-FR" sz="1000" b="1" dirty="0">
                          <a:effectLst/>
                          <a:latin typeface="Arial" panose="020B0604020202020204" pitchFamily="34" charset="0"/>
                          <a:ea typeface="Arial MT"/>
                          <a:cs typeface="Arial MT"/>
                        </a:rPr>
                        <a:t>22D0391048</a:t>
                      </a:r>
                      <a:endParaRPr lang="fr-FR" sz="1100" dirty="0">
                        <a:effectLst/>
                        <a:latin typeface="Arial MT"/>
                        <a:ea typeface="Arial MT"/>
                        <a:cs typeface="Arial M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tcPr>
                </a:tc>
                <a:tc>
                  <a:txBody>
                    <a:bodyPr/>
                    <a:lstStyle/>
                    <a:p>
                      <a:pPr marL="38735"/>
                      <a:r>
                        <a:rPr lang="fr-FR" sz="1000" dirty="0">
                          <a:effectLst/>
                          <a:latin typeface="Times New Roman" panose="02020603050405020304" pitchFamily="18" charset="0"/>
                          <a:ea typeface="Arial MT"/>
                          <a:cs typeface="Arial MT"/>
                        </a:rPr>
                        <a:t> </a:t>
                      </a:r>
                      <a:r>
                        <a:rPr lang="fr-FR" sz="1000" dirty="0">
                          <a:effectLst/>
                          <a:latin typeface="Arial MT"/>
                        </a:rPr>
                        <a:t>Inscription</a:t>
                      </a:r>
                      <a:r>
                        <a:rPr lang="fr-FR" sz="1000" spc="-30" dirty="0">
                          <a:effectLst/>
                          <a:latin typeface="Arial MT"/>
                        </a:rPr>
                        <a:t> </a:t>
                      </a:r>
                      <a:r>
                        <a:rPr lang="fr-FR" sz="1000" dirty="0">
                          <a:effectLst/>
                          <a:latin typeface="Arial MT"/>
                        </a:rPr>
                        <a:t>:</a:t>
                      </a:r>
                      <a:r>
                        <a:rPr lang="fr-FR" sz="1000" spc="-30" dirty="0">
                          <a:effectLst/>
                          <a:latin typeface="Arial MT"/>
                        </a:rPr>
                        <a:t> </a:t>
                      </a:r>
                      <a:r>
                        <a:rPr lang="fr-FR" sz="1000" dirty="0">
                          <a:effectLst/>
                          <a:latin typeface="Arial MT"/>
                        </a:rPr>
                        <a:t>Public</a:t>
                      </a:r>
                      <a:r>
                        <a:rPr lang="fr-FR" sz="1000" spc="-20" dirty="0">
                          <a:effectLst/>
                          <a:latin typeface="Arial MT"/>
                        </a:rPr>
                        <a:t> </a:t>
                      </a:r>
                      <a:r>
                        <a:rPr lang="fr-FR" sz="1000" dirty="0">
                          <a:effectLst/>
                          <a:latin typeface="Arial MT"/>
                        </a:rPr>
                        <a:t>désigné,</a:t>
                      </a:r>
                      <a:r>
                        <a:rPr lang="fr-FR" sz="1000" spc="-25" dirty="0">
                          <a:effectLst/>
                          <a:latin typeface="Arial MT"/>
                        </a:rPr>
                        <a:t> </a:t>
                      </a:r>
                      <a:r>
                        <a:rPr lang="fr-FR" sz="1000" dirty="0">
                          <a:effectLst/>
                          <a:latin typeface="Arial MT"/>
                        </a:rPr>
                        <a:t>ne</a:t>
                      </a:r>
                      <a:r>
                        <a:rPr lang="fr-FR" sz="1000" spc="-30" dirty="0">
                          <a:effectLst/>
                          <a:latin typeface="Arial MT"/>
                        </a:rPr>
                        <a:t> </a:t>
                      </a:r>
                      <a:r>
                        <a:rPr lang="fr-FR" sz="1000" dirty="0">
                          <a:effectLst/>
                          <a:latin typeface="Arial MT"/>
                        </a:rPr>
                        <a:t>pas</a:t>
                      </a:r>
                      <a:r>
                        <a:rPr lang="fr-FR" sz="1000" spc="-20" dirty="0">
                          <a:effectLst/>
                          <a:latin typeface="Arial MT"/>
                        </a:rPr>
                        <a:t> </a:t>
                      </a:r>
                      <a:r>
                        <a:rPr lang="fr-FR" sz="1000" dirty="0">
                          <a:effectLst/>
                          <a:latin typeface="Arial MT"/>
                        </a:rPr>
                        <a:t>s'inscrire</a:t>
                      </a:r>
                      <a:endParaRPr lang="fr-FR" sz="1100" dirty="0">
                        <a:effectLst/>
                        <a:latin typeface="Arial M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3092844"/>
                  </a:ext>
                </a:extLst>
              </a:tr>
              <a:tr h="218440">
                <a:tc gridSpan="2">
                  <a:txBody>
                    <a:bodyPr/>
                    <a:lstStyle/>
                    <a:p>
                      <a:pPr marL="38735">
                        <a:spcBef>
                          <a:spcPts val="45"/>
                        </a:spcBef>
                      </a:pPr>
                      <a:r>
                        <a:rPr lang="fr-FR" sz="1000" dirty="0">
                          <a:effectLst/>
                          <a:latin typeface="Arial MT"/>
                          <a:ea typeface="Arial MT"/>
                          <a:cs typeface="Arial MT"/>
                        </a:rPr>
                        <a:t>Objectifs</a:t>
                      </a:r>
                      <a:r>
                        <a:rPr lang="fr-FR" sz="1000" spc="-25" dirty="0">
                          <a:effectLst/>
                          <a:latin typeface="Arial MT"/>
                          <a:ea typeface="Arial MT"/>
                          <a:cs typeface="Arial MT"/>
                        </a:rPr>
                        <a:t> </a:t>
                      </a:r>
                      <a:r>
                        <a:rPr lang="fr-FR" sz="1000" dirty="0">
                          <a:effectLst/>
                          <a:latin typeface="Arial MT"/>
                          <a:ea typeface="Arial MT"/>
                          <a:cs typeface="Arial MT"/>
                        </a:rPr>
                        <a:t>généraux</a:t>
                      </a:r>
                      <a:r>
                        <a:rPr lang="fr-FR" sz="1000" spc="-25" dirty="0">
                          <a:effectLst/>
                          <a:latin typeface="Arial MT"/>
                          <a:ea typeface="Arial MT"/>
                          <a:cs typeface="Arial MT"/>
                        </a:rPr>
                        <a:t> </a:t>
                      </a:r>
                      <a:r>
                        <a:rPr lang="fr-FR" sz="1000" dirty="0">
                          <a:effectLst/>
                          <a:latin typeface="Arial MT"/>
                          <a:ea typeface="Arial MT"/>
                          <a:cs typeface="Arial MT"/>
                        </a:rPr>
                        <a:t>:</a:t>
                      </a:r>
                      <a:r>
                        <a:rPr lang="fr-FR" sz="1000" spc="-30" dirty="0">
                          <a:effectLst/>
                          <a:latin typeface="Arial MT"/>
                          <a:ea typeface="Arial MT"/>
                          <a:cs typeface="Arial MT"/>
                        </a:rPr>
                        <a:t> </a:t>
                      </a:r>
                      <a:r>
                        <a:rPr lang="fr-FR" sz="1000" dirty="0">
                          <a:effectLst/>
                          <a:latin typeface="Arial MT"/>
                          <a:ea typeface="Arial MT"/>
                          <a:cs typeface="Arial MT"/>
                        </a:rPr>
                        <a:t>Mise</a:t>
                      </a:r>
                      <a:r>
                        <a:rPr lang="fr-FR" sz="1000" spc="-25" dirty="0">
                          <a:effectLst/>
                          <a:latin typeface="Arial MT"/>
                          <a:ea typeface="Arial MT"/>
                          <a:cs typeface="Arial MT"/>
                        </a:rPr>
                        <a:t> </a:t>
                      </a:r>
                      <a:r>
                        <a:rPr lang="fr-FR" sz="1000" dirty="0">
                          <a:effectLst/>
                          <a:latin typeface="Arial MT"/>
                          <a:ea typeface="Arial MT"/>
                          <a:cs typeface="Arial MT"/>
                        </a:rPr>
                        <a:t>en</a:t>
                      </a:r>
                      <a:r>
                        <a:rPr lang="fr-FR" sz="1000" spc="-30" dirty="0">
                          <a:effectLst/>
                          <a:latin typeface="Arial MT"/>
                          <a:ea typeface="Arial MT"/>
                          <a:cs typeface="Arial MT"/>
                        </a:rPr>
                        <a:t> </a:t>
                      </a:r>
                      <a:r>
                        <a:rPr lang="fr-FR" sz="1000" dirty="0">
                          <a:effectLst/>
                          <a:latin typeface="Arial MT"/>
                          <a:ea typeface="Arial MT"/>
                          <a:cs typeface="Arial MT"/>
                        </a:rPr>
                        <a:t>œuvre</a:t>
                      </a:r>
                      <a:r>
                        <a:rPr lang="fr-FR" sz="1000" spc="-30" dirty="0">
                          <a:effectLst/>
                          <a:latin typeface="Arial MT"/>
                          <a:ea typeface="Arial MT"/>
                          <a:cs typeface="Arial MT"/>
                        </a:rPr>
                        <a:t> </a:t>
                      </a:r>
                      <a:r>
                        <a:rPr lang="fr-FR" sz="1000" dirty="0">
                          <a:effectLst/>
                          <a:latin typeface="Arial MT"/>
                          <a:ea typeface="Arial MT"/>
                          <a:cs typeface="Arial MT"/>
                        </a:rPr>
                        <a:t>du</a:t>
                      </a:r>
                      <a:r>
                        <a:rPr lang="fr-FR" sz="1000" spc="-35" dirty="0">
                          <a:effectLst/>
                          <a:latin typeface="Arial MT"/>
                          <a:ea typeface="Arial MT"/>
                          <a:cs typeface="Arial MT"/>
                        </a:rPr>
                        <a:t> </a:t>
                      </a:r>
                      <a:r>
                        <a:rPr lang="fr-FR" sz="1000" dirty="0">
                          <a:effectLst/>
                          <a:latin typeface="Arial MT"/>
                          <a:ea typeface="Arial MT"/>
                          <a:cs typeface="Arial MT"/>
                        </a:rPr>
                        <a:t>projet</a:t>
                      </a:r>
                      <a:r>
                        <a:rPr lang="fr-FR" sz="1000" spc="-25" dirty="0">
                          <a:effectLst/>
                          <a:latin typeface="Arial MT"/>
                          <a:ea typeface="Arial MT"/>
                          <a:cs typeface="Arial MT"/>
                        </a:rPr>
                        <a:t> </a:t>
                      </a:r>
                      <a:r>
                        <a:rPr lang="fr-FR" sz="1000" dirty="0">
                          <a:effectLst/>
                          <a:latin typeface="Arial MT"/>
                          <a:ea typeface="Arial MT"/>
                          <a:cs typeface="Arial MT"/>
                        </a:rPr>
                        <a:t>d'établissement</a:t>
                      </a:r>
                      <a:r>
                        <a:rPr lang="fr-FR" sz="1000" spc="-30" dirty="0">
                          <a:effectLst/>
                          <a:latin typeface="Arial MT"/>
                          <a:ea typeface="Arial MT"/>
                          <a:cs typeface="Arial MT"/>
                        </a:rPr>
                        <a:t> </a:t>
                      </a:r>
                      <a:r>
                        <a:rPr lang="fr-FR" sz="1000" dirty="0">
                          <a:effectLst/>
                          <a:latin typeface="Arial MT"/>
                          <a:ea typeface="Arial MT"/>
                          <a:cs typeface="Arial MT"/>
                        </a:rPr>
                        <a:t>et</a:t>
                      </a:r>
                      <a:r>
                        <a:rPr lang="fr-FR" sz="1000" spc="-30" dirty="0">
                          <a:effectLst/>
                          <a:latin typeface="Arial MT"/>
                          <a:ea typeface="Arial MT"/>
                          <a:cs typeface="Arial MT"/>
                        </a:rPr>
                        <a:t> </a:t>
                      </a:r>
                      <a:r>
                        <a:rPr lang="fr-FR" sz="1000" dirty="0">
                          <a:effectLst/>
                          <a:latin typeface="Arial MT"/>
                          <a:ea typeface="Arial MT"/>
                          <a:cs typeface="Arial MT"/>
                        </a:rPr>
                        <a:t>des</a:t>
                      </a:r>
                      <a:r>
                        <a:rPr lang="fr-FR" sz="1000" spc="-20" dirty="0">
                          <a:effectLst/>
                          <a:latin typeface="Arial MT"/>
                          <a:ea typeface="Arial MT"/>
                          <a:cs typeface="Arial MT"/>
                        </a:rPr>
                        <a:t> </a:t>
                      </a:r>
                      <a:r>
                        <a:rPr lang="fr-FR" sz="1000" dirty="0">
                          <a:effectLst/>
                          <a:latin typeface="Arial MT"/>
                          <a:ea typeface="Arial MT"/>
                          <a:cs typeface="Arial MT"/>
                        </a:rPr>
                        <a:t>projets</a:t>
                      </a:r>
                      <a:r>
                        <a:rPr lang="fr-FR" sz="1000" spc="-25" dirty="0">
                          <a:effectLst/>
                          <a:latin typeface="Arial MT"/>
                          <a:ea typeface="Arial MT"/>
                          <a:cs typeface="Arial MT"/>
                        </a:rPr>
                        <a:t> </a:t>
                      </a:r>
                      <a:r>
                        <a:rPr lang="fr-FR" sz="1000" dirty="0">
                          <a:effectLst/>
                          <a:latin typeface="Arial MT"/>
                          <a:ea typeface="Arial MT"/>
                          <a:cs typeface="Arial MT"/>
                        </a:rPr>
                        <a:t>d'école.</a:t>
                      </a:r>
                      <a:endParaRPr lang="fr-FR" sz="1100" dirty="0">
                        <a:effectLst/>
                        <a:latin typeface="Arial MT"/>
                        <a:ea typeface="Arial MT"/>
                        <a:cs typeface="Arial M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tcPr>
                </a:tc>
                <a:tc hMerge="1">
                  <a:txBody>
                    <a:bodyPr/>
                    <a:lstStyle/>
                    <a:p>
                      <a:endParaRPr lang="fr-FR"/>
                    </a:p>
                  </a:txBody>
                  <a:tcPr/>
                </a:tc>
                <a:extLst>
                  <a:ext uri="{0D108BD9-81ED-4DB2-BD59-A6C34878D82A}">
                    <a16:rowId xmlns:a16="http://schemas.microsoft.com/office/drawing/2014/main" val="3250487465"/>
                  </a:ext>
                </a:extLst>
              </a:tr>
              <a:tr h="265430">
                <a:tc>
                  <a:txBody>
                    <a:bodyPr/>
                    <a:lstStyle/>
                    <a:p>
                      <a:pPr marL="38735">
                        <a:spcBef>
                          <a:spcPts val="225"/>
                        </a:spcBef>
                      </a:pPr>
                      <a:r>
                        <a:rPr lang="fr-FR" sz="1000" dirty="0">
                          <a:effectLst/>
                          <a:latin typeface="Arial MT"/>
                          <a:ea typeface="Arial MT"/>
                          <a:cs typeface="Arial MT"/>
                        </a:rPr>
                        <a:t>Responsable</a:t>
                      </a:r>
                      <a:r>
                        <a:rPr lang="fr-FR" sz="1000" spc="-20" dirty="0">
                          <a:effectLst/>
                          <a:latin typeface="Arial MT"/>
                          <a:ea typeface="Arial MT"/>
                          <a:cs typeface="Arial MT"/>
                        </a:rPr>
                        <a:t> </a:t>
                      </a:r>
                      <a:r>
                        <a:rPr lang="fr-FR" sz="1000" dirty="0">
                          <a:effectLst/>
                          <a:latin typeface="Arial MT"/>
                          <a:ea typeface="Arial MT"/>
                          <a:cs typeface="Arial MT"/>
                        </a:rPr>
                        <a:t>:</a:t>
                      </a:r>
                      <a:r>
                        <a:rPr lang="fr-FR" sz="1000" spc="-25" dirty="0">
                          <a:effectLst/>
                          <a:latin typeface="Arial MT"/>
                          <a:ea typeface="Arial MT"/>
                          <a:cs typeface="Arial MT"/>
                        </a:rPr>
                        <a:t> </a:t>
                      </a:r>
                      <a:r>
                        <a:rPr lang="fr-FR" sz="1000" dirty="0">
                          <a:effectLst/>
                          <a:latin typeface="Arial MT"/>
                          <a:ea typeface="Arial MT"/>
                          <a:cs typeface="Arial MT"/>
                        </a:rPr>
                        <a:t>IEN</a:t>
                      </a:r>
                      <a:r>
                        <a:rPr lang="fr-FR" sz="1000" spc="-20" dirty="0">
                          <a:effectLst/>
                          <a:latin typeface="Arial MT"/>
                          <a:ea typeface="Arial MT"/>
                          <a:cs typeface="Arial MT"/>
                        </a:rPr>
                        <a:t> </a:t>
                      </a:r>
                      <a:r>
                        <a:rPr lang="fr-FR" sz="1000" dirty="0">
                          <a:effectLst/>
                          <a:latin typeface="Arial MT"/>
                          <a:ea typeface="Arial MT"/>
                          <a:cs typeface="Arial MT"/>
                        </a:rPr>
                        <a:t>de</a:t>
                      </a:r>
                      <a:r>
                        <a:rPr lang="fr-FR" sz="1000" spc="-20" dirty="0">
                          <a:effectLst/>
                          <a:latin typeface="Arial MT"/>
                          <a:ea typeface="Arial MT"/>
                          <a:cs typeface="Arial MT"/>
                        </a:rPr>
                        <a:t> </a:t>
                      </a:r>
                      <a:r>
                        <a:rPr lang="fr-FR" sz="1000" dirty="0">
                          <a:effectLst/>
                          <a:latin typeface="Arial MT"/>
                          <a:ea typeface="Arial MT"/>
                          <a:cs typeface="Arial MT"/>
                        </a:rPr>
                        <a:t>la</a:t>
                      </a:r>
                      <a:r>
                        <a:rPr lang="fr-FR" sz="1000" spc="-20" dirty="0">
                          <a:effectLst/>
                          <a:latin typeface="Arial MT"/>
                          <a:ea typeface="Arial MT"/>
                          <a:cs typeface="Arial MT"/>
                        </a:rPr>
                        <a:t> </a:t>
                      </a:r>
                      <a:r>
                        <a:rPr lang="fr-FR" sz="1000" dirty="0">
                          <a:effectLst/>
                          <a:latin typeface="Arial MT"/>
                          <a:ea typeface="Arial MT"/>
                          <a:cs typeface="Arial MT"/>
                        </a:rPr>
                        <a:t>circonscription</a:t>
                      </a:r>
                      <a:endParaRPr lang="fr-FR" sz="1100" dirty="0">
                        <a:effectLst/>
                        <a:latin typeface="Arial MT"/>
                        <a:ea typeface="Arial MT"/>
                        <a:cs typeface="Arial M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tcPr>
                </a:tc>
                <a:tc>
                  <a:txBody>
                    <a:bodyPr/>
                    <a:lstStyle/>
                    <a:p>
                      <a:pPr marL="38735"/>
                      <a:r>
                        <a:rPr lang="fr-FR" sz="1000" dirty="0">
                          <a:effectLst/>
                          <a:latin typeface="Times New Roman" panose="02020603050405020304" pitchFamily="18" charset="0"/>
                          <a:ea typeface="Arial MT"/>
                          <a:cs typeface="Arial MT"/>
                        </a:rPr>
                        <a:t> </a:t>
                      </a:r>
                      <a:r>
                        <a:rPr lang="fr-FR" sz="1000" dirty="0">
                          <a:effectLst/>
                          <a:latin typeface="Arial MT"/>
                        </a:rPr>
                        <a:t>Nb</a:t>
                      </a:r>
                      <a:r>
                        <a:rPr lang="fr-FR" sz="1000" spc="-20" dirty="0">
                          <a:effectLst/>
                          <a:latin typeface="Arial MT"/>
                        </a:rPr>
                        <a:t> </a:t>
                      </a:r>
                      <a:r>
                        <a:rPr lang="fr-FR" sz="1000" dirty="0">
                          <a:effectLst/>
                          <a:latin typeface="Arial MT"/>
                        </a:rPr>
                        <a:t>de</a:t>
                      </a:r>
                      <a:r>
                        <a:rPr lang="fr-FR" sz="1000" spc="-10" dirty="0">
                          <a:effectLst/>
                          <a:latin typeface="Arial MT"/>
                        </a:rPr>
                        <a:t> </a:t>
                      </a:r>
                      <a:r>
                        <a:rPr lang="fr-FR" sz="1000" dirty="0">
                          <a:effectLst/>
                          <a:latin typeface="Arial MT"/>
                        </a:rPr>
                        <a:t>places</a:t>
                      </a:r>
                      <a:r>
                        <a:rPr lang="fr-FR" sz="1000" spc="-10" dirty="0">
                          <a:effectLst/>
                          <a:latin typeface="Arial MT"/>
                        </a:rPr>
                        <a:t> </a:t>
                      </a:r>
                      <a:r>
                        <a:rPr lang="fr-FR" sz="1000" dirty="0">
                          <a:effectLst/>
                          <a:latin typeface="Arial MT"/>
                        </a:rPr>
                        <a:t>:</a:t>
                      </a:r>
                      <a:r>
                        <a:rPr lang="fr-FR" sz="1000" spc="-15" dirty="0">
                          <a:effectLst/>
                          <a:latin typeface="Arial MT"/>
                        </a:rPr>
                        <a:t> </a:t>
                      </a:r>
                      <a:r>
                        <a:rPr lang="fr-FR" sz="1000" dirty="0">
                          <a:effectLst/>
                          <a:latin typeface="Arial MT"/>
                        </a:rPr>
                        <a:t>40</a:t>
                      </a:r>
                      <a:endParaRPr lang="fr-FR" sz="1100" dirty="0">
                        <a:effectLst/>
                        <a:latin typeface="Arial M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84361313"/>
                  </a:ext>
                </a:extLst>
              </a:tr>
              <a:tr h="229235">
                <a:tc gridSpan="2">
                  <a:txBody>
                    <a:bodyPr/>
                    <a:lstStyle/>
                    <a:p>
                      <a:pPr marL="4445">
                        <a:spcBef>
                          <a:spcPts val="35"/>
                        </a:spcBef>
                        <a:spcAft>
                          <a:spcPts val="0"/>
                        </a:spcAft>
                      </a:pPr>
                      <a:r>
                        <a:rPr lang="fr-FR" sz="1000" dirty="0">
                          <a:effectLst/>
                          <a:latin typeface="Arial MT"/>
                          <a:ea typeface="Arial MT"/>
                          <a:cs typeface="Arial MT"/>
                        </a:rPr>
                        <a:t>Public</a:t>
                      </a:r>
                      <a:r>
                        <a:rPr lang="fr-FR" sz="1000" spc="-25" dirty="0">
                          <a:effectLst/>
                          <a:latin typeface="Arial MT"/>
                          <a:ea typeface="Arial MT"/>
                          <a:cs typeface="Arial MT"/>
                        </a:rPr>
                        <a:t> </a:t>
                      </a:r>
                      <a:r>
                        <a:rPr lang="fr-FR" sz="1000" dirty="0">
                          <a:effectLst/>
                          <a:latin typeface="Arial MT"/>
                          <a:ea typeface="Arial MT"/>
                          <a:cs typeface="Arial MT"/>
                        </a:rPr>
                        <a:t>:</a:t>
                      </a:r>
                      <a:r>
                        <a:rPr lang="fr-FR" sz="1000" spc="-25" dirty="0">
                          <a:effectLst/>
                          <a:latin typeface="Arial MT"/>
                          <a:ea typeface="Arial MT"/>
                          <a:cs typeface="Arial MT"/>
                        </a:rPr>
                        <a:t> </a:t>
                      </a:r>
                      <a:r>
                        <a:rPr lang="fr-FR" sz="1000" dirty="0">
                          <a:effectLst/>
                          <a:latin typeface="Arial MT"/>
                          <a:ea typeface="Arial MT"/>
                          <a:cs typeface="Arial MT"/>
                        </a:rPr>
                        <a:t>Enseignants</a:t>
                      </a:r>
                      <a:r>
                        <a:rPr lang="fr-FR" sz="1000" spc="-25" dirty="0">
                          <a:effectLst/>
                          <a:latin typeface="Arial MT"/>
                          <a:ea typeface="Arial MT"/>
                          <a:cs typeface="Arial MT"/>
                        </a:rPr>
                        <a:t> </a:t>
                      </a:r>
                      <a:r>
                        <a:rPr lang="fr-FR" sz="1000" dirty="0">
                          <a:effectLst/>
                          <a:latin typeface="Arial MT"/>
                          <a:ea typeface="Arial MT"/>
                          <a:cs typeface="Arial MT"/>
                        </a:rPr>
                        <a:t>en</a:t>
                      </a:r>
                      <a:r>
                        <a:rPr lang="fr-FR" sz="1000" spc="-30" dirty="0">
                          <a:effectLst/>
                          <a:latin typeface="Arial MT"/>
                          <a:ea typeface="Arial MT"/>
                          <a:cs typeface="Arial MT"/>
                        </a:rPr>
                        <a:t> </a:t>
                      </a:r>
                      <a:r>
                        <a:rPr lang="fr-FR" sz="1000" dirty="0">
                          <a:effectLst/>
                          <a:latin typeface="Arial MT"/>
                          <a:ea typeface="Arial MT"/>
                          <a:cs typeface="Arial MT"/>
                        </a:rPr>
                        <a:t>école</a:t>
                      </a:r>
                      <a:endParaRPr lang="fr-FR" sz="1100" dirty="0">
                        <a:effectLst/>
                        <a:latin typeface="Arial MT"/>
                        <a:ea typeface="Arial MT"/>
                        <a:cs typeface="Arial M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tcPr>
                </a:tc>
                <a:tc hMerge="1">
                  <a:txBody>
                    <a:bodyPr/>
                    <a:lstStyle/>
                    <a:p>
                      <a:endParaRPr lang="fr-FR"/>
                    </a:p>
                  </a:txBody>
                  <a:tcPr/>
                </a:tc>
                <a:extLst>
                  <a:ext uri="{0D108BD9-81ED-4DB2-BD59-A6C34878D82A}">
                    <a16:rowId xmlns:a16="http://schemas.microsoft.com/office/drawing/2014/main" val="2107121527"/>
                  </a:ext>
                </a:extLst>
              </a:tr>
              <a:tr h="247650">
                <a:tc gridSpan="2">
                  <a:txBody>
                    <a:bodyPr/>
                    <a:lstStyle/>
                    <a:p>
                      <a:pPr marL="43815">
                        <a:spcBef>
                          <a:spcPts val="135"/>
                        </a:spcBef>
                        <a:spcAft>
                          <a:spcPts val="0"/>
                        </a:spcAft>
                      </a:pPr>
                      <a:r>
                        <a:rPr lang="fr-FR" sz="1000" dirty="0">
                          <a:effectLst/>
                          <a:latin typeface="Arial MT"/>
                          <a:ea typeface="Arial MT"/>
                          <a:cs typeface="Arial MT"/>
                        </a:rPr>
                        <a:t>Prérequis</a:t>
                      </a:r>
                      <a:r>
                        <a:rPr lang="fr-FR" sz="1000" spc="-20" dirty="0">
                          <a:effectLst/>
                          <a:latin typeface="Arial MT"/>
                          <a:ea typeface="Arial MT"/>
                          <a:cs typeface="Arial MT"/>
                        </a:rPr>
                        <a:t> </a:t>
                      </a:r>
                      <a:r>
                        <a:rPr lang="fr-FR" sz="1000" dirty="0">
                          <a:effectLst/>
                          <a:latin typeface="Arial MT"/>
                          <a:ea typeface="Arial MT"/>
                          <a:cs typeface="Arial MT"/>
                        </a:rPr>
                        <a:t>:</a:t>
                      </a:r>
                      <a:endParaRPr lang="fr-FR" sz="1100" dirty="0">
                        <a:effectLst/>
                        <a:latin typeface="Arial MT"/>
                        <a:ea typeface="Arial MT"/>
                        <a:cs typeface="Arial M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tcPr>
                </a:tc>
                <a:tc hMerge="1">
                  <a:txBody>
                    <a:bodyPr/>
                    <a:lstStyle/>
                    <a:p>
                      <a:endParaRPr lang="fr-FR"/>
                    </a:p>
                  </a:txBody>
                  <a:tcPr/>
                </a:tc>
                <a:extLst>
                  <a:ext uri="{0D108BD9-81ED-4DB2-BD59-A6C34878D82A}">
                    <a16:rowId xmlns:a16="http://schemas.microsoft.com/office/drawing/2014/main" val="3496345151"/>
                  </a:ext>
                </a:extLst>
              </a:tr>
              <a:tr h="0">
                <a:tc gridSpan="2">
                  <a:txBody>
                    <a:bodyPr/>
                    <a:lstStyle/>
                    <a:p>
                      <a:pPr marL="38735">
                        <a:spcBef>
                          <a:spcPts val="175"/>
                        </a:spcBef>
                      </a:pPr>
                      <a:r>
                        <a:rPr lang="fr-FR" sz="1000" dirty="0">
                          <a:effectLst/>
                          <a:latin typeface="Arial MT"/>
                          <a:ea typeface="Arial MT"/>
                          <a:cs typeface="Arial MT"/>
                        </a:rPr>
                        <a:t>Dates</a:t>
                      </a:r>
                      <a:r>
                        <a:rPr lang="fr-FR" sz="1000" spc="-15" dirty="0">
                          <a:effectLst/>
                          <a:latin typeface="Arial MT"/>
                          <a:ea typeface="Arial MT"/>
                          <a:cs typeface="Arial MT"/>
                        </a:rPr>
                        <a:t> </a:t>
                      </a:r>
                      <a:r>
                        <a:rPr lang="fr-FR" sz="1000" dirty="0">
                          <a:effectLst/>
                          <a:latin typeface="Arial MT"/>
                          <a:ea typeface="Arial MT"/>
                          <a:cs typeface="Arial MT"/>
                        </a:rPr>
                        <a:t>:</a:t>
                      </a:r>
                      <a:r>
                        <a:rPr lang="fr-FR" sz="1000" spc="-15" dirty="0">
                          <a:effectLst/>
                          <a:latin typeface="Arial MT"/>
                          <a:ea typeface="Arial MT"/>
                          <a:cs typeface="Arial MT"/>
                        </a:rPr>
                        <a:t> </a:t>
                      </a:r>
                      <a:r>
                        <a:rPr lang="fr-FR" sz="1000" dirty="0">
                          <a:effectLst/>
                          <a:latin typeface="Arial MT"/>
                          <a:ea typeface="Arial MT"/>
                          <a:cs typeface="Arial MT"/>
                        </a:rPr>
                        <a:t>A</a:t>
                      </a:r>
                      <a:r>
                        <a:rPr lang="fr-FR" sz="1000" spc="-20" dirty="0">
                          <a:effectLst/>
                          <a:latin typeface="Arial MT"/>
                          <a:ea typeface="Arial MT"/>
                          <a:cs typeface="Arial MT"/>
                        </a:rPr>
                        <a:t> </a:t>
                      </a:r>
                      <a:r>
                        <a:rPr lang="fr-FR" sz="1000" dirty="0">
                          <a:effectLst/>
                          <a:latin typeface="Arial MT"/>
                          <a:ea typeface="Arial MT"/>
                          <a:cs typeface="Arial MT"/>
                        </a:rPr>
                        <a:t>définir</a:t>
                      </a:r>
                      <a:endParaRPr lang="fr-FR" sz="1100" dirty="0">
                        <a:effectLst/>
                        <a:latin typeface="Arial MT"/>
                        <a:ea typeface="Arial MT"/>
                        <a:cs typeface="Arial M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tcPr>
                </a:tc>
                <a:tc hMerge="1">
                  <a:txBody>
                    <a:bodyPr/>
                    <a:lstStyle/>
                    <a:p>
                      <a:endParaRPr lang="fr-FR"/>
                    </a:p>
                  </a:txBody>
                  <a:tcPr/>
                </a:tc>
                <a:extLst>
                  <a:ext uri="{0D108BD9-81ED-4DB2-BD59-A6C34878D82A}">
                    <a16:rowId xmlns:a16="http://schemas.microsoft.com/office/drawing/2014/main" val="3757937503"/>
                  </a:ext>
                </a:extLst>
              </a:tr>
              <a:tr h="240665">
                <a:tc gridSpan="2">
                  <a:txBody>
                    <a:bodyPr/>
                    <a:lstStyle/>
                    <a:p>
                      <a:pPr marL="4445">
                        <a:spcBef>
                          <a:spcPts val="225"/>
                        </a:spcBef>
                        <a:spcAft>
                          <a:spcPts val="0"/>
                        </a:spcAft>
                      </a:pPr>
                      <a:r>
                        <a:rPr lang="fr-FR" sz="1100" b="1" dirty="0">
                          <a:solidFill>
                            <a:srgbClr val="000000"/>
                          </a:solidFill>
                          <a:effectLst/>
                          <a:latin typeface="Arial" panose="020B0604020202020204" pitchFamily="34" charset="0"/>
                          <a:ea typeface="Arial MT"/>
                          <a:cs typeface="Arial MT"/>
                        </a:rPr>
                        <a:t>Module</a:t>
                      </a:r>
                      <a:r>
                        <a:rPr lang="fr-FR" sz="1100" b="1" spc="35" dirty="0">
                          <a:solidFill>
                            <a:srgbClr val="000000"/>
                          </a:solidFill>
                          <a:effectLst/>
                          <a:latin typeface="Arial" panose="020B0604020202020204" pitchFamily="34" charset="0"/>
                          <a:ea typeface="Arial MT"/>
                          <a:cs typeface="Arial MT"/>
                        </a:rPr>
                        <a:t> </a:t>
                      </a:r>
                      <a:r>
                        <a:rPr lang="fr-FR" sz="1100" b="1" dirty="0">
                          <a:solidFill>
                            <a:srgbClr val="000000"/>
                          </a:solidFill>
                          <a:effectLst/>
                          <a:latin typeface="Arial" panose="020B0604020202020204" pitchFamily="34" charset="0"/>
                          <a:ea typeface="Arial MT"/>
                          <a:cs typeface="Arial MT"/>
                        </a:rPr>
                        <a:t>:</a:t>
                      </a:r>
                      <a:r>
                        <a:rPr lang="fr-FR" sz="1100" b="1" spc="10" dirty="0">
                          <a:solidFill>
                            <a:srgbClr val="000000"/>
                          </a:solidFill>
                          <a:effectLst/>
                          <a:latin typeface="Arial" panose="020B0604020202020204" pitchFamily="34" charset="0"/>
                          <a:ea typeface="Arial MT"/>
                          <a:cs typeface="Arial MT"/>
                        </a:rPr>
                        <a:t> </a:t>
                      </a:r>
                      <a:r>
                        <a:rPr lang="fr-FR" sz="1100" b="1" dirty="0">
                          <a:solidFill>
                            <a:srgbClr val="000000"/>
                          </a:solidFill>
                          <a:effectLst/>
                          <a:latin typeface="Arial" panose="020B0604020202020204" pitchFamily="34" charset="0"/>
                          <a:ea typeface="Arial MT"/>
                          <a:cs typeface="Arial MT"/>
                        </a:rPr>
                        <a:t>Conseil</a:t>
                      </a:r>
                      <a:r>
                        <a:rPr lang="fr-FR" sz="1100" b="1" spc="20" dirty="0">
                          <a:solidFill>
                            <a:srgbClr val="000000"/>
                          </a:solidFill>
                          <a:effectLst/>
                          <a:latin typeface="Arial" panose="020B0604020202020204" pitchFamily="34" charset="0"/>
                          <a:ea typeface="Arial MT"/>
                          <a:cs typeface="Arial MT"/>
                        </a:rPr>
                        <a:t> </a:t>
                      </a:r>
                      <a:r>
                        <a:rPr lang="fr-FR" sz="1100" b="1" dirty="0">
                          <a:solidFill>
                            <a:srgbClr val="000000"/>
                          </a:solidFill>
                          <a:effectLst/>
                          <a:latin typeface="Arial" panose="020B0604020202020204" pitchFamily="34" charset="0"/>
                          <a:ea typeface="Arial MT"/>
                          <a:cs typeface="Arial MT"/>
                        </a:rPr>
                        <a:t>école-collège</a:t>
                      </a:r>
                      <a:endParaRPr lang="fr-FR" sz="1100" dirty="0">
                        <a:effectLst/>
                        <a:latin typeface="Arial MT"/>
                        <a:ea typeface="Arial MT"/>
                        <a:cs typeface="Arial M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3F3"/>
                    </a:solidFill>
                  </a:tcPr>
                </a:tc>
                <a:tc hMerge="1">
                  <a:txBody>
                    <a:bodyPr/>
                    <a:lstStyle/>
                    <a:p>
                      <a:endParaRPr lang="fr-FR"/>
                    </a:p>
                  </a:txBody>
                  <a:tcPr/>
                </a:tc>
                <a:extLst>
                  <a:ext uri="{0D108BD9-81ED-4DB2-BD59-A6C34878D82A}">
                    <a16:rowId xmlns:a16="http://schemas.microsoft.com/office/drawing/2014/main" val="1094072347"/>
                  </a:ext>
                </a:extLst>
              </a:tr>
            </a:tbl>
          </a:graphicData>
        </a:graphic>
      </p:graphicFrame>
      <p:graphicFrame>
        <p:nvGraphicFramePr>
          <p:cNvPr id="12" name="Tableau 11">
            <a:extLst>
              <a:ext uri="{FF2B5EF4-FFF2-40B4-BE49-F238E27FC236}">
                <a16:creationId xmlns:a16="http://schemas.microsoft.com/office/drawing/2014/main" id="{C24CE98D-C761-4222-8138-4417EEE481D1}"/>
              </a:ext>
            </a:extLst>
          </p:cNvPr>
          <p:cNvGraphicFramePr>
            <a:graphicFrameLocks noGrp="1"/>
          </p:cNvGraphicFramePr>
          <p:nvPr>
            <p:extLst>
              <p:ext uri="{D42A27DB-BD31-4B8C-83A1-F6EECF244321}">
                <p14:modId xmlns:p14="http://schemas.microsoft.com/office/powerpoint/2010/main" val="1787704292"/>
              </p:ext>
            </p:extLst>
          </p:nvPr>
        </p:nvGraphicFramePr>
        <p:xfrm>
          <a:off x="811664" y="5340901"/>
          <a:ext cx="10307003" cy="708025"/>
        </p:xfrm>
        <a:graphic>
          <a:graphicData uri="http://schemas.openxmlformats.org/drawingml/2006/table">
            <a:tbl>
              <a:tblPr firstRow="1" firstCol="1" lastRow="1" lastCol="1" bandRow="1" bandCol="1"/>
              <a:tblGrid>
                <a:gridCol w="4075854">
                  <a:extLst>
                    <a:ext uri="{9D8B030D-6E8A-4147-A177-3AD203B41FA5}">
                      <a16:colId xmlns:a16="http://schemas.microsoft.com/office/drawing/2014/main" val="678446288"/>
                    </a:ext>
                  </a:extLst>
                </a:gridCol>
                <a:gridCol w="6231149">
                  <a:extLst>
                    <a:ext uri="{9D8B030D-6E8A-4147-A177-3AD203B41FA5}">
                      <a16:colId xmlns:a16="http://schemas.microsoft.com/office/drawing/2014/main" val="3801725143"/>
                    </a:ext>
                  </a:extLst>
                </a:gridCol>
              </a:tblGrid>
              <a:tr h="233045">
                <a:tc gridSpan="2">
                  <a:txBody>
                    <a:bodyPr/>
                    <a:lstStyle/>
                    <a:p>
                      <a:pPr marL="38735">
                        <a:spcBef>
                          <a:spcPts val="70"/>
                        </a:spcBef>
                      </a:pPr>
                      <a:r>
                        <a:rPr lang="fr-FR" sz="1000" dirty="0">
                          <a:effectLst/>
                          <a:latin typeface="Arial MT"/>
                          <a:ea typeface="Arial MT"/>
                          <a:cs typeface="Arial MT"/>
                        </a:rPr>
                        <a:t>Contenus</a:t>
                      </a:r>
                      <a:r>
                        <a:rPr lang="fr-FR" sz="1000" spc="-20" dirty="0">
                          <a:effectLst/>
                          <a:latin typeface="Arial MT"/>
                          <a:ea typeface="Arial MT"/>
                          <a:cs typeface="Arial MT"/>
                        </a:rPr>
                        <a:t> </a:t>
                      </a:r>
                      <a:r>
                        <a:rPr lang="fr-FR" sz="1000" dirty="0">
                          <a:effectLst/>
                          <a:latin typeface="Arial MT"/>
                          <a:ea typeface="Arial MT"/>
                          <a:cs typeface="Arial MT"/>
                        </a:rPr>
                        <a:t>:</a:t>
                      </a:r>
                      <a:r>
                        <a:rPr lang="fr-FR" sz="1000" spc="-25" dirty="0">
                          <a:effectLst/>
                          <a:latin typeface="Arial MT"/>
                          <a:ea typeface="Arial MT"/>
                          <a:cs typeface="Arial MT"/>
                        </a:rPr>
                        <a:t> </a:t>
                      </a:r>
                      <a:r>
                        <a:rPr lang="fr-FR" sz="1000" dirty="0">
                          <a:effectLst/>
                          <a:latin typeface="Arial MT"/>
                          <a:ea typeface="Arial MT"/>
                          <a:cs typeface="Arial MT"/>
                        </a:rPr>
                        <a:t>Information</a:t>
                      </a:r>
                      <a:r>
                        <a:rPr lang="fr-FR" sz="1000" spc="-20" dirty="0">
                          <a:effectLst/>
                          <a:latin typeface="Arial MT"/>
                          <a:ea typeface="Arial MT"/>
                          <a:cs typeface="Arial MT"/>
                        </a:rPr>
                        <a:t> </a:t>
                      </a:r>
                      <a:r>
                        <a:rPr lang="fr-FR" sz="1000" dirty="0">
                          <a:effectLst/>
                          <a:latin typeface="Arial MT"/>
                          <a:ea typeface="Arial MT"/>
                          <a:cs typeface="Arial MT"/>
                        </a:rPr>
                        <a:t>et</a:t>
                      </a:r>
                      <a:r>
                        <a:rPr lang="fr-FR" sz="1000" spc="-25" dirty="0">
                          <a:effectLst/>
                          <a:latin typeface="Arial MT"/>
                          <a:ea typeface="Arial MT"/>
                          <a:cs typeface="Arial MT"/>
                        </a:rPr>
                        <a:t> </a:t>
                      </a:r>
                      <a:r>
                        <a:rPr lang="fr-FR" sz="1000" dirty="0">
                          <a:effectLst/>
                          <a:latin typeface="Arial MT"/>
                          <a:ea typeface="Arial MT"/>
                          <a:cs typeface="Arial MT"/>
                        </a:rPr>
                        <a:t>réflexion</a:t>
                      </a:r>
                      <a:r>
                        <a:rPr lang="fr-FR" sz="1000" spc="-25" dirty="0">
                          <a:effectLst/>
                          <a:latin typeface="Arial MT"/>
                          <a:ea typeface="Arial MT"/>
                          <a:cs typeface="Arial MT"/>
                        </a:rPr>
                        <a:t> </a:t>
                      </a:r>
                      <a:r>
                        <a:rPr lang="fr-FR" sz="1000" dirty="0">
                          <a:effectLst/>
                          <a:latin typeface="Arial MT"/>
                          <a:ea typeface="Arial MT"/>
                          <a:cs typeface="Arial MT"/>
                        </a:rPr>
                        <a:t>sur</a:t>
                      </a:r>
                      <a:r>
                        <a:rPr lang="fr-FR" sz="1000" spc="-20" dirty="0">
                          <a:effectLst/>
                          <a:latin typeface="Arial MT"/>
                          <a:ea typeface="Arial MT"/>
                          <a:cs typeface="Arial MT"/>
                        </a:rPr>
                        <a:t> </a:t>
                      </a:r>
                      <a:r>
                        <a:rPr lang="fr-FR" sz="1000" dirty="0">
                          <a:effectLst/>
                          <a:latin typeface="Arial MT"/>
                          <a:ea typeface="Arial MT"/>
                          <a:cs typeface="Arial MT"/>
                        </a:rPr>
                        <a:t>le</a:t>
                      </a:r>
                      <a:r>
                        <a:rPr lang="fr-FR" sz="1000" spc="-25" dirty="0">
                          <a:effectLst/>
                          <a:latin typeface="Arial MT"/>
                          <a:ea typeface="Arial MT"/>
                          <a:cs typeface="Arial MT"/>
                        </a:rPr>
                        <a:t> </a:t>
                      </a:r>
                      <a:r>
                        <a:rPr lang="fr-FR" sz="1000" dirty="0">
                          <a:effectLst/>
                          <a:latin typeface="Arial MT"/>
                          <a:ea typeface="Arial MT"/>
                          <a:cs typeface="Arial MT"/>
                        </a:rPr>
                        <a:t>pilotage</a:t>
                      </a:r>
                      <a:r>
                        <a:rPr lang="fr-FR" sz="1000" spc="-20" dirty="0">
                          <a:effectLst/>
                          <a:latin typeface="Arial MT"/>
                          <a:ea typeface="Arial MT"/>
                          <a:cs typeface="Arial MT"/>
                        </a:rPr>
                        <a:t> </a:t>
                      </a:r>
                      <a:r>
                        <a:rPr lang="fr-FR" sz="1000" dirty="0">
                          <a:effectLst/>
                          <a:latin typeface="Arial MT"/>
                          <a:ea typeface="Arial MT"/>
                          <a:cs typeface="Arial MT"/>
                        </a:rPr>
                        <a:t>des</a:t>
                      </a:r>
                      <a:r>
                        <a:rPr lang="fr-FR" sz="1000" spc="-20" dirty="0">
                          <a:effectLst/>
                          <a:latin typeface="Arial MT"/>
                          <a:ea typeface="Arial MT"/>
                          <a:cs typeface="Arial MT"/>
                        </a:rPr>
                        <a:t> </a:t>
                      </a:r>
                      <a:r>
                        <a:rPr lang="fr-FR" sz="1000" dirty="0">
                          <a:effectLst/>
                          <a:latin typeface="Arial MT"/>
                          <a:ea typeface="Arial MT"/>
                          <a:cs typeface="Arial MT"/>
                        </a:rPr>
                        <a:t>écoles.</a:t>
                      </a:r>
                      <a:endParaRPr lang="fr-FR" sz="1100" dirty="0">
                        <a:effectLst/>
                        <a:latin typeface="Arial MT"/>
                        <a:ea typeface="Arial MT"/>
                        <a:cs typeface="Arial M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tcPr>
                </a:tc>
                <a:tc hMerge="1">
                  <a:txBody>
                    <a:bodyPr/>
                    <a:lstStyle/>
                    <a:p>
                      <a:endParaRPr lang="fr-FR"/>
                    </a:p>
                  </a:txBody>
                  <a:tcPr>
                    <a:lnL w="12700" cap="flat" cmpd="sng" algn="ctr">
                      <a:solidFill>
                        <a:srgbClr val="000000"/>
                      </a:solidFill>
                      <a:prstDash val="solid"/>
                      <a:round/>
                      <a:headEnd type="none" w="med" len="med"/>
                      <a:tailEnd type="none" w="med" len="med"/>
                    </a:lnL>
                  </a:tcPr>
                </a:tc>
                <a:extLst>
                  <a:ext uri="{0D108BD9-81ED-4DB2-BD59-A6C34878D82A}">
                    <a16:rowId xmlns:a16="http://schemas.microsoft.com/office/drawing/2014/main" val="1525113545"/>
                  </a:ext>
                </a:extLst>
              </a:tr>
              <a:tr h="241935">
                <a:tc gridSpan="2">
                  <a:txBody>
                    <a:bodyPr/>
                    <a:lstStyle/>
                    <a:p>
                      <a:pPr marL="38735">
                        <a:spcBef>
                          <a:spcPts val="140"/>
                        </a:spcBef>
                      </a:pPr>
                      <a:r>
                        <a:rPr lang="fr-FR" sz="1000" dirty="0">
                          <a:effectLst/>
                          <a:latin typeface="Arial MT"/>
                          <a:ea typeface="Arial MT"/>
                          <a:cs typeface="Arial MT"/>
                        </a:rPr>
                        <a:t>Observations</a:t>
                      </a:r>
                      <a:r>
                        <a:rPr lang="fr-FR" sz="1000" spc="-20" dirty="0">
                          <a:effectLst/>
                          <a:latin typeface="Arial MT"/>
                          <a:ea typeface="Arial MT"/>
                          <a:cs typeface="Arial MT"/>
                        </a:rPr>
                        <a:t> </a:t>
                      </a:r>
                      <a:r>
                        <a:rPr lang="fr-FR" sz="1000" dirty="0">
                          <a:effectLst/>
                          <a:latin typeface="Arial MT"/>
                          <a:ea typeface="Arial MT"/>
                          <a:cs typeface="Arial MT"/>
                        </a:rPr>
                        <a:t>:</a:t>
                      </a:r>
                      <a:endParaRPr lang="fr-FR" sz="1100" dirty="0">
                        <a:effectLst/>
                        <a:latin typeface="Arial MT"/>
                        <a:ea typeface="Arial MT"/>
                        <a:cs typeface="Arial M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tcPr>
                </a:tc>
                <a:tc hMerge="1">
                  <a:txBody>
                    <a:bodyPr/>
                    <a:lstStyle/>
                    <a:p>
                      <a:endParaRPr lang="fr-FR"/>
                    </a:p>
                  </a:txBody>
                  <a:tcPr>
                    <a:lnL w="12700" cap="flat" cmpd="sng" algn="ctr">
                      <a:solidFill>
                        <a:srgbClr val="000000"/>
                      </a:solidFill>
                      <a:prstDash val="solid"/>
                      <a:round/>
                      <a:headEnd type="none" w="med" len="med"/>
                      <a:tailEnd type="none" w="med" len="med"/>
                    </a:lnL>
                  </a:tcPr>
                </a:tc>
                <a:extLst>
                  <a:ext uri="{0D108BD9-81ED-4DB2-BD59-A6C34878D82A}">
                    <a16:rowId xmlns:a16="http://schemas.microsoft.com/office/drawing/2014/main" val="1819953346"/>
                  </a:ext>
                </a:extLst>
              </a:tr>
              <a:tr h="233045">
                <a:tc>
                  <a:txBody>
                    <a:bodyPr/>
                    <a:lstStyle/>
                    <a:p>
                      <a:pPr marL="38735">
                        <a:spcBef>
                          <a:spcPts val="135"/>
                        </a:spcBef>
                      </a:pPr>
                      <a:r>
                        <a:rPr lang="fr-FR" sz="1000" dirty="0">
                          <a:effectLst/>
                          <a:latin typeface="Arial MT"/>
                          <a:ea typeface="Arial MT"/>
                          <a:cs typeface="Arial MT"/>
                        </a:rPr>
                        <a:t>Durée</a:t>
                      </a:r>
                      <a:r>
                        <a:rPr lang="fr-FR" sz="1000" spc="-15" dirty="0">
                          <a:effectLst/>
                          <a:latin typeface="Arial MT"/>
                          <a:ea typeface="Arial MT"/>
                          <a:cs typeface="Arial MT"/>
                        </a:rPr>
                        <a:t> </a:t>
                      </a:r>
                      <a:r>
                        <a:rPr lang="fr-FR" sz="1000" dirty="0">
                          <a:effectLst/>
                          <a:latin typeface="Arial MT"/>
                          <a:ea typeface="Arial MT"/>
                          <a:cs typeface="Arial MT"/>
                        </a:rPr>
                        <a:t>:</a:t>
                      </a:r>
                      <a:r>
                        <a:rPr lang="fr-FR" sz="1000" spc="-15" dirty="0">
                          <a:effectLst/>
                          <a:latin typeface="Arial MT"/>
                          <a:ea typeface="Arial MT"/>
                          <a:cs typeface="Arial MT"/>
                        </a:rPr>
                        <a:t> </a:t>
                      </a:r>
                      <a:r>
                        <a:rPr lang="fr-FR" sz="1000" dirty="0">
                          <a:effectLst/>
                          <a:latin typeface="Arial MT"/>
                          <a:ea typeface="Arial MT"/>
                          <a:cs typeface="Arial MT"/>
                        </a:rPr>
                        <a:t>3</a:t>
                      </a:r>
                      <a:r>
                        <a:rPr lang="fr-FR" sz="1000" spc="-10" dirty="0">
                          <a:effectLst/>
                          <a:latin typeface="Arial MT"/>
                          <a:ea typeface="Arial MT"/>
                          <a:cs typeface="Arial MT"/>
                        </a:rPr>
                        <a:t> </a:t>
                      </a:r>
                      <a:r>
                        <a:rPr lang="fr-FR" sz="1000" dirty="0">
                          <a:effectLst/>
                          <a:latin typeface="Arial MT"/>
                          <a:ea typeface="Arial MT"/>
                          <a:cs typeface="Arial MT"/>
                        </a:rPr>
                        <a:t>heures</a:t>
                      </a:r>
                      <a:r>
                        <a:rPr lang="fr-FR" sz="1000" dirty="0">
                          <a:effectLst/>
                          <a:latin typeface="Times New Roman" panose="02020603050405020304" pitchFamily="18" charset="0"/>
                        </a:rPr>
                        <a:t> </a:t>
                      </a:r>
                      <a:endParaRPr lang="fr-FR" sz="1100" dirty="0">
                        <a:effectLst/>
                        <a:latin typeface="Arial M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0640">
                        <a:spcBef>
                          <a:spcPts val="130"/>
                        </a:spcBef>
                        <a:spcAft>
                          <a:spcPts val="0"/>
                        </a:spcAft>
                      </a:pPr>
                      <a:r>
                        <a:rPr lang="fr-FR" sz="1000" dirty="0">
                          <a:effectLst/>
                          <a:latin typeface="Arial MT"/>
                          <a:ea typeface="Arial MT"/>
                          <a:cs typeface="Arial MT"/>
                        </a:rPr>
                        <a:t>Lieu</a:t>
                      </a:r>
                      <a:r>
                        <a:rPr lang="fr-FR" sz="1000" spc="-15" dirty="0">
                          <a:effectLst/>
                          <a:latin typeface="Arial MT"/>
                          <a:ea typeface="Arial MT"/>
                          <a:cs typeface="Arial MT"/>
                        </a:rPr>
                        <a:t> </a:t>
                      </a:r>
                      <a:r>
                        <a:rPr lang="fr-FR" sz="1000" dirty="0">
                          <a:effectLst/>
                          <a:latin typeface="Arial MT"/>
                          <a:ea typeface="Arial MT"/>
                          <a:cs typeface="Arial MT"/>
                        </a:rPr>
                        <a:t>:</a:t>
                      </a:r>
                      <a:r>
                        <a:rPr lang="fr-FR" sz="1000" spc="-20" dirty="0">
                          <a:effectLst/>
                          <a:latin typeface="Arial MT"/>
                          <a:ea typeface="Arial MT"/>
                          <a:cs typeface="Arial MT"/>
                        </a:rPr>
                        <a:t> </a:t>
                      </a:r>
                      <a:r>
                        <a:rPr lang="fr-FR" sz="1000" dirty="0">
                          <a:effectLst/>
                          <a:latin typeface="Arial MT"/>
                          <a:ea typeface="Arial MT"/>
                          <a:cs typeface="Arial MT"/>
                        </a:rPr>
                        <a:t>A</a:t>
                      </a:r>
                      <a:r>
                        <a:rPr lang="fr-FR" sz="1000" spc="-20" dirty="0">
                          <a:effectLst/>
                          <a:latin typeface="Arial MT"/>
                          <a:ea typeface="Arial MT"/>
                          <a:cs typeface="Arial MT"/>
                        </a:rPr>
                        <a:t> </a:t>
                      </a:r>
                      <a:r>
                        <a:rPr lang="fr-FR" sz="1000" dirty="0">
                          <a:effectLst/>
                          <a:latin typeface="Arial MT"/>
                          <a:ea typeface="Arial MT"/>
                          <a:cs typeface="Arial MT"/>
                        </a:rPr>
                        <a:t>définir</a:t>
                      </a:r>
                      <a:endParaRPr lang="fr-FR" sz="1100" dirty="0">
                        <a:effectLst/>
                        <a:latin typeface="Arial MT"/>
                        <a:ea typeface="Arial MT"/>
                        <a:cs typeface="Arial M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95532285"/>
                  </a:ext>
                </a:extLst>
              </a:tr>
            </a:tbl>
          </a:graphicData>
        </a:graphic>
      </p:graphicFrame>
    </p:spTree>
    <p:extLst>
      <p:ext uri="{BB962C8B-B14F-4D97-AF65-F5344CB8AC3E}">
        <p14:creationId xmlns:p14="http://schemas.microsoft.com/office/powerpoint/2010/main" val="400586554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a:extLst>
              <a:ext uri="{FF2B5EF4-FFF2-40B4-BE49-F238E27FC236}">
                <a16:creationId xmlns:a16="http://schemas.microsoft.com/office/drawing/2014/main" id="{01AB69FF-0ADE-409B-9D01-F931A9B766AA}"/>
              </a:ext>
            </a:extLst>
          </p:cNvPr>
          <p:cNvSpPr txBox="1"/>
          <p:nvPr/>
        </p:nvSpPr>
        <p:spPr>
          <a:xfrm>
            <a:off x="4854744" y="167119"/>
            <a:ext cx="2482511" cy="307777"/>
          </a:xfrm>
          <a:prstGeom prst="rect">
            <a:avLst/>
          </a:prstGeom>
          <a:noFill/>
        </p:spPr>
        <p:txBody>
          <a:bodyPr wrap="square" rtlCol="0">
            <a:spAutoFit/>
          </a:bodyPr>
          <a:lstStyle/>
          <a:p>
            <a:r>
              <a:rPr lang="fr-FR" sz="1400" dirty="0"/>
              <a:t>DISPOSITIFS du PAF 2022-2023</a:t>
            </a:r>
          </a:p>
        </p:txBody>
      </p:sp>
      <p:sp>
        <p:nvSpPr>
          <p:cNvPr id="4" name="Espace réservé du numéro de diapositive 3">
            <a:extLst>
              <a:ext uri="{FF2B5EF4-FFF2-40B4-BE49-F238E27FC236}">
                <a16:creationId xmlns:a16="http://schemas.microsoft.com/office/drawing/2014/main" id="{E3BE93AA-E076-47A6-AD4F-1C6953537FB9}"/>
              </a:ext>
            </a:extLst>
          </p:cNvPr>
          <p:cNvSpPr>
            <a:spLocks noGrp="1"/>
          </p:cNvSpPr>
          <p:nvPr>
            <p:ph type="sldNum" sz="quarter" idx="12"/>
          </p:nvPr>
        </p:nvSpPr>
        <p:spPr/>
        <p:txBody>
          <a:bodyPr/>
          <a:lstStyle/>
          <a:p>
            <a:fld id="{B09499B9-A54A-48B6-A9F5-EC93DEB5225B}" type="slidenum">
              <a:rPr lang="fr-FR" smtClean="0"/>
              <a:t>32</a:t>
            </a:fld>
            <a:endParaRPr lang="fr-FR" dirty="0"/>
          </a:p>
        </p:txBody>
      </p:sp>
      <p:graphicFrame>
        <p:nvGraphicFramePr>
          <p:cNvPr id="5" name="Tableau 4">
            <a:extLst>
              <a:ext uri="{FF2B5EF4-FFF2-40B4-BE49-F238E27FC236}">
                <a16:creationId xmlns:a16="http://schemas.microsoft.com/office/drawing/2014/main" id="{CF1E60DE-E19C-46E1-B1A1-BB5DD81B38FC}"/>
              </a:ext>
            </a:extLst>
          </p:cNvPr>
          <p:cNvGraphicFramePr>
            <a:graphicFrameLocks noGrp="1"/>
          </p:cNvGraphicFramePr>
          <p:nvPr>
            <p:extLst>
              <p:ext uri="{D42A27DB-BD31-4B8C-83A1-F6EECF244321}">
                <p14:modId xmlns:p14="http://schemas.microsoft.com/office/powerpoint/2010/main" val="2773381928"/>
              </p:ext>
            </p:extLst>
          </p:nvPr>
        </p:nvGraphicFramePr>
        <p:xfrm>
          <a:off x="931817" y="786765"/>
          <a:ext cx="10421983" cy="2023110"/>
        </p:xfrm>
        <a:graphic>
          <a:graphicData uri="http://schemas.openxmlformats.org/drawingml/2006/table">
            <a:tbl>
              <a:tblPr firstRow="1" firstCol="1" lastRow="1" lastCol="1" bandRow="1" bandCol="1"/>
              <a:tblGrid>
                <a:gridCol w="5152938">
                  <a:extLst>
                    <a:ext uri="{9D8B030D-6E8A-4147-A177-3AD203B41FA5}">
                      <a16:colId xmlns:a16="http://schemas.microsoft.com/office/drawing/2014/main" val="3066374738"/>
                    </a:ext>
                  </a:extLst>
                </a:gridCol>
                <a:gridCol w="5269045">
                  <a:extLst>
                    <a:ext uri="{9D8B030D-6E8A-4147-A177-3AD203B41FA5}">
                      <a16:colId xmlns:a16="http://schemas.microsoft.com/office/drawing/2014/main" val="3193187741"/>
                    </a:ext>
                  </a:extLst>
                </a:gridCol>
              </a:tblGrid>
              <a:tr h="219710">
                <a:tc gridSpan="2">
                  <a:txBody>
                    <a:bodyPr/>
                    <a:lstStyle/>
                    <a:p>
                      <a:pPr marL="43180">
                        <a:spcBef>
                          <a:spcPts val="95"/>
                        </a:spcBef>
                        <a:spcAft>
                          <a:spcPts val="0"/>
                        </a:spcAft>
                      </a:pPr>
                      <a:r>
                        <a:rPr lang="fr-FR" sz="1100" b="1" dirty="0">
                          <a:solidFill>
                            <a:schemeClr val="bg1"/>
                          </a:solidFill>
                          <a:effectLst/>
                          <a:latin typeface="Arial" panose="020B0604020202020204" pitchFamily="34" charset="0"/>
                          <a:ea typeface="Arial MT"/>
                          <a:cs typeface="Arial MT"/>
                        </a:rPr>
                        <a:t>Dispositif</a:t>
                      </a:r>
                      <a:r>
                        <a:rPr lang="fr-FR" sz="1100" b="1" spc="15" dirty="0">
                          <a:solidFill>
                            <a:schemeClr val="bg1"/>
                          </a:solidFill>
                          <a:effectLst/>
                          <a:latin typeface="Arial" panose="020B0604020202020204" pitchFamily="34" charset="0"/>
                          <a:ea typeface="Arial MT"/>
                          <a:cs typeface="Arial MT"/>
                        </a:rPr>
                        <a:t> </a:t>
                      </a:r>
                      <a:r>
                        <a:rPr lang="fr-FR" sz="1100" b="1" dirty="0">
                          <a:solidFill>
                            <a:schemeClr val="bg1"/>
                          </a:solidFill>
                          <a:effectLst/>
                          <a:latin typeface="Arial" panose="020B0604020202020204" pitchFamily="34" charset="0"/>
                          <a:ea typeface="Arial MT"/>
                          <a:cs typeface="Arial MT"/>
                        </a:rPr>
                        <a:t>:</a:t>
                      </a:r>
                      <a:r>
                        <a:rPr lang="fr-FR" sz="1100" b="1" spc="15" dirty="0">
                          <a:solidFill>
                            <a:schemeClr val="bg1"/>
                          </a:solidFill>
                          <a:effectLst/>
                          <a:latin typeface="Arial" panose="020B0604020202020204" pitchFamily="34" charset="0"/>
                          <a:ea typeface="Arial MT"/>
                          <a:cs typeface="Arial MT"/>
                        </a:rPr>
                        <a:t> SC</a:t>
                      </a:r>
                      <a:r>
                        <a:rPr lang="fr-FR" sz="1100" b="1" dirty="0">
                          <a:solidFill>
                            <a:schemeClr val="bg1"/>
                          </a:solidFill>
                          <a:effectLst/>
                          <a:latin typeface="Arial" panose="020B0604020202020204" pitchFamily="34" charset="0"/>
                          <a:ea typeface="Arial MT"/>
                          <a:cs typeface="Arial MT"/>
                        </a:rPr>
                        <a:t>01</a:t>
                      </a:r>
                      <a:r>
                        <a:rPr lang="fr-FR" sz="1100" b="1" spc="15" dirty="0">
                          <a:solidFill>
                            <a:schemeClr val="bg1"/>
                          </a:solidFill>
                          <a:effectLst/>
                          <a:latin typeface="Arial" panose="020B0604020202020204" pitchFamily="34" charset="0"/>
                          <a:ea typeface="Arial MT"/>
                          <a:cs typeface="Arial MT"/>
                        </a:rPr>
                        <a:t> </a:t>
                      </a:r>
                      <a:r>
                        <a:rPr lang="fr-FR" sz="1100" b="1" dirty="0">
                          <a:solidFill>
                            <a:schemeClr val="bg1"/>
                          </a:solidFill>
                          <a:effectLst/>
                          <a:latin typeface="Arial" panose="020B0604020202020204" pitchFamily="34" charset="0"/>
                          <a:ea typeface="Arial MT"/>
                          <a:cs typeface="Arial MT"/>
                        </a:rPr>
                        <a:t>-</a:t>
                      </a:r>
                      <a:r>
                        <a:rPr lang="fr-FR" sz="1100" b="1" spc="10" dirty="0">
                          <a:solidFill>
                            <a:schemeClr val="bg1"/>
                          </a:solidFill>
                          <a:effectLst/>
                          <a:latin typeface="Arial" panose="020B0604020202020204" pitchFamily="34" charset="0"/>
                          <a:ea typeface="Arial MT"/>
                          <a:cs typeface="Arial MT"/>
                        </a:rPr>
                        <a:t> </a:t>
                      </a:r>
                      <a:r>
                        <a:rPr lang="fr-FR" sz="1100" b="1" dirty="0">
                          <a:solidFill>
                            <a:schemeClr val="bg1"/>
                          </a:solidFill>
                          <a:effectLst/>
                          <a:latin typeface="Arial" panose="020B0604020202020204" pitchFamily="34" charset="0"/>
                          <a:ea typeface="Arial MT"/>
                          <a:cs typeface="Arial MT"/>
                        </a:rPr>
                        <a:t>Élèves</a:t>
                      </a:r>
                      <a:r>
                        <a:rPr lang="fr-FR" sz="1100" b="1" spc="15" dirty="0">
                          <a:solidFill>
                            <a:schemeClr val="bg1"/>
                          </a:solidFill>
                          <a:effectLst/>
                          <a:latin typeface="Arial" panose="020B0604020202020204" pitchFamily="34" charset="0"/>
                          <a:ea typeface="Arial MT"/>
                          <a:cs typeface="Arial MT"/>
                        </a:rPr>
                        <a:t> </a:t>
                      </a:r>
                      <a:r>
                        <a:rPr lang="fr-FR" sz="1100" b="1" dirty="0">
                          <a:solidFill>
                            <a:schemeClr val="bg1"/>
                          </a:solidFill>
                          <a:effectLst/>
                          <a:latin typeface="Arial" panose="020B0604020202020204" pitchFamily="34" charset="0"/>
                          <a:ea typeface="Arial MT"/>
                          <a:cs typeface="Arial MT"/>
                        </a:rPr>
                        <a:t>en</a:t>
                      </a:r>
                      <a:r>
                        <a:rPr lang="fr-FR" sz="1100" b="1" spc="10" dirty="0">
                          <a:solidFill>
                            <a:schemeClr val="bg1"/>
                          </a:solidFill>
                          <a:effectLst/>
                          <a:latin typeface="Arial" panose="020B0604020202020204" pitchFamily="34" charset="0"/>
                          <a:ea typeface="Arial MT"/>
                          <a:cs typeface="Arial MT"/>
                        </a:rPr>
                        <a:t> </a:t>
                      </a:r>
                      <a:r>
                        <a:rPr lang="fr-FR" sz="1100" b="1" dirty="0">
                          <a:solidFill>
                            <a:schemeClr val="bg1"/>
                          </a:solidFill>
                          <a:effectLst/>
                          <a:latin typeface="Arial" panose="020B0604020202020204" pitchFamily="34" charset="0"/>
                          <a:ea typeface="Arial MT"/>
                          <a:cs typeface="Arial MT"/>
                        </a:rPr>
                        <a:t>difficulté</a:t>
                      </a:r>
                      <a:r>
                        <a:rPr lang="fr-FR" sz="1100" b="1" spc="5" dirty="0">
                          <a:solidFill>
                            <a:schemeClr val="bg1"/>
                          </a:solidFill>
                          <a:effectLst/>
                          <a:latin typeface="Arial" panose="020B0604020202020204" pitchFamily="34" charset="0"/>
                          <a:ea typeface="Arial MT"/>
                          <a:cs typeface="Arial MT"/>
                        </a:rPr>
                        <a:t> </a:t>
                      </a:r>
                      <a:r>
                        <a:rPr lang="fr-FR" sz="1100" b="1" dirty="0">
                          <a:solidFill>
                            <a:schemeClr val="bg1"/>
                          </a:solidFill>
                          <a:effectLst/>
                          <a:latin typeface="Arial" panose="020B0604020202020204" pitchFamily="34" charset="0"/>
                          <a:ea typeface="Arial MT"/>
                          <a:cs typeface="Arial MT"/>
                        </a:rPr>
                        <a:t>en</a:t>
                      </a:r>
                      <a:r>
                        <a:rPr lang="fr-FR" sz="1100" b="1" spc="15" dirty="0">
                          <a:solidFill>
                            <a:schemeClr val="bg1"/>
                          </a:solidFill>
                          <a:effectLst/>
                          <a:latin typeface="Arial" panose="020B0604020202020204" pitchFamily="34" charset="0"/>
                          <a:ea typeface="Arial MT"/>
                          <a:cs typeface="Arial MT"/>
                        </a:rPr>
                        <a:t> </a:t>
                      </a:r>
                      <a:r>
                        <a:rPr lang="fr-FR" sz="1100" b="1" dirty="0">
                          <a:solidFill>
                            <a:schemeClr val="bg1"/>
                          </a:solidFill>
                          <a:effectLst/>
                          <a:latin typeface="Arial" panose="020B0604020202020204" pitchFamily="34" charset="0"/>
                          <a:ea typeface="Arial MT"/>
                          <a:cs typeface="Arial MT"/>
                        </a:rPr>
                        <a:t>mathématiques</a:t>
                      </a:r>
                      <a:endParaRPr lang="fr-FR" sz="1100" dirty="0">
                        <a:solidFill>
                          <a:schemeClr val="bg1"/>
                        </a:solidFill>
                        <a:effectLst/>
                        <a:latin typeface="Arial MT"/>
                        <a:ea typeface="Arial MT"/>
                        <a:cs typeface="Arial M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solidFill>
                      <a:srgbClr val="328BCB"/>
                    </a:solidFill>
                  </a:tcPr>
                </a:tc>
                <a:tc hMerge="1">
                  <a:txBody>
                    <a:bodyPr/>
                    <a:lstStyle/>
                    <a:p>
                      <a:endParaRPr lang="fr-FR"/>
                    </a:p>
                  </a:txBody>
                  <a:tcPr/>
                </a:tc>
                <a:extLst>
                  <a:ext uri="{0D108BD9-81ED-4DB2-BD59-A6C34878D82A}">
                    <a16:rowId xmlns:a16="http://schemas.microsoft.com/office/drawing/2014/main" val="1075844737"/>
                  </a:ext>
                </a:extLst>
              </a:tr>
              <a:tr h="265430">
                <a:tc>
                  <a:txBody>
                    <a:bodyPr/>
                    <a:lstStyle/>
                    <a:p>
                      <a:pPr marL="38735">
                        <a:spcBef>
                          <a:spcPts val="265"/>
                        </a:spcBef>
                      </a:pPr>
                      <a:r>
                        <a:rPr lang="fr-FR" sz="1000" b="1" dirty="0">
                          <a:effectLst/>
                          <a:latin typeface="Arial" panose="020B0604020202020204" pitchFamily="34" charset="0"/>
                          <a:ea typeface="Arial MT"/>
                          <a:cs typeface="Arial MT"/>
                        </a:rPr>
                        <a:t>Identifiant</a:t>
                      </a:r>
                      <a:r>
                        <a:rPr lang="fr-FR" sz="1000" b="1" spc="-20" dirty="0">
                          <a:effectLst/>
                          <a:latin typeface="Arial" panose="020B0604020202020204" pitchFamily="34" charset="0"/>
                          <a:ea typeface="Arial MT"/>
                          <a:cs typeface="Arial MT"/>
                        </a:rPr>
                        <a:t> </a:t>
                      </a:r>
                      <a:r>
                        <a:rPr lang="fr-FR" sz="1000" b="1" dirty="0">
                          <a:effectLst/>
                          <a:latin typeface="Arial" panose="020B0604020202020204" pitchFamily="34" charset="0"/>
                          <a:ea typeface="Arial MT"/>
                          <a:cs typeface="Arial MT"/>
                        </a:rPr>
                        <a:t>:</a:t>
                      </a:r>
                      <a:r>
                        <a:rPr lang="fr-FR" sz="1000" b="1" spc="-25" dirty="0">
                          <a:effectLst/>
                          <a:latin typeface="Arial" panose="020B0604020202020204" pitchFamily="34" charset="0"/>
                          <a:ea typeface="Arial MT"/>
                          <a:cs typeface="Arial MT"/>
                        </a:rPr>
                        <a:t> </a:t>
                      </a:r>
                      <a:r>
                        <a:rPr lang="fr-FR" sz="1000" b="1" dirty="0">
                          <a:effectLst/>
                          <a:latin typeface="Arial" panose="020B0604020202020204" pitchFamily="34" charset="0"/>
                          <a:ea typeface="Arial MT"/>
                          <a:cs typeface="Arial MT"/>
                        </a:rPr>
                        <a:t>22D0392099</a:t>
                      </a:r>
                      <a:endParaRPr lang="fr-FR" sz="1100" dirty="0">
                        <a:effectLst/>
                        <a:latin typeface="Arial MT"/>
                        <a:ea typeface="Arial MT"/>
                        <a:cs typeface="Arial M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tcPr>
                </a:tc>
                <a:tc>
                  <a:txBody>
                    <a:bodyPr/>
                    <a:lstStyle/>
                    <a:p>
                      <a:pPr marL="40005">
                        <a:spcBef>
                          <a:spcPts val="235"/>
                        </a:spcBef>
                        <a:spcAft>
                          <a:spcPts val="0"/>
                        </a:spcAft>
                      </a:pPr>
                      <a:r>
                        <a:rPr lang="fr-FR" sz="1000" dirty="0">
                          <a:effectLst/>
                          <a:latin typeface="Arial MT"/>
                        </a:rPr>
                        <a:t>Inscription</a:t>
                      </a:r>
                      <a:r>
                        <a:rPr lang="fr-FR" sz="1000" spc="-25" dirty="0">
                          <a:effectLst/>
                          <a:latin typeface="Arial MT"/>
                        </a:rPr>
                        <a:t> </a:t>
                      </a:r>
                      <a:r>
                        <a:rPr lang="fr-FR" sz="1000" dirty="0">
                          <a:effectLst/>
                          <a:latin typeface="Arial MT"/>
                        </a:rPr>
                        <a:t>:</a:t>
                      </a:r>
                      <a:r>
                        <a:rPr lang="fr-FR" sz="1000" spc="-30" dirty="0">
                          <a:effectLst/>
                          <a:latin typeface="Arial MT"/>
                        </a:rPr>
                        <a:t> </a:t>
                      </a:r>
                      <a:r>
                        <a:rPr lang="fr-FR" sz="1000" dirty="0">
                          <a:effectLst/>
                          <a:latin typeface="Arial MT"/>
                        </a:rPr>
                        <a:t>du</a:t>
                      </a:r>
                      <a:r>
                        <a:rPr lang="fr-FR" sz="1000" spc="-25" dirty="0">
                          <a:effectLst/>
                          <a:latin typeface="Arial MT"/>
                        </a:rPr>
                        <a:t> </a:t>
                      </a:r>
                      <a:r>
                        <a:rPr lang="fr-FR" sz="1000" dirty="0">
                          <a:effectLst/>
                          <a:latin typeface="Arial MT"/>
                        </a:rPr>
                        <a:t>19/10 au 09/11/2022</a:t>
                      </a:r>
                      <a:endParaRPr lang="fr-FR" sz="1100" dirty="0">
                        <a:effectLst/>
                        <a:latin typeface="Arial M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9911996"/>
                  </a:ext>
                </a:extLst>
              </a:tr>
              <a:tr h="302260">
                <a:tc gridSpan="2">
                  <a:txBody>
                    <a:bodyPr/>
                    <a:lstStyle/>
                    <a:p>
                      <a:pPr marL="4445" marR="107315" indent="34290">
                        <a:lnSpc>
                          <a:spcPts val="1130"/>
                        </a:lnSpc>
                        <a:spcBef>
                          <a:spcPts val="20"/>
                        </a:spcBef>
                        <a:spcAft>
                          <a:spcPts val="0"/>
                        </a:spcAft>
                      </a:pPr>
                      <a:r>
                        <a:rPr lang="fr-FR" sz="1000" dirty="0">
                          <a:effectLst/>
                          <a:latin typeface="Arial MT"/>
                          <a:ea typeface="Arial MT"/>
                          <a:cs typeface="Arial MT"/>
                        </a:rPr>
                        <a:t>Objectifs généraux : Identifier la difficulté et la caractériser en terme de besoin. Identifier les pratiques</a:t>
                      </a:r>
                      <a:r>
                        <a:rPr lang="fr-FR" sz="1000" spc="5" dirty="0">
                          <a:effectLst/>
                          <a:latin typeface="Arial MT"/>
                          <a:ea typeface="Arial MT"/>
                          <a:cs typeface="Arial MT"/>
                        </a:rPr>
                        <a:t> </a:t>
                      </a:r>
                      <a:r>
                        <a:rPr lang="fr-FR" sz="1000" dirty="0">
                          <a:effectLst/>
                          <a:latin typeface="Arial MT"/>
                          <a:ea typeface="Arial MT"/>
                          <a:cs typeface="Arial MT"/>
                        </a:rPr>
                        <a:t>pertinentes</a:t>
                      </a:r>
                      <a:r>
                        <a:rPr lang="fr-FR" sz="1000" spc="-35" dirty="0">
                          <a:effectLst/>
                          <a:latin typeface="Arial MT"/>
                          <a:ea typeface="Arial MT"/>
                          <a:cs typeface="Arial MT"/>
                        </a:rPr>
                        <a:t> </a:t>
                      </a:r>
                      <a:r>
                        <a:rPr lang="fr-FR" sz="1000" dirty="0">
                          <a:effectLst/>
                          <a:latin typeface="Arial MT"/>
                          <a:ea typeface="Arial MT"/>
                          <a:cs typeface="Arial MT"/>
                        </a:rPr>
                        <a:t>en</a:t>
                      </a:r>
                      <a:r>
                        <a:rPr lang="fr-FR" sz="1000" spc="-40" dirty="0">
                          <a:effectLst/>
                          <a:latin typeface="Arial MT"/>
                          <a:ea typeface="Arial MT"/>
                          <a:cs typeface="Arial MT"/>
                        </a:rPr>
                        <a:t> </a:t>
                      </a:r>
                      <a:r>
                        <a:rPr lang="fr-FR" sz="1000" dirty="0">
                          <a:effectLst/>
                          <a:latin typeface="Arial MT"/>
                          <a:ea typeface="Arial MT"/>
                          <a:cs typeface="Arial MT"/>
                        </a:rPr>
                        <a:t>contexte</a:t>
                      </a:r>
                      <a:r>
                        <a:rPr lang="fr-FR" sz="1000" spc="-35" dirty="0">
                          <a:effectLst/>
                          <a:latin typeface="Arial MT"/>
                          <a:ea typeface="Arial MT"/>
                          <a:cs typeface="Arial MT"/>
                        </a:rPr>
                        <a:t> </a:t>
                      </a:r>
                      <a:r>
                        <a:rPr lang="fr-FR" sz="1000" dirty="0">
                          <a:effectLst/>
                          <a:latin typeface="Arial MT"/>
                          <a:ea typeface="Arial MT"/>
                          <a:cs typeface="Arial MT"/>
                        </a:rPr>
                        <a:t>ordinaire</a:t>
                      </a:r>
                      <a:r>
                        <a:rPr lang="fr-FR" sz="1000" spc="-35" dirty="0">
                          <a:effectLst/>
                          <a:latin typeface="Arial MT"/>
                          <a:ea typeface="Arial MT"/>
                          <a:cs typeface="Arial MT"/>
                        </a:rPr>
                        <a:t> </a:t>
                      </a:r>
                      <a:r>
                        <a:rPr lang="fr-FR" sz="1000" dirty="0">
                          <a:effectLst/>
                          <a:latin typeface="Arial MT"/>
                          <a:ea typeface="Arial MT"/>
                          <a:cs typeface="Arial MT"/>
                        </a:rPr>
                        <a:t>et</a:t>
                      </a:r>
                      <a:r>
                        <a:rPr lang="fr-FR" sz="1000" spc="-35" dirty="0">
                          <a:effectLst/>
                          <a:latin typeface="Arial MT"/>
                          <a:ea typeface="Arial MT"/>
                          <a:cs typeface="Arial MT"/>
                        </a:rPr>
                        <a:t> </a:t>
                      </a:r>
                      <a:r>
                        <a:rPr lang="fr-FR" sz="1000" dirty="0">
                          <a:effectLst/>
                          <a:latin typeface="Arial MT"/>
                          <a:ea typeface="Arial MT"/>
                          <a:cs typeface="Arial MT"/>
                        </a:rPr>
                        <a:t>élaborer</a:t>
                      </a:r>
                      <a:r>
                        <a:rPr lang="fr-FR" sz="1000" spc="-35" dirty="0">
                          <a:effectLst/>
                          <a:latin typeface="Arial MT"/>
                          <a:ea typeface="Arial MT"/>
                          <a:cs typeface="Arial MT"/>
                        </a:rPr>
                        <a:t> </a:t>
                      </a:r>
                      <a:r>
                        <a:rPr lang="fr-FR" sz="1000" dirty="0">
                          <a:effectLst/>
                          <a:latin typeface="Arial MT"/>
                          <a:ea typeface="Arial MT"/>
                          <a:cs typeface="Arial MT"/>
                        </a:rPr>
                        <a:t>une</a:t>
                      </a:r>
                      <a:r>
                        <a:rPr lang="fr-FR" sz="1000" spc="-35" dirty="0">
                          <a:effectLst/>
                          <a:latin typeface="Arial MT"/>
                          <a:ea typeface="Arial MT"/>
                          <a:cs typeface="Arial MT"/>
                        </a:rPr>
                        <a:t> </a:t>
                      </a:r>
                      <a:r>
                        <a:rPr lang="fr-FR" sz="1000" dirty="0">
                          <a:effectLst/>
                          <a:latin typeface="Arial MT"/>
                          <a:ea typeface="Arial MT"/>
                          <a:cs typeface="Arial MT"/>
                        </a:rPr>
                        <a:t>palette</a:t>
                      </a:r>
                      <a:r>
                        <a:rPr lang="fr-FR" sz="1000" spc="-40" dirty="0">
                          <a:effectLst/>
                          <a:latin typeface="Arial MT"/>
                          <a:ea typeface="Arial MT"/>
                          <a:cs typeface="Arial MT"/>
                        </a:rPr>
                        <a:t> </a:t>
                      </a:r>
                      <a:r>
                        <a:rPr lang="fr-FR" sz="1000" dirty="0">
                          <a:effectLst/>
                          <a:latin typeface="Arial MT"/>
                          <a:ea typeface="Arial MT"/>
                          <a:cs typeface="Arial MT"/>
                        </a:rPr>
                        <a:t>d</a:t>
                      </a:r>
                      <a:r>
                        <a:rPr lang="fr-FR" sz="1000" spc="-35" dirty="0">
                          <a:effectLst/>
                          <a:latin typeface="Arial MT"/>
                          <a:ea typeface="Arial MT"/>
                          <a:cs typeface="Arial MT"/>
                        </a:rPr>
                        <a:t> </a:t>
                      </a:r>
                      <a:r>
                        <a:rPr lang="fr-FR" sz="1000" dirty="0">
                          <a:effectLst/>
                          <a:latin typeface="Arial MT"/>
                          <a:ea typeface="Arial MT"/>
                          <a:cs typeface="Arial MT"/>
                        </a:rPr>
                        <a:t>adaptations</a:t>
                      </a:r>
                      <a:r>
                        <a:rPr lang="fr-FR" sz="1000" spc="-30" dirty="0">
                          <a:effectLst/>
                          <a:latin typeface="Arial MT"/>
                          <a:ea typeface="Arial MT"/>
                          <a:cs typeface="Arial MT"/>
                        </a:rPr>
                        <a:t> </a:t>
                      </a:r>
                      <a:r>
                        <a:rPr lang="fr-FR" sz="1000" dirty="0">
                          <a:effectLst/>
                          <a:latin typeface="Arial MT"/>
                          <a:ea typeface="Arial MT"/>
                          <a:cs typeface="Arial MT"/>
                        </a:rPr>
                        <a:t>pédagogiques.</a:t>
                      </a:r>
                      <a:r>
                        <a:rPr lang="fr-FR" sz="1000" spc="-35" dirty="0">
                          <a:effectLst/>
                          <a:latin typeface="Arial MT"/>
                          <a:ea typeface="Arial MT"/>
                          <a:cs typeface="Arial MT"/>
                        </a:rPr>
                        <a:t> </a:t>
                      </a:r>
                      <a:r>
                        <a:rPr lang="fr-FR" sz="1000" dirty="0">
                          <a:effectLst/>
                          <a:latin typeface="Arial MT"/>
                          <a:ea typeface="Arial MT"/>
                          <a:cs typeface="Arial MT"/>
                        </a:rPr>
                        <a:t>Analyser</a:t>
                      </a:r>
                      <a:r>
                        <a:rPr lang="fr-FR" sz="1000" spc="-30" dirty="0">
                          <a:effectLst/>
                          <a:latin typeface="Arial MT"/>
                          <a:ea typeface="Arial MT"/>
                          <a:cs typeface="Arial MT"/>
                        </a:rPr>
                        <a:t> </a:t>
                      </a:r>
                      <a:r>
                        <a:rPr lang="fr-FR" sz="1000" dirty="0">
                          <a:effectLst/>
                          <a:latin typeface="Arial MT"/>
                          <a:ea typeface="Arial MT"/>
                          <a:cs typeface="Arial MT"/>
                        </a:rPr>
                        <a:t>son</a:t>
                      </a:r>
                      <a:r>
                        <a:rPr lang="fr-FR" sz="1000" spc="-35" dirty="0">
                          <a:effectLst/>
                          <a:latin typeface="Arial MT"/>
                          <a:ea typeface="Arial MT"/>
                          <a:cs typeface="Arial MT"/>
                        </a:rPr>
                        <a:t> </a:t>
                      </a:r>
                      <a:r>
                        <a:rPr lang="fr-FR" sz="1000" dirty="0">
                          <a:effectLst/>
                          <a:latin typeface="Arial MT"/>
                          <a:ea typeface="Arial MT"/>
                          <a:cs typeface="Arial MT"/>
                        </a:rPr>
                        <a:t>action.</a:t>
                      </a:r>
                      <a:endParaRPr lang="fr-FR" sz="1100" dirty="0">
                        <a:effectLst/>
                        <a:latin typeface="Arial MT"/>
                        <a:ea typeface="Arial MT"/>
                        <a:cs typeface="Arial M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tcPr>
                </a:tc>
                <a:tc hMerge="1">
                  <a:txBody>
                    <a:bodyPr/>
                    <a:lstStyle/>
                    <a:p>
                      <a:endParaRPr lang="fr-FR"/>
                    </a:p>
                  </a:txBody>
                  <a:tcPr/>
                </a:tc>
                <a:extLst>
                  <a:ext uri="{0D108BD9-81ED-4DB2-BD59-A6C34878D82A}">
                    <a16:rowId xmlns:a16="http://schemas.microsoft.com/office/drawing/2014/main" val="525542429"/>
                  </a:ext>
                </a:extLst>
              </a:tr>
              <a:tr h="264160">
                <a:tc>
                  <a:txBody>
                    <a:bodyPr/>
                    <a:lstStyle/>
                    <a:p>
                      <a:pPr marL="38735">
                        <a:spcBef>
                          <a:spcPts val="225"/>
                        </a:spcBef>
                      </a:pPr>
                      <a:r>
                        <a:rPr lang="fr-FR" sz="1000">
                          <a:effectLst/>
                          <a:latin typeface="Arial MT"/>
                          <a:ea typeface="Arial MT"/>
                          <a:cs typeface="Arial MT"/>
                        </a:rPr>
                        <a:t>Responsable</a:t>
                      </a:r>
                      <a:r>
                        <a:rPr lang="fr-FR" sz="1000" spc="-20">
                          <a:effectLst/>
                          <a:latin typeface="Arial MT"/>
                          <a:ea typeface="Arial MT"/>
                          <a:cs typeface="Arial MT"/>
                        </a:rPr>
                        <a:t> </a:t>
                      </a:r>
                      <a:r>
                        <a:rPr lang="fr-FR" sz="1000">
                          <a:effectLst/>
                          <a:latin typeface="Arial MT"/>
                          <a:ea typeface="Arial MT"/>
                          <a:cs typeface="Arial MT"/>
                        </a:rPr>
                        <a:t>:</a:t>
                      </a:r>
                      <a:r>
                        <a:rPr lang="fr-FR" sz="1000" spc="-25">
                          <a:effectLst/>
                          <a:latin typeface="Arial MT"/>
                          <a:ea typeface="Arial MT"/>
                          <a:cs typeface="Arial MT"/>
                        </a:rPr>
                        <a:t> </a:t>
                      </a:r>
                      <a:r>
                        <a:rPr lang="fr-FR" sz="1000">
                          <a:effectLst/>
                          <a:latin typeface="Arial MT"/>
                          <a:ea typeface="Arial MT"/>
                          <a:cs typeface="Arial MT"/>
                        </a:rPr>
                        <a:t>IEN</a:t>
                      </a:r>
                      <a:r>
                        <a:rPr lang="fr-FR" sz="1000" spc="-20">
                          <a:effectLst/>
                          <a:latin typeface="Arial MT"/>
                          <a:ea typeface="Arial MT"/>
                          <a:cs typeface="Arial MT"/>
                        </a:rPr>
                        <a:t> </a:t>
                      </a:r>
                      <a:r>
                        <a:rPr lang="fr-FR" sz="1000">
                          <a:effectLst/>
                          <a:latin typeface="Arial MT"/>
                          <a:ea typeface="Arial MT"/>
                          <a:cs typeface="Arial MT"/>
                        </a:rPr>
                        <a:t>en</a:t>
                      </a:r>
                      <a:r>
                        <a:rPr lang="fr-FR" sz="1000" spc="-20">
                          <a:effectLst/>
                          <a:latin typeface="Arial MT"/>
                          <a:ea typeface="Arial MT"/>
                          <a:cs typeface="Arial MT"/>
                        </a:rPr>
                        <a:t> </a:t>
                      </a:r>
                      <a:r>
                        <a:rPr lang="fr-FR" sz="1000">
                          <a:effectLst/>
                          <a:latin typeface="Arial MT"/>
                          <a:ea typeface="Arial MT"/>
                          <a:cs typeface="Arial MT"/>
                        </a:rPr>
                        <a:t>charge</a:t>
                      </a:r>
                      <a:r>
                        <a:rPr lang="fr-FR" sz="1000" spc="-20">
                          <a:effectLst/>
                          <a:latin typeface="Arial MT"/>
                          <a:ea typeface="Arial MT"/>
                          <a:cs typeface="Arial MT"/>
                        </a:rPr>
                        <a:t> </a:t>
                      </a:r>
                      <a:r>
                        <a:rPr lang="fr-FR" sz="1000">
                          <a:effectLst/>
                          <a:latin typeface="Arial MT"/>
                          <a:ea typeface="Arial MT"/>
                          <a:cs typeface="Arial MT"/>
                        </a:rPr>
                        <a:t>du</a:t>
                      </a:r>
                      <a:r>
                        <a:rPr lang="fr-FR" sz="1000" spc="-20">
                          <a:effectLst/>
                          <a:latin typeface="Arial MT"/>
                          <a:ea typeface="Arial MT"/>
                          <a:cs typeface="Arial MT"/>
                        </a:rPr>
                        <a:t> </a:t>
                      </a:r>
                      <a:r>
                        <a:rPr lang="fr-FR" sz="1000">
                          <a:effectLst/>
                          <a:latin typeface="Arial MT"/>
                          <a:ea typeface="Arial MT"/>
                          <a:cs typeface="Arial MT"/>
                        </a:rPr>
                        <a:t>dossier</a:t>
                      </a:r>
                      <a:endParaRPr lang="fr-FR" sz="1100">
                        <a:effectLst/>
                        <a:latin typeface="Arial MT"/>
                        <a:ea typeface="Arial MT"/>
                        <a:cs typeface="Arial M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tcPr>
                </a:tc>
                <a:tc>
                  <a:txBody>
                    <a:bodyPr/>
                    <a:lstStyle/>
                    <a:p>
                      <a:pPr marL="40005">
                        <a:spcBef>
                          <a:spcPts val="225"/>
                        </a:spcBef>
                        <a:spcAft>
                          <a:spcPts val="0"/>
                        </a:spcAft>
                      </a:pPr>
                      <a:r>
                        <a:rPr lang="fr-FR" sz="1000" dirty="0">
                          <a:effectLst/>
                          <a:latin typeface="Arial MT"/>
                        </a:rPr>
                        <a:t>Nb</a:t>
                      </a:r>
                      <a:r>
                        <a:rPr lang="fr-FR" sz="1000" spc="-20" dirty="0">
                          <a:effectLst/>
                          <a:latin typeface="Arial MT"/>
                        </a:rPr>
                        <a:t> </a:t>
                      </a:r>
                      <a:r>
                        <a:rPr lang="fr-FR" sz="1000" dirty="0">
                          <a:effectLst/>
                          <a:latin typeface="Arial MT"/>
                        </a:rPr>
                        <a:t>de</a:t>
                      </a:r>
                      <a:r>
                        <a:rPr lang="fr-FR" sz="1000" spc="-15" dirty="0">
                          <a:effectLst/>
                          <a:latin typeface="Arial MT"/>
                        </a:rPr>
                        <a:t> </a:t>
                      </a:r>
                      <a:r>
                        <a:rPr lang="fr-FR" sz="1000" dirty="0">
                          <a:effectLst/>
                          <a:latin typeface="Arial MT"/>
                        </a:rPr>
                        <a:t>places</a:t>
                      </a:r>
                      <a:r>
                        <a:rPr lang="fr-FR" sz="1000" spc="-10" dirty="0">
                          <a:effectLst/>
                          <a:latin typeface="Arial MT"/>
                        </a:rPr>
                        <a:t> </a:t>
                      </a:r>
                      <a:r>
                        <a:rPr lang="fr-FR" sz="1000" dirty="0">
                          <a:effectLst/>
                          <a:latin typeface="Arial MT"/>
                        </a:rPr>
                        <a:t>:</a:t>
                      </a:r>
                      <a:r>
                        <a:rPr lang="fr-FR" sz="1000" spc="-20" dirty="0">
                          <a:effectLst/>
                          <a:latin typeface="Arial MT"/>
                        </a:rPr>
                        <a:t> </a:t>
                      </a:r>
                      <a:r>
                        <a:rPr lang="fr-FR" sz="1000" dirty="0">
                          <a:effectLst/>
                          <a:latin typeface="Arial MT"/>
                        </a:rPr>
                        <a:t>100</a:t>
                      </a:r>
                      <a:endParaRPr lang="fr-FR" sz="1100" dirty="0">
                        <a:effectLst/>
                        <a:latin typeface="Arial M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6762528"/>
                  </a:ext>
                </a:extLst>
              </a:tr>
              <a:tr h="229870">
                <a:tc gridSpan="2">
                  <a:txBody>
                    <a:bodyPr/>
                    <a:lstStyle/>
                    <a:p>
                      <a:pPr marL="4445">
                        <a:spcBef>
                          <a:spcPts val="45"/>
                        </a:spcBef>
                        <a:spcAft>
                          <a:spcPts val="0"/>
                        </a:spcAft>
                      </a:pPr>
                      <a:r>
                        <a:rPr lang="fr-FR" sz="1000">
                          <a:effectLst/>
                          <a:latin typeface="Arial MT"/>
                          <a:ea typeface="Arial MT"/>
                          <a:cs typeface="Arial MT"/>
                        </a:rPr>
                        <a:t>Public</a:t>
                      </a:r>
                      <a:r>
                        <a:rPr lang="fr-FR" sz="1000" spc="-20">
                          <a:effectLst/>
                          <a:latin typeface="Arial MT"/>
                          <a:ea typeface="Arial MT"/>
                          <a:cs typeface="Arial MT"/>
                        </a:rPr>
                        <a:t> </a:t>
                      </a:r>
                      <a:r>
                        <a:rPr lang="fr-FR" sz="1000">
                          <a:effectLst/>
                          <a:latin typeface="Arial MT"/>
                          <a:ea typeface="Arial MT"/>
                          <a:cs typeface="Arial MT"/>
                        </a:rPr>
                        <a:t>:</a:t>
                      </a:r>
                      <a:r>
                        <a:rPr lang="fr-FR" sz="1000" spc="-20">
                          <a:effectLst/>
                          <a:latin typeface="Arial MT"/>
                          <a:ea typeface="Arial MT"/>
                          <a:cs typeface="Arial MT"/>
                        </a:rPr>
                        <a:t> </a:t>
                      </a:r>
                      <a:r>
                        <a:rPr lang="fr-FR" sz="1000">
                          <a:effectLst/>
                          <a:latin typeface="Arial MT"/>
                          <a:ea typeface="Arial MT"/>
                          <a:cs typeface="Arial MT"/>
                        </a:rPr>
                        <a:t>tous</a:t>
                      </a:r>
                      <a:endParaRPr lang="fr-FR" sz="1100">
                        <a:effectLst/>
                        <a:latin typeface="Arial MT"/>
                        <a:ea typeface="Arial MT"/>
                        <a:cs typeface="Arial M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tcPr>
                </a:tc>
                <a:tc hMerge="1">
                  <a:txBody>
                    <a:bodyPr/>
                    <a:lstStyle/>
                    <a:p>
                      <a:endParaRPr lang="fr-FR"/>
                    </a:p>
                  </a:txBody>
                  <a:tcPr/>
                </a:tc>
                <a:extLst>
                  <a:ext uri="{0D108BD9-81ED-4DB2-BD59-A6C34878D82A}">
                    <a16:rowId xmlns:a16="http://schemas.microsoft.com/office/drawing/2014/main" val="2667477317"/>
                  </a:ext>
                </a:extLst>
              </a:tr>
              <a:tr h="247650">
                <a:tc gridSpan="2">
                  <a:txBody>
                    <a:bodyPr/>
                    <a:lstStyle/>
                    <a:p>
                      <a:pPr marL="43815">
                        <a:spcBef>
                          <a:spcPts val="140"/>
                        </a:spcBef>
                        <a:spcAft>
                          <a:spcPts val="0"/>
                        </a:spcAft>
                      </a:pPr>
                      <a:r>
                        <a:rPr lang="fr-FR" sz="1000">
                          <a:effectLst/>
                          <a:latin typeface="Arial MT"/>
                          <a:ea typeface="Arial MT"/>
                          <a:cs typeface="Arial MT"/>
                        </a:rPr>
                        <a:t>Prérequis</a:t>
                      </a:r>
                      <a:r>
                        <a:rPr lang="fr-FR" sz="1000" spc="-25">
                          <a:effectLst/>
                          <a:latin typeface="Arial MT"/>
                          <a:ea typeface="Arial MT"/>
                          <a:cs typeface="Arial MT"/>
                        </a:rPr>
                        <a:t> </a:t>
                      </a:r>
                      <a:r>
                        <a:rPr lang="fr-FR" sz="1000">
                          <a:effectLst/>
                          <a:latin typeface="Arial MT"/>
                          <a:ea typeface="Arial MT"/>
                          <a:cs typeface="Arial MT"/>
                        </a:rPr>
                        <a:t>:</a:t>
                      </a:r>
                      <a:r>
                        <a:rPr lang="fr-FR" sz="1000" spc="-25">
                          <a:effectLst/>
                          <a:latin typeface="Arial MT"/>
                          <a:ea typeface="Arial MT"/>
                          <a:cs typeface="Arial MT"/>
                        </a:rPr>
                        <a:t> </a:t>
                      </a:r>
                      <a:r>
                        <a:rPr lang="fr-FR" sz="1000">
                          <a:effectLst/>
                          <a:latin typeface="Arial MT"/>
                          <a:ea typeface="Arial MT"/>
                          <a:cs typeface="Arial MT"/>
                        </a:rPr>
                        <a:t>Pouvoir</a:t>
                      </a:r>
                      <a:r>
                        <a:rPr lang="fr-FR" sz="1000" spc="-20">
                          <a:effectLst/>
                          <a:latin typeface="Arial MT"/>
                          <a:ea typeface="Arial MT"/>
                          <a:cs typeface="Arial MT"/>
                        </a:rPr>
                        <a:t> </a:t>
                      </a:r>
                      <a:r>
                        <a:rPr lang="fr-FR" sz="1000">
                          <a:effectLst/>
                          <a:latin typeface="Arial MT"/>
                          <a:ea typeface="Arial MT"/>
                          <a:cs typeface="Arial MT"/>
                        </a:rPr>
                        <a:t>experimenter</a:t>
                      </a:r>
                      <a:r>
                        <a:rPr lang="fr-FR" sz="1000" spc="-15">
                          <a:effectLst/>
                          <a:latin typeface="Arial MT"/>
                          <a:ea typeface="Arial MT"/>
                          <a:cs typeface="Arial MT"/>
                        </a:rPr>
                        <a:t> </a:t>
                      </a:r>
                      <a:r>
                        <a:rPr lang="fr-FR" sz="1000">
                          <a:effectLst/>
                          <a:latin typeface="Arial MT"/>
                          <a:ea typeface="Arial MT"/>
                          <a:cs typeface="Arial MT"/>
                        </a:rPr>
                        <a:t>avec</a:t>
                      </a:r>
                      <a:r>
                        <a:rPr lang="fr-FR" sz="1000" spc="-20">
                          <a:effectLst/>
                          <a:latin typeface="Arial MT"/>
                          <a:ea typeface="Arial MT"/>
                          <a:cs typeface="Arial MT"/>
                        </a:rPr>
                        <a:t> </a:t>
                      </a:r>
                      <a:r>
                        <a:rPr lang="fr-FR" sz="1000">
                          <a:effectLst/>
                          <a:latin typeface="Arial MT"/>
                          <a:ea typeface="Arial MT"/>
                          <a:cs typeface="Arial MT"/>
                        </a:rPr>
                        <a:t>un</a:t>
                      </a:r>
                      <a:r>
                        <a:rPr lang="fr-FR" sz="1000" spc="-25">
                          <a:effectLst/>
                          <a:latin typeface="Arial MT"/>
                          <a:ea typeface="Arial MT"/>
                          <a:cs typeface="Arial MT"/>
                        </a:rPr>
                        <a:t> </a:t>
                      </a:r>
                      <a:r>
                        <a:rPr lang="fr-FR" sz="1000">
                          <a:effectLst/>
                          <a:latin typeface="Arial MT"/>
                          <a:ea typeface="Arial MT"/>
                          <a:cs typeface="Arial MT"/>
                        </a:rPr>
                        <a:t>groupe</a:t>
                      </a:r>
                      <a:r>
                        <a:rPr lang="fr-FR" sz="1000" spc="-30">
                          <a:effectLst/>
                          <a:latin typeface="Arial MT"/>
                          <a:ea typeface="Arial MT"/>
                          <a:cs typeface="Arial MT"/>
                        </a:rPr>
                        <a:t> </a:t>
                      </a:r>
                      <a:r>
                        <a:rPr lang="fr-FR" sz="1000">
                          <a:effectLst/>
                          <a:latin typeface="Arial MT"/>
                          <a:ea typeface="Arial MT"/>
                          <a:cs typeface="Arial MT"/>
                        </a:rPr>
                        <a:t>d</a:t>
                      </a:r>
                      <a:r>
                        <a:rPr lang="fr-FR" sz="1000" spc="-25">
                          <a:effectLst/>
                          <a:latin typeface="Arial MT"/>
                          <a:ea typeface="Arial MT"/>
                          <a:cs typeface="Arial MT"/>
                        </a:rPr>
                        <a:t> </a:t>
                      </a:r>
                      <a:r>
                        <a:rPr lang="fr-FR" sz="1000">
                          <a:effectLst/>
                          <a:latin typeface="Arial MT"/>
                          <a:ea typeface="Arial MT"/>
                          <a:cs typeface="Arial MT"/>
                        </a:rPr>
                        <a:t>eleves</a:t>
                      </a:r>
                      <a:r>
                        <a:rPr lang="fr-FR" sz="1000" spc="-20">
                          <a:effectLst/>
                          <a:latin typeface="Arial MT"/>
                          <a:ea typeface="Arial MT"/>
                          <a:cs typeface="Arial MT"/>
                        </a:rPr>
                        <a:t> </a:t>
                      </a:r>
                      <a:r>
                        <a:rPr lang="fr-FR" sz="1000">
                          <a:effectLst/>
                          <a:latin typeface="Arial MT"/>
                          <a:ea typeface="Arial MT"/>
                          <a:cs typeface="Arial MT"/>
                        </a:rPr>
                        <a:t>constant.</a:t>
                      </a:r>
                      <a:endParaRPr lang="fr-FR" sz="1100">
                        <a:effectLst/>
                        <a:latin typeface="Arial MT"/>
                        <a:ea typeface="Arial MT"/>
                        <a:cs typeface="Arial M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tcPr>
                </a:tc>
                <a:tc hMerge="1">
                  <a:txBody>
                    <a:bodyPr/>
                    <a:lstStyle/>
                    <a:p>
                      <a:endParaRPr lang="fr-FR"/>
                    </a:p>
                  </a:txBody>
                  <a:tcPr/>
                </a:tc>
                <a:extLst>
                  <a:ext uri="{0D108BD9-81ED-4DB2-BD59-A6C34878D82A}">
                    <a16:rowId xmlns:a16="http://schemas.microsoft.com/office/drawing/2014/main" val="1535404085"/>
                  </a:ext>
                </a:extLst>
              </a:tr>
              <a:tr h="254635">
                <a:tc gridSpan="2">
                  <a:txBody>
                    <a:bodyPr/>
                    <a:lstStyle/>
                    <a:p>
                      <a:pPr marL="38735">
                        <a:spcBef>
                          <a:spcPts val="180"/>
                        </a:spcBef>
                      </a:pPr>
                      <a:r>
                        <a:rPr lang="fr-FR" sz="1000" dirty="0">
                          <a:effectLst/>
                          <a:latin typeface="Arial MT"/>
                          <a:ea typeface="Arial MT"/>
                          <a:cs typeface="Arial MT"/>
                        </a:rPr>
                        <a:t>Dates</a:t>
                      </a:r>
                      <a:r>
                        <a:rPr lang="fr-FR" sz="1000" spc="-15" dirty="0">
                          <a:effectLst/>
                          <a:latin typeface="Arial MT"/>
                          <a:ea typeface="Arial MT"/>
                          <a:cs typeface="Arial MT"/>
                        </a:rPr>
                        <a:t> </a:t>
                      </a:r>
                      <a:r>
                        <a:rPr lang="fr-FR" sz="1000" dirty="0">
                          <a:effectLst/>
                          <a:latin typeface="Arial MT"/>
                          <a:ea typeface="Arial MT"/>
                          <a:cs typeface="Arial MT"/>
                        </a:rPr>
                        <a:t>:</a:t>
                      </a:r>
                      <a:r>
                        <a:rPr lang="fr-FR" sz="1000" spc="-15" dirty="0">
                          <a:effectLst/>
                          <a:latin typeface="Arial MT"/>
                          <a:ea typeface="Arial MT"/>
                          <a:cs typeface="Arial MT"/>
                        </a:rPr>
                        <a:t> </a:t>
                      </a:r>
                      <a:r>
                        <a:rPr lang="fr-FR" sz="1000" dirty="0">
                          <a:effectLst/>
                          <a:latin typeface="Arial MT"/>
                          <a:ea typeface="Arial MT"/>
                          <a:cs typeface="Arial MT"/>
                        </a:rPr>
                        <a:t>A</a:t>
                      </a:r>
                      <a:r>
                        <a:rPr lang="fr-FR" sz="1000" spc="-20" dirty="0">
                          <a:effectLst/>
                          <a:latin typeface="Arial MT"/>
                          <a:ea typeface="Arial MT"/>
                          <a:cs typeface="Arial MT"/>
                        </a:rPr>
                        <a:t> </a:t>
                      </a:r>
                      <a:r>
                        <a:rPr lang="fr-FR" sz="1000" dirty="0">
                          <a:effectLst/>
                          <a:latin typeface="Arial MT"/>
                          <a:ea typeface="Arial MT"/>
                          <a:cs typeface="Arial MT"/>
                        </a:rPr>
                        <a:t>définir</a:t>
                      </a:r>
                      <a:endParaRPr lang="fr-FR" sz="1100" dirty="0">
                        <a:effectLst/>
                        <a:latin typeface="Arial MT"/>
                        <a:ea typeface="Arial MT"/>
                        <a:cs typeface="Arial M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tcPr>
                </a:tc>
                <a:tc hMerge="1">
                  <a:txBody>
                    <a:bodyPr/>
                    <a:lstStyle/>
                    <a:p>
                      <a:endParaRPr lang="fr-FR"/>
                    </a:p>
                  </a:txBody>
                  <a:tcPr/>
                </a:tc>
                <a:extLst>
                  <a:ext uri="{0D108BD9-81ED-4DB2-BD59-A6C34878D82A}">
                    <a16:rowId xmlns:a16="http://schemas.microsoft.com/office/drawing/2014/main" val="2014630526"/>
                  </a:ext>
                </a:extLst>
              </a:tr>
              <a:tr h="239395">
                <a:tc gridSpan="2">
                  <a:txBody>
                    <a:bodyPr/>
                    <a:lstStyle/>
                    <a:p>
                      <a:pPr marL="4445">
                        <a:spcBef>
                          <a:spcPts val="220"/>
                        </a:spcBef>
                        <a:spcAft>
                          <a:spcPts val="0"/>
                        </a:spcAft>
                      </a:pPr>
                      <a:r>
                        <a:rPr lang="fr-FR" sz="1100" b="1" dirty="0">
                          <a:solidFill>
                            <a:srgbClr val="000000"/>
                          </a:solidFill>
                          <a:effectLst/>
                          <a:latin typeface="Arial" panose="020B0604020202020204" pitchFamily="34" charset="0"/>
                          <a:ea typeface="Arial MT"/>
                          <a:cs typeface="Arial MT"/>
                        </a:rPr>
                        <a:t>Module</a:t>
                      </a:r>
                      <a:r>
                        <a:rPr lang="fr-FR" sz="1100" b="1" spc="35" dirty="0">
                          <a:solidFill>
                            <a:srgbClr val="000000"/>
                          </a:solidFill>
                          <a:effectLst/>
                          <a:latin typeface="Arial" panose="020B0604020202020204" pitchFamily="34" charset="0"/>
                          <a:ea typeface="Arial MT"/>
                          <a:cs typeface="Arial MT"/>
                        </a:rPr>
                        <a:t> </a:t>
                      </a:r>
                      <a:r>
                        <a:rPr lang="fr-FR" sz="1100" b="1" dirty="0">
                          <a:solidFill>
                            <a:srgbClr val="000000"/>
                          </a:solidFill>
                          <a:effectLst/>
                          <a:latin typeface="Arial" panose="020B0604020202020204" pitchFamily="34" charset="0"/>
                          <a:ea typeface="Arial MT"/>
                          <a:cs typeface="Arial MT"/>
                        </a:rPr>
                        <a:t>:</a:t>
                      </a:r>
                      <a:r>
                        <a:rPr lang="fr-FR" sz="1100" b="1" spc="10" dirty="0">
                          <a:solidFill>
                            <a:srgbClr val="000000"/>
                          </a:solidFill>
                          <a:effectLst/>
                          <a:latin typeface="Arial" panose="020B0604020202020204" pitchFamily="34" charset="0"/>
                          <a:ea typeface="Arial MT"/>
                          <a:cs typeface="Arial MT"/>
                        </a:rPr>
                        <a:t> </a:t>
                      </a:r>
                      <a:r>
                        <a:rPr lang="fr-FR" sz="1100" b="1" dirty="0">
                          <a:solidFill>
                            <a:srgbClr val="000000"/>
                          </a:solidFill>
                          <a:effectLst/>
                          <a:latin typeface="Arial" panose="020B0604020202020204" pitchFamily="34" charset="0"/>
                          <a:ea typeface="Arial MT"/>
                          <a:cs typeface="Arial MT"/>
                        </a:rPr>
                        <a:t>La</a:t>
                      </a:r>
                      <a:r>
                        <a:rPr lang="fr-FR" sz="1100" b="1" spc="10" dirty="0">
                          <a:solidFill>
                            <a:srgbClr val="000000"/>
                          </a:solidFill>
                          <a:effectLst/>
                          <a:latin typeface="Arial" panose="020B0604020202020204" pitchFamily="34" charset="0"/>
                          <a:ea typeface="Arial MT"/>
                          <a:cs typeface="Arial MT"/>
                        </a:rPr>
                        <a:t> </a:t>
                      </a:r>
                      <a:r>
                        <a:rPr lang="fr-FR" sz="1100" b="1" dirty="0">
                          <a:solidFill>
                            <a:srgbClr val="000000"/>
                          </a:solidFill>
                          <a:effectLst/>
                          <a:latin typeface="Arial" panose="020B0604020202020204" pitchFamily="34" charset="0"/>
                          <a:ea typeface="Arial MT"/>
                          <a:cs typeface="Arial MT"/>
                        </a:rPr>
                        <a:t>difficulté</a:t>
                      </a:r>
                      <a:r>
                        <a:rPr lang="fr-FR" sz="1100" b="1" spc="15" dirty="0">
                          <a:solidFill>
                            <a:srgbClr val="000000"/>
                          </a:solidFill>
                          <a:effectLst/>
                          <a:latin typeface="Arial" panose="020B0604020202020204" pitchFamily="34" charset="0"/>
                          <a:ea typeface="Arial MT"/>
                          <a:cs typeface="Arial MT"/>
                        </a:rPr>
                        <a:t> </a:t>
                      </a:r>
                      <a:r>
                        <a:rPr lang="fr-FR" sz="1100" b="1" dirty="0">
                          <a:solidFill>
                            <a:srgbClr val="000000"/>
                          </a:solidFill>
                          <a:effectLst/>
                          <a:latin typeface="Arial" panose="020B0604020202020204" pitchFamily="34" charset="0"/>
                          <a:ea typeface="Arial MT"/>
                          <a:cs typeface="Arial MT"/>
                        </a:rPr>
                        <a:t>et</a:t>
                      </a:r>
                      <a:r>
                        <a:rPr lang="fr-FR" sz="1100" b="1" spc="10" dirty="0">
                          <a:solidFill>
                            <a:srgbClr val="000000"/>
                          </a:solidFill>
                          <a:effectLst/>
                          <a:latin typeface="Arial" panose="020B0604020202020204" pitchFamily="34" charset="0"/>
                          <a:ea typeface="Arial MT"/>
                          <a:cs typeface="Arial MT"/>
                        </a:rPr>
                        <a:t> </a:t>
                      </a:r>
                      <a:r>
                        <a:rPr lang="fr-FR" sz="1100" b="1" dirty="0">
                          <a:solidFill>
                            <a:srgbClr val="000000"/>
                          </a:solidFill>
                          <a:effectLst/>
                          <a:latin typeface="Arial" panose="020B0604020202020204" pitchFamily="34" charset="0"/>
                          <a:ea typeface="Arial MT"/>
                          <a:cs typeface="Arial MT"/>
                        </a:rPr>
                        <a:t>les</a:t>
                      </a:r>
                      <a:r>
                        <a:rPr lang="fr-FR" sz="1100" b="1" spc="15" dirty="0">
                          <a:solidFill>
                            <a:srgbClr val="000000"/>
                          </a:solidFill>
                          <a:effectLst/>
                          <a:latin typeface="Arial" panose="020B0604020202020204" pitchFamily="34" charset="0"/>
                          <a:ea typeface="Arial MT"/>
                          <a:cs typeface="Arial MT"/>
                        </a:rPr>
                        <a:t> </a:t>
                      </a:r>
                      <a:r>
                        <a:rPr lang="fr-FR" sz="1100" b="1" dirty="0">
                          <a:solidFill>
                            <a:srgbClr val="000000"/>
                          </a:solidFill>
                          <a:effectLst/>
                          <a:latin typeface="Arial" panose="020B0604020202020204" pitchFamily="34" charset="0"/>
                          <a:ea typeface="Arial MT"/>
                          <a:cs typeface="Arial MT"/>
                        </a:rPr>
                        <a:t>besoins</a:t>
                      </a:r>
                      <a:r>
                        <a:rPr lang="fr-FR" sz="1100" b="1" spc="10" dirty="0">
                          <a:solidFill>
                            <a:srgbClr val="000000"/>
                          </a:solidFill>
                          <a:effectLst/>
                          <a:latin typeface="Arial" panose="020B0604020202020204" pitchFamily="34" charset="0"/>
                          <a:ea typeface="Arial MT"/>
                          <a:cs typeface="Arial MT"/>
                        </a:rPr>
                        <a:t> </a:t>
                      </a:r>
                      <a:r>
                        <a:rPr lang="fr-FR" sz="1100" b="1" dirty="0">
                          <a:solidFill>
                            <a:srgbClr val="000000"/>
                          </a:solidFill>
                          <a:effectLst/>
                          <a:latin typeface="Arial" panose="020B0604020202020204" pitchFamily="34" charset="0"/>
                          <a:ea typeface="Arial MT"/>
                          <a:cs typeface="Arial MT"/>
                        </a:rPr>
                        <a:t>en</a:t>
                      </a:r>
                      <a:r>
                        <a:rPr lang="fr-FR" sz="1100" b="1" spc="15" dirty="0">
                          <a:solidFill>
                            <a:srgbClr val="000000"/>
                          </a:solidFill>
                          <a:effectLst/>
                          <a:latin typeface="Arial" panose="020B0604020202020204" pitchFamily="34" charset="0"/>
                          <a:ea typeface="Arial MT"/>
                          <a:cs typeface="Arial MT"/>
                        </a:rPr>
                        <a:t> </a:t>
                      </a:r>
                      <a:r>
                        <a:rPr lang="fr-FR" sz="1100" b="1" dirty="0">
                          <a:solidFill>
                            <a:srgbClr val="000000"/>
                          </a:solidFill>
                          <a:effectLst/>
                          <a:latin typeface="Arial" panose="020B0604020202020204" pitchFamily="34" charset="0"/>
                          <a:ea typeface="Arial MT"/>
                          <a:cs typeface="Arial MT"/>
                        </a:rPr>
                        <a:t>mathématiques</a:t>
                      </a:r>
                      <a:endParaRPr lang="fr-FR" sz="1100" dirty="0">
                        <a:effectLst/>
                        <a:latin typeface="Arial MT"/>
                        <a:ea typeface="Arial MT"/>
                        <a:cs typeface="Arial M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3F3"/>
                    </a:solidFill>
                  </a:tcPr>
                </a:tc>
                <a:tc hMerge="1">
                  <a:txBody>
                    <a:bodyPr/>
                    <a:lstStyle/>
                    <a:p>
                      <a:endParaRPr lang="fr-FR"/>
                    </a:p>
                  </a:txBody>
                  <a:tcPr/>
                </a:tc>
                <a:extLst>
                  <a:ext uri="{0D108BD9-81ED-4DB2-BD59-A6C34878D82A}">
                    <a16:rowId xmlns:a16="http://schemas.microsoft.com/office/drawing/2014/main" val="2631514788"/>
                  </a:ext>
                </a:extLst>
              </a:tr>
            </a:tbl>
          </a:graphicData>
        </a:graphic>
      </p:graphicFrame>
      <p:graphicFrame>
        <p:nvGraphicFramePr>
          <p:cNvPr id="6" name="Tableau 5">
            <a:extLst>
              <a:ext uri="{FF2B5EF4-FFF2-40B4-BE49-F238E27FC236}">
                <a16:creationId xmlns:a16="http://schemas.microsoft.com/office/drawing/2014/main" id="{4655DA2C-4BC7-439E-AFC6-1A3B384E2B60}"/>
              </a:ext>
            </a:extLst>
          </p:cNvPr>
          <p:cNvGraphicFramePr>
            <a:graphicFrameLocks noGrp="1"/>
          </p:cNvGraphicFramePr>
          <p:nvPr>
            <p:extLst>
              <p:ext uri="{D42A27DB-BD31-4B8C-83A1-F6EECF244321}">
                <p14:modId xmlns:p14="http://schemas.microsoft.com/office/powerpoint/2010/main" val="3833610904"/>
              </p:ext>
            </p:extLst>
          </p:nvPr>
        </p:nvGraphicFramePr>
        <p:xfrm>
          <a:off x="931816" y="2820987"/>
          <a:ext cx="10421983" cy="1474751"/>
        </p:xfrm>
        <a:graphic>
          <a:graphicData uri="http://schemas.openxmlformats.org/drawingml/2006/table">
            <a:tbl>
              <a:tblPr firstRow="1" firstCol="1" lastRow="1" lastCol="1" bandRow="1" bandCol="1"/>
              <a:tblGrid>
                <a:gridCol w="4121322">
                  <a:extLst>
                    <a:ext uri="{9D8B030D-6E8A-4147-A177-3AD203B41FA5}">
                      <a16:colId xmlns:a16="http://schemas.microsoft.com/office/drawing/2014/main" val="2296432330"/>
                    </a:ext>
                  </a:extLst>
                </a:gridCol>
                <a:gridCol w="6300661">
                  <a:extLst>
                    <a:ext uri="{9D8B030D-6E8A-4147-A177-3AD203B41FA5}">
                      <a16:colId xmlns:a16="http://schemas.microsoft.com/office/drawing/2014/main" val="1492466295"/>
                    </a:ext>
                  </a:extLst>
                </a:gridCol>
              </a:tblGrid>
              <a:tr h="459740">
                <a:tc gridSpan="2">
                  <a:txBody>
                    <a:bodyPr/>
                    <a:lstStyle/>
                    <a:p>
                      <a:pPr marL="4445" marR="107315" lvl="0" indent="34290" algn="l" defTabSz="914400" rtl="0" eaLnBrk="1" fontAlgn="auto" latinLnBrk="0" hangingPunct="1">
                        <a:lnSpc>
                          <a:spcPct val="97000"/>
                        </a:lnSpc>
                        <a:spcBef>
                          <a:spcPts val="85"/>
                        </a:spcBef>
                        <a:spcAft>
                          <a:spcPts val="0"/>
                        </a:spcAft>
                        <a:buClrTx/>
                        <a:buSzTx/>
                        <a:buFontTx/>
                        <a:buNone/>
                        <a:tabLst/>
                        <a:defRPr/>
                      </a:pPr>
                      <a:r>
                        <a:rPr kumimoji="0" lang="fr-FR" sz="1000" b="0" i="0" u="none" strike="noStrike" kern="1200" cap="none" spc="0" normalizeH="0" baseline="0" noProof="0" dirty="0">
                          <a:ln>
                            <a:noFill/>
                          </a:ln>
                          <a:solidFill>
                            <a:prstClr val="black"/>
                          </a:solidFill>
                          <a:effectLst/>
                          <a:uLnTx/>
                          <a:uFillTx/>
                          <a:latin typeface="Arial MT"/>
                          <a:ea typeface="Arial MT"/>
                          <a:cs typeface="Arial MT"/>
                        </a:rPr>
                        <a:t>Contenus</a:t>
                      </a:r>
                      <a:r>
                        <a:rPr kumimoji="0" lang="fr-FR" sz="1000" b="0" i="0" u="none" strike="noStrike" kern="1200" cap="none" spc="-20" normalizeH="0" baseline="0" noProof="0" dirty="0">
                          <a:ln>
                            <a:noFill/>
                          </a:ln>
                          <a:solidFill>
                            <a:prstClr val="black"/>
                          </a:solidFill>
                          <a:effectLst/>
                          <a:uLnTx/>
                          <a:uFillTx/>
                          <a:latin typeface="Arial MT"/>
                          <a:ea typeface="Arial MT"/>
                          <a:cs typeface="Arial MT"/>
                        </a:rPr>
                        <a:t> </a:t>
                      </a:r>
                      <a:r>
                        <a:rPr kumimoji="0" lang="fr-FR" sz="1000" b="0" i="0" u="none" strike="noStrike" kern="1200" cap="none" spc="0" normalizeH="0" baseline="0" noProof="0" dirty="0">
                          <a:ln>
                            <a:noFill/>
                          </a:ln>
                          <a:solidFill>
                            <a:prstClr val="black"/>
                          </a:solidFill>
                          <a:effectLst/>
                          <a:uLnTx/>
                          <a:uFillTx/>
                          <a:latin typeface="Arial MT"/>
                          <a:ea typeface="Arial MT"/>
                          <a:cs typeface="Arial MT"/>
                        </a:rPr>
                        <a:t>:</a:t>
                      </a:r>
                      <a:r>
                        <a:rPr kumimoji="0" lang="fr-FR" sz="1000" b="0" i="0" u="none" strike="noStrike" kern="1200" cap="none" spc="-25" normalizeH="0" baseline="0" noProof="0" dirty="0">
                          <a:ln>
                            <a:noFill/>
                          </a:ln>
                          <a:solidFill>
                            <a:prstClr val="black"/>
                          </a:solidFill>
                          <a:effectLst/>
                          <a:uLnTx/>
                          <a:uFillTx/>
                          <a:latin typeface="Arial MT"/>
                          <a:ea typeface="Arial MT"/>
                          <a:cs typeface="Arial MT"/>
                        </a:rPr>
                        <a:t> </a:t>
                      </a:r>
                      <a:r>
                        <a:rPr kumimoji="0" lang="fr-FR" sz="1000" b="0" i="0" u="none" strike="noStrike" kern="1200" cap="none" spc="0" normalizeH="0" baseline="0" noProof="0" dirty="0">
                          <a:ln>
                            <a:noFill/>
                          </a:ln>
                          <a:solidFill>
                            <a:prstClr val="black"/>
                          </a:solidFill>
                          <a:effectLst/>
                          <a:uLnTx/>
                          <a:uFillTx/>
                          <a:latin typeface="Arial MT"/>
                          <a:ea typeface="Arial MT"/>
                          <a:cs typeface="Arial MT"/>
                        </a:rPr>
                        <a:t>Ce</a:t>
                      </a:r>
                      <a:r>
                        <a:rPr kumimoji="0" lang="fr-FR" sz="1000" b="0" i="0" u="none" strike="noStrike" kern="1200" cap="none" spc="-30" normalizeH="0" baseline="0" noProof="0" dirty="0">
                          <a:ln>
                            <a:noFill/>
                          </a:ln>
                          <a:solidFill>
                            <a:prstClr val="black"/>
                          </a:solidFill>
                          <a:effectLst/>
                          <a:uLnTx/>
                          <a:uFillTx/>
                          <a:latin typeface="Arial MT"/>
                          <a:ea typeface="Arial MT"/>
                          <a:cs typeface="Arial MT"/>
                        </a:rPr>
                        <a:t> </a:t>
                      </a:r>
                      <a:r>
                        <a:rPr kumimoji="0" lang="fr-FR" sz="1000" b="0" i="0" u="none" strike="noStrike" kern="1200" cap="none" spc="0" normalizeH="0" baseline="0" noProof="0" dirty="0">
                          <a:ln>
                            <a:noFill/>
                          </a:ln>
                          <a:solidFill>
                            <a:prstClr val="black"/>
                          </a:solidFill>
                          <a:effectLst/>
                          <a:uLnTx/>
                          <a:uFillTx/>
                          <a:latin typeface="Arial MT"/>
                          <a:ea typeface="Arial MT"/>
                          <a:cs typeface="Arial MT"/>
                        </a:rPr>
                        <a:t>niveau</a:t>
                      </a:r>
                      <a:r>
                        <a:rPr kumimoji="0" lang="fr-FR" sz="1000" b="0" i="0" u="none" strike="noStrike" kern="1200" cap="none" spc="-20" normalizeH="0" baseline="0" noProof="0" dirty="0">
                          <a:ln>
                            <a:noFill/>
                          </a:ln>
                          <a:solidFill>
                            <a:prstClr val="black"/>
                          </a:solidFill>
                          <a:effectLst/>
                          <a:uLnTx/>
                          <a:uFillTx/>
                          <a:latin typeface="Arial MT"/>
                          <a:ea typeface="Arial MT"/>
                          <a:cs typeface="Arial MT"/>
                        </a:rPr>
                        <a:t> </a:t>
                      </a:r>
                      <a:r>
                        <a:rPr kumimoji="0" lang="fr-FR" sz="1000" b="0" i="0" u="none" strike="noStrike" kern="1200" cap="none" spc="0" normalizeH="0" baseline="0" noProof="0" dirty="0">
                          <a:ln>
                            <a:noFill/>
                          </a:ln>
                          <a:solidFill>
                            <a:prstClr val="black"/>
                          </a:solidFill>
                          <a:effectLst/>
                          <a:uLnTx/>
                          <a:uFillTx/>
                          <a:latin typeface="Arial MT"/>
                          <a:ea typeface="Arial MT"/>
                          <a:cs typeface="Arial MT"/>
                        </a:rPr>
                        <a:t>1</a:t>
                      </a:r>
                      <a:r>
                        <a:rPr kumimoji="0" lang="fr-FR" sz="1000" b="0" i="0" u="none" strike="noStrike" kern="1200" cap="none" spc="-30" normalizeH="0" baseline="0" noProof="0" dirty="0">
                          <a:ln>
                            <a:noFill/>
                          </a:ln>
                          <a:solidFill>
                            <a:prstClr val="black"/>
                          </a:solidFill>
                          <a:effectLst/>
                          <a:uLnTx/>
                          <a:uFillTx/>
                          <a:latin typeface="Arial MT"/>
                          <a:ea typeface="Arial MT"/>
                          <a:cs typeface="Arial MT"/>
                        </a:rPr>
                        <a:t> </a:t>
                      </a:r>
                      <a:r>
                        <a:rPr kumimoji="0" lang="fr-FR" sz="1000" b="0" i="0" u="none" strike="noStrike" kern="1200" cap="none" spc="0" normalizeH="0" baseline="0" noProof="0" dirty="0">
                          <a:ln>
                            <a:noFill/>
                          </a:ln>
                          <a:solidFill>
                            <a:prstClr val="black"/>
                          </a:solidFill>
                          <a:effectLst/>
                          <a:uLnTx/>
                          <a:uFillTx/>
                          <a:latin typeface="Arial MT"/>
                          <a:ea typeface="Arial MT"/>
                          <a:cs typeface="Arial MT"/>
                        </a:rPr>
                        <a:t>correspond</a:t>
                      </a:r>
                      <a:r>
                        <a:rPr kumimoji="0" lang="fr-FR" sz="1000" b="0" i="0" u="none" strike="noStrike" kern="1200" cap="none" spc="-25" normalizeH="0" baseline="0" noProof="0" dirty="0">
                          <a:ln>
                            <a:noFill/>
                          </a:ln>
                          <a:solidFill>
                            <a:prstClr val="black"/>
                          </a:solidFill>
                          <a:effectLst/>
                          <a:uLnTx/>
                          <a:uFillTx/>
                          <a:latin typeface="Arial MT"/>
                          <a:ea typeface="Arial MT"/>
                          <a:cs typeface="Arial MT"/>
                        </a:rPr>
                        <a:t> </a:t>
                      </a:r>
                      <a:r>
                        <a:rPr kumimoji="0" lang="fr-FR" sz="1000" b="0" i="0" u="none" strike="noStrike" kern="1200" cap="none" spc="0" normalizeH="0" baseline="0" noProof="0" dirty="0">
                          <a:ln>
                            <a:noFill/>
                          </a:ln>
                          <a:solidFill>
                            <a:prstClr val="black"/>
                          </a:solidFill>
                          <a:effectLst/>
                          <a:uLnTx/>
                          <a:uFillTx/>
                          <a:latin typeface="Arial MT"/>
                          <a:ea typeface="Arial MT"/>
                          <a:cs typeface="Arial MT"/>
                        </a:rPr>
                        <a:t>a</a:t>
                      </a:r>
                      <a:r>
                        <a:rPr kumimoji="0" lang="fr-FR" sz="1000" b="0" i="0" u="none" strike="noStrike" kern="1200" cap="none" spc="-20" normalizeH="0" baseline="0" noProof="0" dirty="0">
                          <a:ln>
                            <a:noFill/>
                          </a:ln>
                          <a:solidFill>
                            <a:prstClr val="black"/>
                          </a:solidFill>
                          <a:effectLst/>
                          <a:uLnTx/>
                          <a:uFillTx/>
                          <a:latin typeface="Arial MT"/>
                          <a:ea typeface="Arial MT"/>
                          <a:cs typeface="Arial MT"/>
                        </a:rPr>
                        <a:t> </a:t>
                      </a:r>
                      <a:r>
                        <a:rPr kumimoji="0" lang="fr-FR" sz="1000" b="0" i="0" u="none" strike="noStrike" kern="1200" cap="none" spc="0" normalizeH="0" baseline="0" noProof="0" dirty="0">
                          <a:ln>
                            <a:noFill/>
                          </a:ln>
                          <a:solidFill>
                            <a:prstClr val="black"/>
                          </a:solidFill>
                          <a:effectLst/>
                          <a:uLnTx/>
                          <a:uFillTx/>
                          <a:latin typeface="Arial MT"/>
                          <a:ea typeface="Arial MT"/>
                          <a:cs typeface="Arial MT"/>
                        </a:rPr>
                        <a:t>des</a:t>
                      </a:r>
                      <a:r>
                        <a:rPr kumimoji="0" lang="fr-FR" sz="1000" b="0" i="0" u="none" strike="noStrike" kern="1200" cap="none" spc="-20" normalizeH="0" baseline="0" noProof="0" dirty="0">
                          <a:ln>
                            <a:noFill/>
                          </a:ln>
                          <a:solidFill>
                            <a:prstClr val="black"/>
                          </a:solidFill>
                          <a:effectLst/>
                          <a:uLnTx/>
                          <a:uFillTx/>
                          <a:latin typeface="Arial MT"/>
                          <a:ea typeface="Arial MT"/>
                          <a:cs typeface="Arial MT"/>
                        </a:rPr>
                        <a:t> </a:t>
                      </a:r>
                      <a:r>
                        <a:rPr kumimoji="0" lang="fr-FR" sz="1000" b="0" i="0" u="none" strike="noStrike" kern="1200" cap="none" spc="0" normalizeH="0" baseline="0" noProof="0" dirty="0">
                          <a:ln>
                            <a:noFill/>
                          </a:ln>
                          <a:solidFill>
                            <a:prstClr val="black"/>
                          </a:solidFill>
                          <a:effectLst/>
                          <a:uLnTx/>
                          <a:uFillTx/>
                          <a:latin typeface="Arial MT"/>
                          <a:ea typeface="Arial MT"/>
                          <a:cs typeface="Arial MT"/>
                        </a:rPr>
                        <a:t>enseignants</a:t>
                      </a:r>
                      <a:r>
                        <a:rPr kumimoji="0" lang="fr-FR" sz="1000" b="0" i="0" u="none" strike="noStrike" kern="1200" cap="none" spc="-20" normalizeH="0" baseline="0" noProof="0" dirty="0">
                          <a:ln>
                            <a:noFill/>
                          </a:ln>
                          <a:solidFill>
                            <a:prstClr val="black"/>
                          </a:solidFill>
                          <a:effectLst/>
                          <a:uLnTx/>
                          <a:uFillTx/>
                          <a:latin typeface="Arial MT"/>
                          <a:ea typeface="Arial MT"/>
                          <a:cs typeface="Arial MT"/>
                        </a:rPr>
                        <a:t> </a:t>
                      </a:r>
                      <a:r>
                        <a:rPr kumimoji="0" lang="fr-FR" sz="1000" b="0" i="0" u="none" strike="noStrike" kern="1200" cap="none" spc="0" normalizeH="0" baseline="0" noProof="0" dirty="0">
                          <a:ln>
                            <a:noFill/>
                          </a:ln>
                          <a:solidFill>
                            <a:prstClr val="black"/>
                          </a:solidFill>
                          <a:effectLst/>
                          <a:uLnTx/>
                          <a:uFillTx/>
                          <a:latin typeface="Arial MT"/>
                          <a:ea typeface="Arial MT"/>
                          <a:cs typeface="Arial MT"/>
                        </a:rPr>
                        <a:t>souhaitant</a:t>
                      </a:r>
                      <a:r>
                        <a:rPr kumimoji="0" lang="fr-FR" sz="1000" b="0" i="0" u="none" strike="noStrike" kern="1200" cap="none" spc="-25" normalizeH="0" baseline="0" noProof="0" dirty="0">
                          <a:ln>
                            <a:noFill/>
                          </a:ln>
                          <a:solidFill>
                            <a:prstClr val="black"/>
                          </a:solidFill>
                          <a:effectLst/>
                          <a:uLnTx/>
                          <a:uFillTx/>
                          <a:latin typeface="Arial MT"/>
                          <a:ea typeface="Arial MT"/>
                          <a:cs typeface="Arial MT"/>
                        </a:rPr>
                        <a:t> </a:t>
                      </a:r>
                      <a:r>
                        <a:rPr kumimoji="0" lang="fr-FR" sz="1000" b="0" i="0" u="none" strike="noStrike" kern="1200" cap="none" spc="0" normalizeH="0" baseline="0" noProof="0" dirty="0">
                          <a:ln>
                            <a:noFill/>
                          </a:ln>
                          <a:solidFill>
                            <a:prstClr val="black"/>
                          </a:solidFill>
                          <a:effectLst/>
                          <a:uLnTx/>
                          <a:uFillTx/>
                          <a:latin typeface="Arial MT"/>
                          <a:ea typeface="Arial MT"/>
                          <a:cs typeface="Arial MT"/>
                        </a:rPr>
                        <a:t>s</a:t>
                      </a:r>
                      <a:r>
                        <a:rPr kumimoji="0" lang="fr-FR" sz="1000" b="0" i="0" u="none" strike="noStrike" kern="1200" cap="none" spc="-20" normalizeH="0" baseline="0" noProof="0" dirty="0">
                          <a:ln>
                            <a:noFill/>
                          </a:ln>
                          <a:solidFill>
                            <a:prstClr val="black"/>
                          </a:solidFill>
                          <a:effectLst/>
                          <a:uLnTx/>
                          <a:uFillTx/>
                          <a:latin typeface="Arial MT"/>
                          <a:ea typeface="Arial MT"/>
                          <a:cs typeface="Arial MT"/>
                        </a:rPr>
                        <a:t>’</a:t>
                      </a:r>
                      <a:r>
                        <a:rPr kumimoji="0" lang="fr-FR" sz="1000" b="0" i="0" u="none" strike="noStrike" kern="1200" cap="none" spc="0" normalizeH="0" baseline="0" noProof="0" dirty="0">
                          <a:ln>
                            <a:noFill/>
                          </a:ln>
                          <a:solidFill>
                            <a:prstClr val="black"/>
                          </a:solidFill>
                          <a:effectLst/>
                          <a:uLnTx/>
                          <a:uFillTx/>
                          <a:latin typeface="Arial MT"/>
                          <a:ea typeface="Arial MT"/>
                          <a:cs typeface="Arial MT"/>
                        </a:rPr>
                        <a:t>appuyer</a:t>
                      </a:r>
                      <a:r>
                        <a:rPr kumimoji="0" lang="fr-FR" sz="1000" b="0" i="0" u="none" strike="noStrike" kern="1200" cap="none" spc="-25" normalizeH="0" baseline="0" noProof="0" dirty="0">
                          <a:ln>
                            <a:noFill/>
                          </a:ln>
                          <a:solidFill>
                            <a:prstClr val="black"/>
                          </a:solidFill>
                          <a:effectLst/>
                          <a:uLnTx/>
                          <a:uFillTx/>
                          <a:latin typeface="Arial MT"/>
                          <a:ea typeface="Arial MT"/>
                          <a:cs typeface="Arial MT"/>
                        </a:rPr>
                        <a:t> </a:t>
                      </a:r>
                      <a:r>
                        <a:rPr kumimoji="0" lang="fr-FR" sz="1000" b="0" i="0" u="none" strike="noStrike" kern="1200" cap="none" spc="0" normalizeH="0" baseline="0" noProof="0" dirty="0">
                          <a:ln>
                            <a:noFill/>
                          </a:ln>
                          <a:solidFill>
                            <a:prstClr val="black"/>
                          </a:solidFill>
                          <a:effectLst/>
                          <a:uLnTx/>
                          <a:uFillTx/>
                          <a:latin typeface="Arial MT"/>
                          <a:ea typeface="Arial MT"/>
                          <a:cs typeface="Arial MT"/>
                        </a:rPr>
                        <a:t>sur</a:t>
                      </a:r>
                      <a:r>
                        <a:rPr kumimoji="0" lang="fr-FR" sz="1000" b="0" i="0" u="none" strike="noStrike" kern="1200" cap="none" spc="-20" normalizeH="0" baseline="0" noProof="0" dirty="0">
                          <a:ln>
                            <a:noFill/>
                          </a:ln>
                          <a:solidFill>
                            <a:prstClr val="black"/>
                          </a:solidFill>
                          <a:effectLst/>
                          <a:uLnTx/>
                          <a:uFillTx/>
                          <a:latin typeface="Arial MT"/>
                          <a:ea typeface="Arial MT"/>
                          <a:cs typeface="Arial MT"/>
                        </a:rPr>
                        <a:t> </a:t>
                      </a:r>
                      <a:r>
                        <a:rPr kumimoji="0" lang="fr-FR" sz="1000" b="0" i="0" u="none" strike="noStrike" kern="1200" cap="none" spc="0" normalizeH="0" baseline="0" noProof="0" dirty="0">
                          <a:ln>
                            <a:noFill/>
                          </a:ln>
                          <a:solidFill>
                            <a:prstClr val="black"/>
                          </a:solidFill>
                          <a:effectLst/>
                          <a:uLnTx/>
                          <a:uFillTx/>
                          <a:latin typeface="Arial MT"/>
                          <a:ea typeface="Arial MT"/>
                          <a:cs typeface="Arial MT"/>
                        </a:rPr>
                        <a:t>l’observation</a:t>
                      </a:r>
                      <a:r>
                        <a:rPr kumimoji="0" lang="fr-FR" sz="1000" b="0" i="0" u="none" strike="noStrike" kern="1200" cap="none" spc="-25" normalizeH="0" baseline="0" noProof="0" dirty="0">
                          <a:ln>
                            <a:noFill/>
                          </a:ln>
                          <a:solidFill>
                            <a:prstClr val="black"/>
                          </a:solidFill>
                          <a:effectLst/>
                          <a:uLnTx/>
                          <a:uFillTx/>
                          <a:latin typeface="Arial MT"/>
                          <a:ea typeface="Arial MT"/>
                          <a:cs typeface="Arial MT"/>
                        </a:rPr>
                        <a:t> </a:t>
                      </a:r>
                      <a:r>
                        <a:rPr kumimoji="0" lang="fr-FR" sz="1000" b="0" i="0" u="none" strike="noStrike" kern="1200" cap="none" spc="0" normalizeH="0" baseline="0" noProof="0" dirty="0">
                          <a:ln>
                            <a:noFill/>
                          </a:ln>
                          <a:solidFill>
                            <a:prstClr val="black"/>
                          </a:solidFill>
                          <a:effectLst/>
                          <a:uLnTx/>
                          <a:uFillTx/>
                          <a:latin typeface="Arial MT"/>
                          <a:ea typeface="Arial MT"/>
                          <a:cs typeface="Arial MT"/>
                        </a:rPr>
                        <a:t>des</a:t>
                      </a:r>
                      <a:r>
                        <a:rPr kumimoji="0" lang="fr-FR" sz="1000" b="0" i="0" u="none" strike="noStrike" kern="1200" cap="none" spc="-20" normalizeH="0" baseline="0" noProof="0" dirty="0">
                          <a:ln>
                            <a:noFill/>
                          </a:ln>
                          <a:solidFill>
                            <a:prstClr val="black"/>
                          </a:solidFill>
                          <a:effectLst/>
                          <a:uLnTx/>
                          <a:uFillTx/>
                          <a:latin typeface="Arial MT"/>
                          <a:ea typeface="Arial MT"/>
                          <a:cs typeface="Arial MT"/>
                        </a:rPr>
                        <a:t> </a:t>
                      </a:r>
                      <a:r>
                        <a:rPr kumimoji="0" lang="fr-FR" sz="1000" b="0" i="0" u="none" strike="noStrike" kern="1200" cap="none" spc="0" normalizeH="0" baseline="0" noProof="0" dirty="0">
                          <a:ln>
                            <a:noFill/>
                          </a:ln>
                          <a:solidFill>
                            <a:prstClr val="black"/>
                          </a:solidFill>
                          <a:effectLst/>
                          <a:uLnTx/>
                          <a:uFillTx/>
                          <a:latin typeface="Arial MT"/>
                          <a:ea typeface="Arial MT"/>
                          <a:cs typeface="Arial MT"/>
                        </a:rPr>
                        <a:t>difficultés</a:t>
                      </a:r>
                      <a:r>
                        <a:rPr kumimoji="0" lang="fr-FR" sz="1000" b="0" i="0" u="none" strike="noStrike" kern="1200" cap="none" spc="-15" normalizeH="0" baseline="0" noProof="0" dirty="0">
                          <a:ln>
                            <a:noFill/>
                          </a:ln>
                          <a:solidFill>
                            <a:prstClr val="black"/>
                          </a:solidFill>
                          <a:effectLst/>
                          <a:uLnTx/>
                          <a:uFillTx/>
                          <a:latin typeface="Arial MT"/>
                          <a:ea typeface="Arial MT"/>
                          <a:cs typeface="Arial MT"/>
                        </a:rPr>
                        <a:t> </a:t>
                      </a:r>
                      <a:r>
                        <a:rPr kumimoji="0" lang="fr-FR" sz="1000" b="0" i="0" u="none" strike="noStrike" kern="1200" cap="none" spc="0" normalizeH="0" baseline="0" noProof="0" dirty="0">
                          <a:ln>
                            <a:noFill/>
                          </a:ln>
                          <a:solidFill>
                            <a:prstClr val="black"/>
                          </a:solidFill>
                          <a:effectLst/>
                          <a:uLnTx/>
                          <a:uFillTx/>
                          <a:latin typeface="Arial MT"/>
                          <a:ea typeface="Arial MT"/>
                          <a:cs typeface="Arial MT"/>
                        </a:rPr>
                        <a:t>en </a:t>
                      </a:r>
                      <a:r>
                        <a:rPr kumimoji="0" lang="fr-FR" sz="1000" b="0" i="0" u="none" strike="noStrike" kern="1200" cap="none" spc="-265" normalizeH="0" baseline="0" noProof="0" dirty="0">
                          <a:ln>
                            <a:noFill/>
                          </a:ln>
                          <a:solidFill>
                            <a:prstClr val="black"/>
                          </a:solidFill>
                          <a:effectLst/>
                          <a:uLnTx/>
                          <a:uFillTx/>
                          <a:latin typeface="Arial MT"/>
                          <a:ea typeface="Arial MT"/>
                          <a:cs typeface="Arial MT"/>
                        </a:rPr>
                        <a:t> </a:t>
                      </a:r>
                      <a:r>
                        <a:rPr kumimoji="0" lang="fr-FR" sz="1000" b="0" i="0" u="none" strike="noStrike" kern="1200" cap="none" spc="0" normalizeH="0" baseline="0" noProof="0" dirty="0">
                          <a:ln>
                            <a:noFill/>
                          </a:ln>
                          <a:solidFill>
                            <a:prstClr val="black"/>
                          </a:solidFill>
                          <a:effectLst/>
                          <a:uLnTx/>
                          <a:uFillTx/>
                          <a:latin typeface="Arial MT"/>
                          <a:ea typeface="Arial MT"/>
                          <a:cs typeface="Arial MT"/>
                        </a:rPr>
                        <a:t>mathématiques pour formuler des hypothèses de besoins.</a:t>
                      </a:r>
                    </a:p>
                    <a:p>
                      <a:pPr marL="4445" marR="107315" lvl="0" indent="34290" algn="l" defTabSz="914400" rtl="0" eaLnBrk="1" fontAlgn="auto" latinLnBrk="0" hangingPunct="1">
                        <a:lnSpc>
                          <a:spcPct val="97000"/>
                        </a:lnSpc>
                        <a:spcBef>
                          <a:spcPts val="85"/>
                        </a:spcBef>
                        <a:spcAft>
                          <a:spcPts val="0"/>
                        </a:spcAft>
                        <a:buClrTx/>
                        <a:buSzTx/>
                        <a:buFontTx/>
                        <a:buNone/>
                        <a:tabLst/>
                        <a:defRPr/>
                      </a:pPr>
                      <a:r>
                        <a:rPr kumimoji="0" lang="fr-FR" sz="1000" b="0" i="0" u="none" strike="noStrike" kern="1200" cap="none" spc="0" normalizeH="0" baseline="0" noProof="0" dirty="0">
                          <a:ln>
                            <a:noFill/>
                          </a:ln>
                          <a:solidFill>
                            <a:prstClr val="black"/>
                          </a:solidFill>
                          <a:effectLst/>
                          <a:uLnTx/>
                          <a:uFillTx/>
                          <a:latin typeface="Arial MT"/>
                          <a:ea typeface="Arial MT"/>
                          <a:cs typeface="Arial MT"/>
                        </a:rPr>
                        <a:t>Temps 1 en présentiel : il s agit de définir les</a:t>
                      </a:r>
                      <a:r>
                        <a:rPr kumimoji="0" lang="fr-FR" sz="1000" b="0" i="0" u="none" strike="noStrike" kern="1200" cap="none" spc="5" normalizeH="0" baseline="0" noProof="0" dirty="0">
                          <a:ln>
                            <a:noFill/>
                          </a:ln>
                          <a:solidFill>
                            <a:prstClr val="black"/>
                          </a:solidFill>
                          <a:effectLst/>
                          <a:uLnTx/>
                          <a:uFillTx/>
                          <a:latin typeface="Arial MT"/>
                          <a:ea typeface="Arial MT"/>
                          <a:cs typeface="Arial MT"/>
                        </a:rPr>
                        <a:t> </a:t>
                      </a:r>
                      <a:r>
                        <a:rPr kumimoji="0" lang="fr-FR" sz="1000" b="0" i="0" u="none" strike="noStrike" kern="1200" cap="none" spc="0" normalizeH="0" baseline="0" noProof="0" dirty="0">
                          <a:ln>
                            <a:noFill/>
                          </a:ln>
                          <a:solidFill>
                            <a:prstClr val="black"/>
                          </a:solidFill>
                          <a:effectLst/>
                          <a:uLnTx/>
                          <a:uFillTx/>
                          <a:latin typeface="Arial MT"/>
                          <a:ea typeface="Arial MT"/>
                          <a:cs typeface="Arial MT"/>
                        </a:rPr>
                        <a:t>principales</a:t>
                      </a:r>
                      <a:r>
                        <a:rPr kumimoji="0" lang="fr-FR" sz="1000" b="0" i="0" u="none" strike="noStrike" kern="1200" cap="none" spc="-5" normalizeH="0" baseline="0" noProof="0" dirty="0">
                          <a:ln>
                            <a:noFill/>
                          </a:ln>
                          <a:solidFill>
                            <a:prstClr val="black"/>
                          </a:solidFill>
                          <a:effectLst/>
                          <a:uLnTx/>
                          <a:uFillTx/>
                          <a:latin typeface="Arial MT"/>
                          <a:ea typeface="Arial MT"/>
                          <a:cs typeface="Arial MT"/>
                        </a:rPr>
                        <a:t> </a:t>
                      </a:r>
                      <a:r>
                        <a:rPr kumimoji="0" lang="fr-FR" sz="1000" b="0" i="0" u="none" strike="noStrike" kern="1200" cap="none" spc="0" normalizeH="0" baseline="0" noProof="0" dirty="0">
                          <a:ln>
                            <a:noFill/>
                          </a:ln>
                          <a:solidFill>
                            <a:prstClr val="black"/>
                          </a:solidFill>
                          <a:effectLst/>
                          <a:uLnTx/>
                          <a:uFillTx/>
                          <a:latin typeface="Arial MT"/>
                          <a:ea typeface="Arial MT"/>
                          <a:cs typeface="Arial MT"/>
                        </a:rPr>
                        <a:t>difficultés en</a:t>
                      </a:r>
                      <a:r>
                        <a:rPr kumimoji="0" lang="fr-FR" sz="1000" b="0" i="0" u="none" strike="noStrike" kern="1200" cap="none" spc="-10" normalizeH="0" baseline="0" noProof="0" dirty="0">
                          <a:ln>
                            <a:noFill/>
                          </a:ln>
                          <a:solidFill>
                            <a:prstClr val="black"/>
                          </a:solidFill>
                          <a:effectLst/>
                          <a:uLnTx/>
                          <a:uFillTx/>
                          <a:latin typeface="Arial MT"/>
                          <a:ea typeface="Arial MT"/>
                          <a:cs typeface="Arial MT"/>
                        </a:rPr>
                        <a:t> </a:t>
                      </a:r>
                      <a:r>
                        <a:rPr kumimoji="0" lang="fr-FR" sz="1000" b="0" i="0" u="none" strike="noStrike" kern="1200" cap="none" spc="0" normalizeH="0" baseline="0" noProof="0" dirty="0">
                          <a:ln>
                            <a:noFill/>
                          </a:ln>
                          <a:solidFill>
                            <a:prstClr val="black"/>
                          </a:solidFill>
                          <a:effectLst/>
                          <a:uLnTx/>
                          <a:uFillTx/>
                          <a:latin typeface="Arial MT"/>
                          <a:ea typeface="Arial MT"/>
                          <a:cs typeface="Arial MT"/>
                        </a:rPr>
                        <a:t>mathématiques puis</a:t>
                      </a:r>
                      <a:r>
                        <a:rPr kumimoji="0" lang="fr-FR" sz="1000" b="0" i="0" u="none" strike="noStrike" kern="1200" cap="none" spc="-5" normalizeH="0" baseline="0" noProof="0" dirty="0">
                          <a:ln>
                            <a:noFill/>
                          </a:ln>
                          <a:solidFill>
                            <a:prstClr val="black"/>
                          </a:solidFill>
                          <a:effectLst/>
                          <a:uLnTx/>
                          <a:uFillTx/>
                          <a:latin typeface="Arial MT"/>
                          <a:ea typeface="Arial MT"/>
                          <a:cs typeface="Arial MT"/>
                        </a:rPr>
                        <a:t> </a:t>
                      </a:r>
                      <a:r>
                        <a:rPr kumimoji="0" lang="fr-FR" sz="1000" b="0" i="0" u="none" strike="noStrike" kern="1200" cap="none" spc="0" normalizeH="0" baseline="0" noProof="0" dirty="0">
                          <a:ln>
                            <a:noFill/>
                          </a:ln>
                          <a:solidFill>
                            <a:prstClr val="black"/>
                          </a:solidFill>
                          <a:effectLst/>
                          <a:uLnTx/>
                          <a:uFillTx/>
                          <a:latin typeface="Arial MT"/>
                          <a:ea typeface="Arial MT"/>
                          <a:cs typeface="Arial MT"/>
                        </a:rPr>
                        <a:t>de</a:t>
                      </a:r>
                      <a:r>
                        <a:rPr kumimoji="0" lang="fr-FR" sz="1000" b="0" i="0" u="none" strike="noStrike" kern="1200" cap="none" spc="-5" normalizeH="0" baseline="0" noProof="0" dirty="0">
                          <a:ln>
                            <a:noFill/>
                          </a:ln>
                          <a:solidFill>
                            <a:prstClr val="black"/>
                          </a:solidFill>
                          <a:effectLst/>
                          <a:uLnTx/>
                          <a:uFillTx/>
                          <a:latin typeface="Arial MT"/>
                          <a:ea typeface="Arial MT"/>
                          <a:cs typeface="Arial MT"/>
                        </a:rPr>
                        <a:t> </a:t>
                      </a:r>
                      <a:r>
                        <a:rPr kumimoji="0" lang="fr-FR" sz="1000" b="0" i="0" u="none" strike="noStrike" kern="1200" cap="none" spc="0" normalizeH="0" baseline="0" noProof="0" dirty="0">
                          <a:ln>
                            <a:noFill/>
                          </a:ln>
                          <a:solidFill>
                            <a:prstClr val="black"/>
                          </a:solidFill>
                          <a:effectLst/>
                          <a:uLnTx/>
                          <a:uFillTx/>
                          <a:latin typeface="Arial MT"/>
                          <a:ea typeface="Arial MT"/>
                          <a:cs typeface="Arial MT"/>
                        </a:rPr>
                        <a:t>formuler des hypothèses sur les besoins spécifiques lies a ces difficultés.</a:t>
                      </a:r>
                    </a:p>
                    <a:p>
                      <a:pPr marL="4445" marR="107315" lvl="0" indent="34290" algn="l" defTabSz="914400" rtl="0" eaLnBrk="1" fontAlgn="auto" latinLnBrk="0" hangingPunct="1">
                        <a:lnSpc>
                          <a:spcPct val="97000"/>
                        </a:lnSpc>
                        <a:spcBef>
                          <a:spcPts val="85"/>
                        </a:spcBef>
                        <a:spcAft>
                          <a:spcPts val="0"/>
                        </a:spcAft>
                        <a:buClrTx/>
                        <a:buSzTx/>
                        <a:buFontTx/>
                        <a:buNone/>
                        <a:tabLst/>
                        <a:defRPr/>
                      </a:pPr>
                      <a:r>
                        <a:rPr kumimoji="0" lang="fr-FR" sz="1000" b="0" i="0" u="none" strike="noStrike" kern="1200" cap="none" spc="0" normalizeH="0" baseline="0" noProof="0" dirty="0">
                          <a:ln>
                            <a:noFill/>
                          </a:ln>
                          <a:solidFill>
                            <a:prstClr val="black"/>
                          </a:solidFill>
                          <a:effectLst/>
                          <a:uLnTx/>
                          <a:uFillTx/>
                          <a:latin typeface="Arial MT"/>
                          <a:ea typeface="Arial MT"/>
                          <a:cs typeface="Arial MT"/>
                        </a:rPr>
                        <a:t>Temps 2 en distanciel autonome : appréhender des outils d observation et d analyse des difficultés.</a:t>
                      </a:r>
                    </a:p>
                    <a:p>
                      <a:pPr marL="4445" marR="107315" lvl="0" indent="34290" algn="l" defTabSz="914400" rtl="0" eaLnBrk="1" fontAlgn="auto" latinLnBrk="0" hangingPunct="1">
                        <a:lnSpc>
                          <a:spcPct val="97000"/>
                        </a:lnSpc>
                        <a:spcBef>
                          <a:spcPts val="85"/>
                        </a:spcBef>
                        <a:spcAft>
                          <a:spcPts val="0"/>
                        </a:spcAft>
                        <a:buClrTx/>
                        <a:buSzTx/>
                        <a:buFontTx/>
                        <a:buNone/>
                        <a:tabLst/>
                        <a:defRPr/>
                      </a:pPr>
                      <a:r>
                        <a:rPr kumimoji="0" lang="fr-FR" sz="1000" b="0" i="0" u="none" strike="noStrike" kern="1200" cap="none" spc="0" normalizeH="0" baseline="0" noProof="0" dirty="0">
                          <a:ln>
                            <a:noFill/>
                          </a:ln>
                          <a:solidFill>
                            <a:prstClr val="black"/>
                          </a:solidFill>
                          <a:effectLst/>
                          <a:uLnTx/>
                          <a:uFillTx/>
                          <a:latin typeface="Arial MT"/>
                          <a:ea typeface="Arial MT"/>
                          <a:cs typeface="Arial MT"/>
                        </a:rPr>
                        <a:t>Temps 3 : expérimentation en classe. </a:t>
                      </a:r>
                    </a:p>
                    <a:p>
                      <a:pPr marL="4445" marR="107315" lvl="0" indent="34290" algn="l" defTabSz="914400" rtl="0" eaLnBrk="1" fontAlgn="auto" latinLnBrk="0" hangingPunct="1">
                        <a:lnSpc>
                          <a:spcPct val="97000"/>
                        </a:lnSpc>
                        <a:spcBef>
                          <a:spcPts val="85"/>
                        </a:spcBef>
                        <a:spcAft>
                          <a:spcPts val="0"/>
                        </a:spcAft>
                        <a:buClrTx/>
                        <a:buSzTx/>
                        <a:buFontTx/>
                        <a:buNone/>
                        <a:tabLst/>
                        <a:defRPr/>
                      </a:pPr>
                      <a:r>
                        <a:rPr kumimoji="0" lang="fr-FR" sz="1000" b="0" i="0" u="none" strike="noStrike" kern="1200" cap="none" spc="0" normalizeH="0" baseline="0" noProof="0" dirty="0">
                          <a:ln>
                            <a:noFill/>
                          </a:ln>
                          <a:solidFill>
                            <a:prstClr val="black"/>
                          </a:solidFill>
                          <a:effectLst/>
                          <a:uLnTx/>
                          <a:uFillTx/>
                          <a:latin typeface="Arial MT"/>
                          <a:ea typeface="Arial MT"/>
                          <a:cs typeface="Arial MT"/>
                        </a:rPr>
                        <a:t>Temps 4 : mutualiser les analyses en visioconférence.</a:t>
                      </a:r>
                      <a:endParaRPr kumimoji="0" lang="fr-FR" sz="1100" b="0" i="0" u="none" strike="noStrike" kern="1200" cap="none" spc="0" normalizeH="0" baseline="0" noProof="0" dirty="0">
                        <a:ln>
                          <a:noFill/>
                        </a:ln>
                        <a:solidFill>
                          <a:prstClr val="black"/>
                        </a:solidFill>
                        <a:effectLst/>
                        <a:uLnTx/>
                        <a:uFillTx/>
                        <a:latin typeface="Arial MT"/>
                        <a:ea typeface="Arial MT"/>
                        <a:cs typeface="Arial MT"/>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tcPr>
                </a:tc>
                <a:tc hMerge="1">
                  <a:txBody>
                    <a:bodyPr/>
                    <a:lstStyle/>
                    <a:p>
                      <a:endParaRPr lang="fr-FR"/>
                    </a:p>
                  </a:txBody>
                  <a:tcPr>
                    <a:lnL w="12700" cap="flat" cmpd="sng" algn="ctr">
                      <a:solidFill>
                        <a:srgbClr val="000000"/>
                      </a:solidFill>
                      <a:prstDash val="solid"/>
                      <a:round/>
                      <a:headEnd type="none" w="med" len="med"/>
                      <a:tailEnd type="none" w="med" len="med"/>
                    </a:lnL>
                  </a:tcPr>
                </a:tc>
                <a:extLst>
                  <a:ext uri="{0D108BD9-81ED-4DB2-BD59-A6C34878D82A}">
                    <a16:rowId xmlns:a16="http://schemas.microsoft.com/office/drawing/2014/main" val="985857700"/>
                  </a:ext>
                </a:extLst>
              </a:tr>
              <a:tr h="241300">
                <a:tc gridSpan="2">
                  <a:txBody>
                    <a:bodyPr/>
                    <a:lstStyle/>
                    <a:p>
                      <a:pPr marL="38735">
                        <a:spcBef>
                          <a:spcPts val="135"/>
                        </a:spcBef>
                      </a:pPr>
                      <a:r>
                        <a:rPr lang="fr-FR" sz="1000">
                          <a:effectLst/>
                          <a:latin typeface="Arial MT"/>
                          <a:ea typeface="Arial MT"/>
                          <a:cs typeface="Arial MT"/>
                        </a:rPr>
                        <a:t>Observations</a:t>
                      </a:r>
                      <a:r>
                        <a:rPr lang="fr-FR" sz="1000" spc="-20">
                          <a:effectLst/>
                          <a:latin typeface="Arial MT"/>
                          <a:ea typeface="Arial MT"/>
                          <a:cs typeface="Arial MT"/>
                        </a:rPr>
                        <a:t> </a:t>
                      </a:r>
                      <a:r>
                        <a:rPr lang="fr-FR" sz="1000">
                          <a:effectLst/>
                          <a:latin typeface="Arial MT"/>
                          <a:ea typeface="Arial MT"/>
                          <a:cs typeface="Arial MT"/>
                        </a:rPr>
                        <a:t>:</a:t>
                      </a:r>
                      <a:endParaRPr lang="fr-FR" sz="1100">
                        <a:effectLst/>
                        <a:latin typeface="Arial MT"/>
                        <a:ea typeface="Arial MT"/>
                        <a:cs typeface="Arial MT"/>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tcPr>
                </a:tc>
                <a:tc hMerge="1">
                  <a:txBody>
                    <a:bodyPr/>
                    <a:lstStyle/>
                    <a:p>
                      <a:endParaRPr lang="fr-FR"/>
                    </a:p>
                  </a:txBody>
                  <a:tcPr>
                    <a:lnL w="12700" cap="flat" cmpd="sng" algn="ctr">
                      <a:solidFill>
                        <a:srgbClr val="000000"/>
                      </a:solidFill>
                      <a:prstDash val="solid"/>
                      <a:round/>
                      <a:headEnd type="none" w="med" len="med"/>
                      <a:tailEnd type="none" w="med" len="med"/>
                    </a:lnL>
                  </a:tcPr>
                </a:tc>
                <a:extLst>
                  <a:ext uri="{0D108BD9-81ED-4DB2-BD59-A6C34878D82A}">
                    <a16:rowId xmlns:a16="http://schemas.microsoft.com/office/drawing/2014/main" val="3237195850"/>
                  </a:ext>
                </a:extLst>
              </a:tr>
              <a:tr h="207291">
                <a:tc>
                  <a:txBody>
                    <a:bodyPr/>
                    <a:lstStyle/>
                    <a:p>
                      <a:pPr marL="38735">
                        <a:spcBef>
                          <a:spcPts val="140"/>
                        </a:spcBef>
                      </a:pPr>
                      <a:r>
                        <a:rPr lang="fr-FR" sz="1000" dirty="0">
                          <a:effectLst/>
                          <a:latin typeface="Arial MT"/>
                          <a:ea typeface="Arial MT"/>
                          <a:cs typeface="Arial MT"/>
                        </a:rPr>
                        <a:t>Durée</a:t>
                      </a:r>
                      <a:r>
                        <a:rPr lang="fr-FR" sz="1000" spc="-15" dirty="0">
                          <a:effectLst/>
                          <a:latin typeface="Arial MT"/>
                          <a:ea typeface="Arial MT"/>
                          <a:cs typeface="Arial MT"/>
                        </a:rPr>
                        <a:t> </a:t>
                      </a:r>
                      <a:r>
                        <a:rPr lang="fr-FR" sz="1000" dirty="0">
                          <a:effectLst/>
                          <a:latin typeface="Arial MT"/>
                          <a:ea typeface="Arial MT"/>
                          <a:cs typeface="Arial MT"/>
                        </a:rPr>
                        <a:t>:</a:t>
                      </a:r>
                      <a:r>
                        <a:rPr lang="fr-FR" sz="1000" spc="-15" dirty="0">
                          <a:effectLst/>
                          <a:latin typeface="Arial MT"/>
                          <a:ea typeface="Arial MT"/>
                          <a:cs typeface="Arial MT"/>
                        </a:rPr>
                        <a:t> </a:t>
                      </a:r>
                      <a:r>
                        <a:rPr lang="fr-FR" sz="1000" dirty="0">
                          <a:effectLst/>
                          <a:latin typeface="Arial MT"/>
                          <a:ea typeface="Arial MT"/>
                          <a:cs typeface="Arial MT"/>
                        </a:rPr>
                        <a:t>6</a:t>
                      </a:r>
                      <a:r>
                        <a:rPr lang="fr-FR" sz="1000" spc="-10" dirty="0">
                          <a:effectLst/>
                          <a:latin typeface="Arial MT"/>
                          <a:ea typeface="Arial MT"/>
                          <a:cs typeface="Arial MT"/>
                        </a:rPr>
                        <a:t> </a:t>
                      </a:r>
                      <a:r>
                        <a:rPr lang="fr-FR" sz="1000" dirty="0">
                          <a:effectLst/>
                          <a:latin typeface="Arial MT"/>
                          <a:ea typeface="Arial MT"/>
                          <a:cs typeface="Arial MT"/>
                        </a:rPr>
                        <a:t>heures</a:t>
                      </a:r>
                      <a:r>
                        <a:rPr lang="fr-FR" sz="1000" dirty="0">
                          <a:effectLst/>
                          <a:latin typeface="Times New Roman" panose="02020603050405020304" pitchFamily="18" charset="0"/>
                        </a:rPr>
                        <a:t> </a:t>
                      </a:r>
                      <a:endParaRPr lang="fr-FR" sz="1100" dirty="0">
                        <a:effectLst/>
                        <a:latin typeface="Arial MT"/>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tcPr>
                </a:tc>
                <a:tc>
                  <a:txBody>
                    <a:bodyPr/>
                    <a:lstStyle/>
                    <a:p>
                      <a:pPr marL="40640">
                        <a:spcBef>
                          <a:spcPts val="135"/>
                        </a:spcBef>
                        <a:spcAft>
                          <a:spcPts val="0"/>
                        </a:spcAft>
                      </a:pPr>
                      <a:r>
                        <a:rPr lang="fr-FR" sz="1000" dirty="0">
                          <a:effectLst/>
                          <a:latin typeface="Arial MT"/>
                          <a:ea typeface="Arial MT"/>
                          <a:cs typeface="Arial MT"/>
                        </a:rPr>
                        <a:t>Lieu</a:t>
                      </a:r>
                      <a:r>
                        <a:rPr lang="fr-FR" sz="1000" spc="-15" dirty="0">
                          <a:effectLst/>
                          <a:latin typeface="Arial MT"/>
                          <a:ea typeface="Arial MT"/>
                          <a:cs typeface="Arial MT"/>
                        </a:rPr>
                        <a:t> </a:t>
                      </a:r>
                      <a:r>
                        <a:rPr lang="fr-FR" sz="1000" dirty="0">
                          <a:effectLst/>
                          <a:latin typeface="Arial MT"/>
                          <a:ea typeface="Arial MT"/>
                          <a:cs typeface="Arial MT"/>
                        </a:rPr>
                        <a:t>:</a:t>
                      </a:r>
                      <a:r>
                        <a:rPr lang="fr-FR" sz="1000" spc="-20" dirty="0">
                          <a:effectLst/>
                          <a:latin typeface="Arial MT"/>
                          <a:ea typeface="Arial MT"/>
                          <a:cs typeface="Arial MT"/>
                        </a:rPr>
                        <a:t> </a:t>
                      </a:r>
                      <a:r>
                        <a:rPr lang="fr-FR" sz="1000" dirty="0">
                          <a:effectLst/>
                          <a:latin typeface="Arial MT"/>
                          <a:ea typeface="Arial MT"/>
                          <a:cs typeface="Arial MT"/>
                        </a:rPr>
                        <a:t>A</a:t>
                      </a:r>
                      <a:r>
                        <a:rPr lang="fr-FR" sz="1000" spc="-20" dirty="0">
                          <a:effectLst/>
                          <a:latin typeface="Arial MT"/>
                          <a:ea typeface="Arial MT"/>
                          <a:cs typeface="Arial MT"/>
                        </a:rPr>
                        <a:t> </a:t>
                      </a:r>
                      <a:r>
                        <a:rPr lang="fr-FR" sz="1000" dirty="0">
                          <a:effectLst/>
                          <a:latin typeface="Arial MT"/>
                          <a:ea typeface="Arial MT"/>
                          <a:cs typeface="Arial MT"/>
                        </a:rPr>
                        <a:t>définir</a:t>
                      </a:r>
                      <a:endParaRPr lang="fr-FR" sz="1100" dirty="0">
                        <a:effectLst/>
                        <a:latin typeface="Arial MT"/>
                        <a:ea typeface="Arial MT"/>
                        <a:cs typeface="Arial MT"/>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dbl" algn="ctr">
                      <a:solidFill>
                        <a:srgbClr val="000000"/>
                      </a:solidFill>
                      <a:prstDash val="solid"/>
                      <a:round/>
                      <a:headEnd type="none" w="med" len="med"/>
                      <a:tailEnd type="none" w="med" len="med"/>
                    </a:lnB>
                  </a:tcPr>
                </a:tc>
                <a:extLst>
                  <a:ext uri="{0D108BD9-81ED-4DB2-BD59-A6C34878D82A}">
                    <a16:rowId xmlns:a16="http://schemas.microsoft.com/office/drawing/2014/main" val="2064070637"/>
                  </a:ext>
                </a:extLst>
              </a:tr>
              <a:tr h="236220">
                <a:tc gridSpan="2">
                  <a:txBody>
                    <a:bodyPr/>
                    <a:lstStyle/>
                    <a:p>
                      <a:pPr marL="4445">
                        <a:spcBef>
                          <a:spcPts val="190"/>
                        </a:spcBef>
                        <a:spcAft>
                          <a:spcPts val="0"/>
                        </a:spcAft>
                      </a:pPr>
                      <a:r>
                        <a:rPr lang="fr-FR" sz="1100" b="1" dirty="0">
                          <a:solidFill>
                            <a:srgbClr val="000000"/>
                          </a:solidFill>
                          <a:effectLst/>
                          <a:latin typeface="Arial" panose="020B0604020202020204" pitchFamily="34" charset="0"/>
                          <a:ea typeface="Arial MT"/>
                          <a:cs typeface="Arial MT"/>
                        </a:rPr>
                        <a:t>Module</a:t>
                      </a:r>
                      <a:r>
                        <a:rPr lang="fr-FR" sz="1100" b="1" spc="40" dirty="0">
                          <a:solidFill>
                            <a:srgbClr val="000000"/>
                          </a:solidFill>
                          <a:effectLst/>
                          <a:latin typeface="Arial" panose="020B0604020202020204" pitchFamily="34" charset="0"/>
                          <a:ea typeface="Arial MT"/>
                          <a:cs typeface="Arial MT"/>
                        </a:rPr>
                        <a:t> </a:t>
                      </a:r>
                      <a:r>
                        <a:rPr lang="fr-FR" sz="1100" b="1" dirty="0">
                          <a:solidFill>
                            <a:srgbClr val="000000"/>
                          </a:solidFill>
                          <a:effectLst/>
                          <a:latin typeface="Arial" panose="020B0604020202020204" pitchFamily="34" charset="0"/>
                          <a:ea typeface="Arial MT"/>
                          <a:cs typeface="Arial MT"/>
                        </a:rPr>
                        <a:t>:</a:t>
                      </a:r>
                      <a:r>
                        <a:rPr lang="fr-FR" sz="1100" b="1" spc="15" dirty="0">
                          <a:solidFill>
                            <a:srgbClr val="000000"/>
                          </a:solidFill>
                          <a:effectLst/>
                          <a:latin typeface="Arial" panose="020B0604020202020204" pitchFamily="34" charset="0"/>
                          <a:ea typeface="Arial MT"/>
                          <a:cs typeface="Arial MT"/>
                        </a:rPr>
                        <a:t> </a:t>
                      </a:r>
                      <a:r>
                        <a:rPr lang="fr-FR" sz="1100" b="1" dirty="0">
                          <a:solidFill>
                            <a:srgbClr val="000000"/>
                          </a:solidFill>
                          <a:effectLst/>
                          <a:latin typeface="Arial" panose="020B0604020202020204" pitchFamily="34" charset="0"/>
                          <a:ea typeface="Arial MT"/>
                          <a:cs typeface="Arial MT"/>
                        </a:rPr>
                        <a:t>Des</a:t>
                      </a:r>
                      <a:r>
                        <a:rPr lang="fr-FR" sz="1100" b="1" spc="15" dirty="0">
                          <a:solidFill>
                            <a:srgbClr val="000000"/>
                          </a:solidFill>
                          <a:effectLst/>
                          <a:latin typeface="Arial" panose="020B0604020202020204" pitchFamily="34" charset="0"/>
                          <a:ea typeface="Arial MT"/>
                          <a:cs typeface="Arial MT"/>
                        </a:rPr>
                        <a:t> </a:t>
                      </a:r>
                      <a:r>
                        <a:rPr lang="fr-FR" sz="1100" b="1" dirty="0">
                          <a:solidFill>
                            <a:srgbClr val="000000"/>
                          </a:solidFill>
                          <a:effectLst/>
                          <a:latin typeface="Arial" panose="020B0604020202020204" pitchFamily="34" charset="0"/>
                          <a:ea typeface="Arial MT"/>
                          <a:cs typeface="Arial MT"/>
                        </a:rPr>
                        <a:t>adaptations</a:t>
                      </a:r>
                      <a:r>
                        <a:rPr lang="fr-FR" sz="1100" b="1" spc="15" dirty="0">
                          <a:solidFill>
                            <a:srgbClr val="000000"/>
                          </a:solidFill>
                          <a:effectLst/>
                          <a:latin typeface="Arial" panose="020B0604020202020204" pitchFamily="34" charset="0"/>
                          <a:ea typeface="Arial MT"/>
                          <a:cs typeface="Arial MT"/>
                        </a:rPr>
                        <a:t> </a:t>
                      </a:r>
                      <a:r>
                        <a:rPr lang="fr-FR" sz="1100" b="1" dirty="0">
                          <a:solidFill>
                            <a:srgbClr val="000000"/>
                          </a:solidFill>
                          <a:effectLst/>
                          <a:latin typeface="Arial" panose="020B0604020202020204" pitchFamily="34" charset="0"/>
                          <a:ea typeface="Arial MT"/>
                          <a:cs typeface="Arial MT"/>
                        </a:rPr>
                        <a:t>aux</a:t>
                      </a:r>
                      <a:r>
                        <a:rPr lang="fr-FR" sz="1100" b="1" spc="10" dirty="0">
                          <a:solidFill>
                            <a:srgbClr val="000000"/>
                          </a:solidFill>
                          <a:effectLst/>
                          <a:latin typeface="Arial" panose="020B0604020202020204" pitchFamily="34" charset="0"/>
                          <a:ea typeface="Arial MT"/>
                          <a:cs typeface="Arial MT"/>
                        </a:rPr>
                        <a:t> </a:t>
                      </a:r>
                      <a:r>
                        <a:rPr lang="fr-FR" sz="1100" b="1" dirty="0">
                          <a:solidFill>
                            <a:srgbClr val="000000"/>
                          </a:solidFill>
                          <a:effectLst/>
                          <a:latin typeface="Arial" panose="020B0604020202020204" pitchFamily="34" charset="0"/>
                          <a:ea typeface="Arial MT"/>
                          <a:cs typeface="Arial MT"/>
                        </a:rPr>
                        <a:t>difficultés</a:t>
                      </a:r>
                      <a:r>
                        <a:rPr lang="fr-FR" sz="1100" b="1" spc="15" dirty="0">
                          <a:solidFill>
                            <a:srgbClr val="000000"/>
                          </a:solidFill>
                          <a:effectLst/>
                          <a:latin typeface="Arial" panose="020B0604020202020204" pitchFamily="34" charset="0"/>
                          <a:ea typeface="Arial MT"/>
                          <a:cs typeface="Arial MT"/>
                        </a:rPr>
                        <a:t> </a:t>
                      </a:r>
                      <a:r>
                        <a:rPr lang="fr-FR" sz="1100" b="1" dirty="0">
                          <a:solidFill>
                            <a:srgbClr val="000000"/>
                          </a:solidFill>
                          <a:effectLst/>
                          <a:latin typeface="Arial" panose="020B0604020202020204" pitchFamily="34" charset="0"/>
                          <a:ea typeface="Arial MT"/>
                          <a:cs typeface="Arial MT"/>
                        </a:rPr>
                        <a:t>en</a:t>
                      </a:r>
                      <a:r>
                        <a:rPr lang="fr-FR" sz="1100" b="1" spc="10" dirty="0">
                          <a:solidFill>
                            <a:srgbClr val="000000"/>
                          </a:solidFill>
                          <a:effectLst/>
                          <a:latin typeface="Arial" panose="020B0604020202020204" pitchFamily="34" charset="0"/>
                          <a:ea typeface="Arial MT"/>
                          <a:cs typeface="Arial MT"/>
                        </a:rPr>
                        <a:t> </a:t>
                      </a:r>
                      <a:r>
                        <a:rPr lang="fr-FR" sz="1100" b="1" dirty="0">
                          <a:solidFill>
                            <a:srgbClr val="000000"/>
                          </a:solidFill>
                          <a:effectLst/>
                          <a:latin typeface="Arial" panose="020B0604020202020204" pitchFamily="34" charset="0"/>
                          <a:ea typeface="Arial MT"/>
                          <a:cs typeface="Arial MT"/>
                        </a:rPr>
                        <a:t>mathématiques</a:t>
                      </a:r>
                      <a:endParaRPr lang="fr-FR" sz="1100" dirty="0">
                        <a:effectLst/>
                        <a:latin typeface="Arial MT"/>
                        <a:ea typeface="Arial MT"/>
                        <a:cs typeface="Arial M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3F3"/>
                    </a:solidFill>
                  </a:tcPr>
                </a:tc>
                <a:tc hMerge="1">
                  <a:txBody>
                    <a:bodyPr/>
                    <a:lstStyle/>
                    <a:p>
                      <a:endParaRPr lang="fr-FR"/>
                    </a:p>
                  </a:txBody>
                  <a:tcPr>
                    <a:lnL w="12700" cap="flat" cmpd="sng" algn="ctr">
                      <a:solidFill>
                        <a:srgbClr val="000000"/>
                      </a:solidFill>
                      <a:prstDash val="solid"/>
                      <a:round/>
                      <a:headEnd type="none" w="med" len="med"/>
                      <a:tailEnd type="none" w="med" len="med"/>
                    </a:lnL>
                    <a:lnT w="12700" cap="flat" cmpd="dbl" algn="ctr">
                      <a:solidFill>
                        <a:srgbClr val="000000"/>
                      </a:solidFill>
                      <a:prstDash val="solid"/>
                      <a:round/>
                      <a:headEnd type="none" w="med" len="med"/>
                      <a:tailEnd type="none" w="med" len="med"/>
                    </a:lnT>
                  </a:tcPr>
                </a:tc>
                <a:extLst>
                  <a:ext uri="{0D108BD9-81ED-4DB2-BD59-A6C34878D82A}">
                    <a16:rowId xmlns:a16="http://schemas.microsoft.com/office/drawing/2014/main" val="3288142559"/>
                  </a:ext>
                </a:extLst>
              </a:tr>
            </a:tbl>
          </a:graphicData>
        </a:graphic>
      </p:graphicFrame>
      <p:graphicFrame>
        <p:nvGraphicFramePr>
          <p:cNvPr id="7" name="Tableau 6">
            <a:extLst>
              <a:ext uri="{FF2B5EF4-FFF2-40B4-BE49-F238E27FC236}">
                <a16:creationId xmlns:a16="http://schemas.microsoft.com/office/drawing/2014/main" id="{3E7AAB64-3E3B-401E-9CE3-08A589CDF3DF}"/>
              </a:ext>
            </a:extLst>
          </p:cNvPr>
          <p:cNvGraphicFramePr>
            <a:graphicFrameLocks noGrp="1"/>
          </p:cNvGraphicFramePr>
          <p:nvPr>
            <p:extLst>
              <p:ext uri="{D42A27DB-BD31-4B8C-83A1-F6EECF244321}">
                <p14:modId xmlns:p14="http://schemas.microsoft.com/office/powerpoint/2010/main" val="2481385484"/>
              </p:ext>
            </p:extLst>
          </p:nvPr>
        </p:nvGraphicFramePr>
        <p:xfrm>
          <a:off x="931816" y="4306850"/>
          <a:ext cx="10421983" cy="1264920"/>
        </p:xfrm>
        <a:graphic>
          <a:graphicData uri="http://schemas.openxmlformats.org/drawingml/2006/table">
            <a:tbl>
              <a:tblPr firstRow="1" firstCol="1" lastRow="1" lastCol="1" bandRow="1" bandCol="1"/>
              <a:tblGrid>
                <a:gridCol w="4121322">
                  <a:extLst>
                    <a:ext uri="{9D8B030D-6E8A-4147-A177-3AD203B41FA5}">
                      <a16:colId xmlns:a16="http://schemas.microsoft.com/office/drawing/2014/main" val="1289226418"/>
                    </a:ext>
                  </a:extLst>
                </a:gridCol>
                <a:gridCol w="6300661">
                  <a:extLst>
                    <a:ext uri="{9D8B030D-6E8A-4147-A177-3AD203B41FA5}">
                      <a16:colId xmlns:a16="http://schemas.microsoft.com/office/drawing/2014/main" val="2732759698"/>
                    </a:ext>
                  </a:extLst>
                </a:gridCol>
              </a:tblGrid>
              <a:tr h="460375">
                <a:tc gridSpan="2">
                  <a:txBody>
                    <a:bodyPr/>
                    <a:lstStyle/>
                    <a:p>
                      <a:pPr marL="4445" marR="0" lvl="0" indent="34290" algn="l" defTabSz="914400" rtl="0" eaLnBrk="1" fontAlgn="auto" latinLnBrk="0" hangingPunct="1">
                        <a:lnSpc>
                          <a:spcPct val="97000"/>
                        </a:lnSpc>
                        <a:spcBef>
                          <a:spcPts val="95"/>
                        </a:spcBef>
                        <a:spcAft>
                          <a:spcPts val="0"/>
                        </a:spcAft>
                        <a:buClrTx/>
                        <a:buSzTx/>
                        <a:buFontTx/>
                        <a:buNone/>
                        <a:tabLst/>
                        <a:defRPr/>
                      </a:pPr>
                      <a:r>
                        <a:rPr kumimoji="0" lang="fr-FR" sz="1000" b="0" i="0" u="none" strike="noStrike" kern="1200" cap="none" spc="0" normalizeH="0" baseline="0" noProof="0" dirty="0">
                          <a:ln>
                            <a:noFill/>
                          </a:ln>
                          <a:solidFill>
                            <a:prstClr val="black"/>
                          </a:solidFill>
                          <a:effectLst/>
                          <a:uLnTx/>
                          <a:uFillTx/>
                          <a:latin typeface="Arial MT"/>
                          <a:ea typeface="Arial MT"/>
                          <a:cs typeface="Arial MT"/>
                        </a:rPr>
                        <a:t>Contenus</a:t>
                      </a:r>
                      <a:r>
                        <a:rPr kumimoji="0" lang="fr-FR" sz="1000" b="0" i="0" u="none" strike="noStrike" kern="1200" cap="none" spc="-20" normalizeH="0" baseline="0" noProof="0" dirty="0">
                          <a:ln>
                            <a:noFill/>
                          </a:ln>
                          <a:solidFill>
                            <a:prstClr val="black"/>
                          </a:solidFill>
                          <a:effectLst/>
                          <a:uLnTx/>
                          <a:uFillTx/>
                          <a:latin typeface="Arial MT"/>
                          <a:ea typeface="Arial MT"/>
                          <a:cs typeface="Arial MT"/>
                        </a:rPr>
                        <a:t> </a:t>
                      </a:r>
                      <a:r>
                        <a:rPr kumimoji="0" lang="fr-FR" sz="1000" b="0" i="0" u="none" strike="noStrike" kern="1200" cap="none" spc="0" normalizeH="0" baseline="0" noProof="0" dirty="0">
                          <a:ln>
                            <a:noFill/>
                          </a:ln>
                          <a:solidFill>
                            <a:prstClr val="black"/>
                          </a:solidFill>
                          <a:effectLst/>
                          <a:uLnTx/>
                          <a:uFillTx/>
                          <a:latin typeface="Arial MT"/>
                          <a:ea typeface="Arial MT"/>
                          <a:cs typeface="Arial MT"/>
                        </a:rPr>
                        <a:t>:</a:t>
                      </a:r>
                      <a:r>
                        <a:rPr kumimoji="0" lang="fr-FR" sz="1000" b="0" i="0" u="none" strike="noStrike" kern="1200" cap="none" spc="-20" normalizeH="0" baseline="0" noProof="0" dirty="0">
                          <a:ln>
                            <a:noFill/>
                          </a:ln>
                          <a:solidFill>
                            <a:prstClr val="black"/>
                          </a:solidFill>
                          <a:effectLst/>
                          <a:uLnTx/>
                          <a:uFillTx/>
                          <a:latin typeface="Arial MT"/>
                          <a:ea typeface="Arial MT"/>
                          <a:cs typeface="Arial MT"/>
                        </a:rPr>
                        <a:t> </a:t>
                      </a:r>
                      <a:r>
                        <a:rPr kumimoji="0" lang="fr-FR" sz="1000" b="0" i="0" u="none" strike="noStrike" kern="1200" cap="none" spc="0" normalizeH="0" baseline="0" noProof="0" dirty="0">
                          <a:ln>
                            <a:noFill/>
                          </a:ln>
                          <a:solidFill>
                            <a:prstClr val="black"/>
                          </a:solidFill>
                          <a:effectLst/>
                          <a:uLnTx/>
                          <a:uFillTx/>
                          <a:latin typeface="Arial MT"/>
                          <a:ea typeface="Arial MT"/>
                          <a:cs typeface="Arial MT"/>
                        </a:rPr>
                        <a:t>Ce</a:t>
                      </a:r>
                      <a:r>
                        <a:rPr kumimoji="0" lang="fr-FR" sz="1000" b="0" i="0" u="none" strike="noStrike" kern="1200" cap="none" spc="-25" normalizeH="0" baseline="0" noProof="0" dirty="0">
                          <a:ln>
                            <a:noFill/>
                          </a:ln>
                          <a:solidFill>
                            <a:prstClr val="black"/>
                          </a:solidFill>
                          <a:effectLst/>
                          <a:uLnTx/>
                          <a:uFillTx/>
                          <a:latin typeface="Arial MT"/>
                          <a:ea typeface="Arial MT"/>
                          <a:cs typeface="Arial MT"/>
                        </a:rPr>
                        <a:t> </a:t>
                      </a:r>
                      <a:r>
                        <a:rPr kumimoji="0" lang="fr-FR" sz="1000" b="0" i="0" u="none" strike="noStrike" kern="1200" cap="none" spc="0" normalizeH="0" baseline="0" noProof="0" dirty="0">
                          <a:ln>
                            <a:noFill/>
                          </a:ln>
                          <a:solidFill>
                            <a:prstClr val="black"/>
                          </a:solidFill>
                          <a:effectLst/>
                          <a:uLnTx/>
                          <a:uFillTx/>
                          <a:latin typeface="Arial MT"/>
                          <a:ea typeface="Arial MT"/>
                          <a:cs typeface="Arial MT"/>
                        </a:rPr>
                        <a:t>niveau</a:t>
                      </a:r>
                      <a:r>
                        <a:rPr kumimoji="0" lang="fr-FR" sz="1000" b="0" i="0" u="none" strike="noStrike" kern="1200" cap="none" spc="-20" normalizeH="0" baseline="0" noProof="0" dirty="0">
                          <a:ln>
                            <a:noFill/>
                          </a:ln>
                          <a:solidFill>
                            <a:prstClr val="black"/>
                          </a:solidFill>
                          <a:effectLst/>
                          <a:uLnTx/>
                          <a:uFillTx/>
                          <a:latin typeface="Arial MT"/>
                          <a:ea typeface="Arial MT"/>
                          <a:cs typeface="Arial MT"/>
                        </a:rPr>
                        <a:t> </a:t>
                      </a:r>
                      <a:r>
                        <a:rPr kumimoji="0" lang="fr-FR" sz="1000" b="0" i="0" u="none" strike="noStrike" kern="1200" cap="none" spc="0" normalizeH="0" baseline="0" noProof="0" dirty="0">
                          <a:ln>
                            <a:noFill/>
                          </a:ln>
                          <a:solidFill>
                            <a:prstClr val="black"/>
                          </a:solidFill>
                          <a:effectLst/>
                          <a:uLnTx/>
                          <a:uFillTx/>
                          <a:latin typeface="Arial MT"/>
                          <a:ea typeface="Arial MT"/>
                          <a:cs typeface="Arial MT"/>
                        </a:rPr>
                        <a:t>2</a:t>
                      </a:r>
                      <a:r>
                        <a:rPr kumimoji="0" lang="fr-FR" sz="1000" b="0" i="0" u="none" strike="noStrike" kern="1200" cap="none" spc="-25" normalizeH="0" baseline="0" noProof="0" dirty="0">
                          <a:ln>
                            <a:noFill/>
                          </a:ln>
                          <a:solidFill>
                            <a:prstClr val="black"/>
                          </a:solidFill>
                          <a:effectLst/>
                          <a:uLnTx/>
                          <a:uFillTx/>
                          <a:latin typeface="Arial MT"/>
                          <a:ea typeface="Arial MT"/>
                          <a:cs typeface="Arial MT"/>
                        </a:rPr>
                        <a:t> </a:t>
                      </a:r>
                      <a:r>
                        <a:rPr kumimoji="0" lang="fr-FR" sz="1000" b="0" i="0" u="none" strike="noStrike" kern="1200" cap="none" spc="0" normalizeH="0" baseline="0" noProof="0" dirty="0">
                          <a:ln>
                            <a:noFill/>
                          </a:ln>
                          <a:solidFill>
                            <a:prstClr val="black"/>
                          </a:solidFill>
                          <a:effectLst/>
                          <a:uLnTx/>
                          <a:uFillTx/>
                          <a:latin typeface="Arial MT"/>
                          <a:ea typeface="Arial MT"/>
                          <a:cs typeface="Arial MT"/>
                        </a:rPr>
                        <a:t>s</a:t>
                      </a:r>
                      <a:r>
                        <a:rPr kumimoji="0" lang="fr-FR" sz="1000" b="0" i="0" u="none" strike="noStrike" kern="1200" cap="none" spc="-15" normalizeH="0" baseline="0" noProof="0" dirty="0">
                          <a:ln>
                            <a:noFill/>
                          </a:ln>
                          <a:solidFill>
                            <a:prstClr val="black"/>
                          </a:solidFill>
                          <a:effectLst/>
                          <a:uLnTx/>
                          <a:uFillTx/>
                          <a:latin typeface="Arial MT"/>
                          <a:ea typeface="Arial MT"/>
                          <a:cs typeface="Arial MT"/>
                        </a:rPr>
                        <a:t>’</a:t>
                      </a:r>
                      <a:r>
                        <a:rPr kumimoji="0" lang="fr-FR" sz="1000" b="0" i="0" u="none" strike="noStrike" kern="1200" cap="none" spc="0" normalizeH="0" baseline="0" noProof="0" dirty="0">
                          <a:ln>
                            <a:noFill/>
                          </a:ln>
                          <a:solidFill>
                            <a:prstClr val="black"/>
                          </a:solidFill>
                          <a:effectLst/>
                          <a:uLnTx/>
                          <a:uFillTx/>
                          <a:latin typeface="Arial MT"/>
                          <a:ea typeface="Arial MT"/>
                          <a:cs typeface="Arial MT"/>
                        </a:rPr>
                        <a:t>adresse</a:t>
                      </a:r>
                      <a:r>
                        <a:rPr kumimoji="0" lang="fr-FR" sz="1000" b="0" i="0" u="none" strike="noStrike" kern="1200" cap="none" spc="-25" normalizeH="0" baseline="0" noProof="0" dirty="0">
                          <a:ln>
                            <a:noFill/>
                          </a:ln>
                          <a:solidFill>
                            <a:prstClr val="black"/>
                          </a:solidFill>
                          <a:effectLst/>
                          <a:uLnTx/>
                          <a:uFillTx/>
                          <a:latin typeface="Arial MT"/>
                          <a:ea typeface="Arial MT"/>
                          <a:cs typeface="Arial MT"/>
                        </a:rPr>
                        <a:t> </a:t>
                      </a:r>
                      <a:r>
                        <a:rPr kumimoji="0" lang="fr-FR" sz="1000" b="0" i="0" u="none" strike="noStrike" kern="1200" cap="none" spc="0" normalizeH="0" baseline="0" noProof="0" dirty="0">
                          <a:ln>
                            <a:noFill/>
                          </a:ln>
                          <a:solidFill>
                            <a:prstClr val="black"/>
                          </a:solidFill>
                          <a:effectLst/>
                          <a:uLnTx/>
                          <a:uFillTx/>
                          <a:latin typeface="Arial MT"/>
                          <a:ea typeface="Arial MT"/>
                          <a:cs typeface="Arial MT"/>
                        </a:rPr>
                        <a:t>aux</a:t>
                      </a:r>
                      <a:r>
                        <a:rPr kumimoji="0" lang="fr-FR" sz="1000" b="0" i="0" u="none" strike="noStrike" kern="1200" cap="none" spc="-15" normalizeH="0" baseline="0" noProof="0" dirty="0">
                          <a:ln>
                            <a:noFill/>
                          </a:ln>
                          <a:solidFill>
                            <a:prstClr val="black"/>
                          </a:solidFill>
                          <a:effectLst/>
                          <a:uLnTx/>
                          <a:uFillTx/>
                          <a:latin typeface="Arial MT"/>
                          <a:ea typeface="Arial MT"/>
                          <a:cs typeface="Arial MT"/>
                        </a:rPr>
                        <a:t> </a:t>
                      </a:r>
                      <a:r>
                        <a:rPr kumimoji="0" lang="fr-FR" sz="1000" b="0" i="0" u="none" strike="noStrike" kern="1200" cap="none" spc="0" normalizeH="0" baseline="0" noProof="0" dirty="0">
                          <a:ln>
                            <a:noFill/>
                          </a:ln>
                          <a:solidFill>
                            <a:prstClr val="black"/>
                          </a:solidFill>
                          <a:effectLst/>
                          <a:uLnTx/>
                          <a:uFillTx/>
                          <a:latin typeface="Arial MT"/>
                          <a:ea typeface="Arial MT"/>
                          <a:cs typeface="Arial MT"/>
                        </a:rPr>
                        <a:t>enseignants</a:t>
                      </a:r>
                      <a:r>
                        <a:rPr kumimoji="0" lang="fr-FR" sz="1000" b="0" i="0" u="none" strike="noStrike" kern="1200" cap="none" spc="-15" normalizeH="0" baseline="0" noProof="0" dirty="0">
                          <a:ln>
                            <a:noFill/>
                          </a:ln>
                          <a:solidFill>
                            <a:prstClr val="black"/>
                          </a:solidFill>
                          <a:effectLst/>
                          <a:uLnTx/>
                          <a:uFillTx/>
                          <a:latin typeface="Arial MT"/>
                          <a:ea typeface="Arial MT"/>
                          <a:cs typeface="Arial MT"/>
                        </a:rPr>
                        <a:t> </a:t>
                      </a:r>
                      <a:r>
                        <a:rPr kumimoji="0" lang="fr-FR" sz="1000" b="0" i="0" u="none" strike="noStrike" kern="1200" cap="none" spc="0" normalizeH="0" baseline="0" noProof="0" dirty="0">
                          <a:ln>
                            <a:noFill/>
                          </a:ln>
                          <a:solidFill>
                            <a:prstClr val="black"/>
                          </a:solidFill>
                          <a:effectLst/>
                          <a:uLnTx/>
                          <a:uFillTx/>
                          <a:latin typeface="Arial MT"/>
                          <a:ea typeface="Arial MT"/>
                          <a:cs typeface="Arial MT"/>
                        </a:rPr>
                        <a:t>capables</a:t>
                      </a:r>
                      <a:r>
                        <a:rPr kumimoji="0" lang="fr-FR" sz="1000" b="0" i="0" u="none" strike="noStrike" kern="1200" cap="none" spc="-15" normalizeH="0" baseline="0" noProof="0" dirty="0">
                          <a:ln>
                            <a:noFill/>
                          </a:ln>
                          <a:solidFill>
                            <a:prstClr val="black"/>
                          </a:solidFill>
                          <a:effectLst/>
                          <a:uLnTx/>
                          <a:uFillTx/>
                          <a:latin typeface="Arial MT"/>
                          <a:ea typeface="Arial MT"/>
                          <a:cs typeface="Arial MT"/>
                        </a:rPr>
                        <a:t> </a:t>
                      </a:r>
                      <a:r>
                        <a:rPr kumimoji="0" lang="fr-FR" sz="1000" b="0" i="0" u="none" strike="noStrike" kern="1200" cap="none" spc="0" normalizeH="0" baseline="0" noProof="0" dirty="0">
                          <a:ln>
                            <a:noFill/>
                          </a:ln>
                          <a:solidFill>
                            <a:prstClr val="black"/>
                          </a:solidFill>
                          <a:effectLst/>
                          <a:uLnTx/>
                          <a:uFillTx/>
                          <a:latin typeface="Arial MT"/>
                          <a:ea typeface="Arial MT"/>
                          <a:cs typeface="Arial MT"/>
                        </a:rPr>
                        <a:t>d’identifier</a:t>
                      </a:r>
                      <a:r>
                        <a:rPr kumimoji="0" lang="fr-FR" sz="1000" b="0" i="0" u="none" strike="noStrike" kern="1200" cap="none" spc="-20" normalizeH="0" baseline="0" noProof="0" dirty="0">
                          <a:ln>
                            <a:noFill/>
                          </a:ln>
                          <a:solidFill>
                            <a:prstClr val="black"/>
                          </a:solidFill>
                          <a:effectLst/>
                          <a:uLnTx/>
                          <a:uFillTx/>
                          <a:latin typeface="Arial MT"/>
                          <a:ea typeface="Arial MT"/>
                          <a:cs typeface="Arial MT"/>
                        </a:rPr>
                        <a:t> </a:t>
                      </a:r>
                      <a:r>
                        <a:rPr kumimoji="0" lang="fr-FR" sz="1000" b="0" i="0" u="none" strike="noStrike" kern="1200" cap="none" spc="0" normalizeH="0" baseline="0" noProof="0" dirty="0">
                          <a:ln>
                            <a:noFill/>
                          </a:ln>
                          <a:solidFill>
                            <a:prstClr val="black"/>
                          </a:solidFill>
                          <a:effectLst/>
                          <a:uLnTx/>
                          <a:uFillTx/>
                          <a:latin typeface="Arial MT"/>
                          <a:ea typeface="Arial MT"/>
                          <a:cs typeface="Arial MT"/>
                        </a:rPr>
                        <a:t>précisément</a:t>
                      </a:r>
                      <a:r>
                        <a:rPr kumimoji="0" lang="fr-FR" sz="1000" b="0" i="0" u="none" strike="noStrike" kern="1200" cap="none" spc="-20" normalizeH="0" baseline="0" noProof="0" dirty="0">
                          <a:ln>
                            <a:noFill/>
                          </a:ln>
                          <a:solidFill>
                            <a:prstClr val="black"/>
                          </a:solidFill>
                          <a:effectLst/>
                          <a:uLnTx/>
                          <a:uFillTx/>
                          <a:latin typeface="Arial MT"/>
                          <a:ea typeface="Arial MT"/>
                          <a:cs typeface="Arial MT"/>
                        </a:rPr>
                        <a:t> </a:t>
                      </a:r>
                      <a:r>
                        <a:rPr kumimoji="0" lang="fr-FR" sz="1000" b="0" i="0" u="none" strike="noStrike" kern="1200" cap="none" spc="0" normalizeH="0" baseline="0" noProof="0" dirty="0">
                          <a:ln>
                            <a:noFill/>
                          </a:ln>
                          <a:solidFill>
                            <a:prstClr val="black"/>
                          </a:solidFill>
                          <a:effectLst/>
                          <a:uLnTx/>
                          <a:uFillTx/>
                          <a:latin typeface="Arial MT"/>
                          <a:ea typeface="Arial MT"/>
                          <a:cs typeface="Arial MT"/>
                        </a:rPr>
                        <a:t>le</a:t>
                      </a:r>
                      <a:r>
                        <a:rPr kumimoji="0" lang="fr-FR" sz="1000" b="0" i="0" u="none" strike="noStrike" kern="1200" cap="none" spc="-25" normalizeH="0" baseline="0" noProof="0" dirty="0">
                          <a:ln>
                            <a:noFill/>
                          </a:ln>
                          <a:solidFill>
                            <a:prstClr val="black"/>
                          </a:solidFill>
                          <a:effectLst/>
                          <a:uLnTx/>
                          <a:uFillTx/>
                          <a:latin typeface="Arial MT"/>
                          <a:ea typeface="Arial MT"/>
                          <a:cs typeface="Arial MT"/>
                        </a:rPr>
                        <a:t> </a:t>
                      </a:r>
                      <a:r>
                        <a:rPr kumimoji="0" lang="fr-FR" sz="1000" b="0" i="0" u="none" strike="noStrike" kern="1200" cap="none" spc="0" normalizeH="0" baseline="0" noProof="0" dirty="0">
                          <a:ln>
                            <a:noFill/>
                          </a:ln>
                          <a:solidFill>
                            <a:prstClr val="black"/>
                          </a:solidFill>
                          <a:effectLst/>
                          <a:uLnTx/>
                          <a:uFillTx/>
                          <a:latin typeface="Arial MT"/>
                          <a:ea typeface="Arial MT"/>
                          <a:cs typeface="Arial MT"/>
                        </a:rPr>
                        <a:t>ou</a:t>
                      </a:r>
                      <a:r>
                        <a:rPr kumimoji="0" lang="fr-FR" sz="1000" b="0" i="0" u="none" strike="noStrike" kern="1200" cap="none" spc="-25" normalizeH="0" baseline="0" noProof="0" dirty="0">
                          <a:ln>
                            <a:noFill/>
                          </a:ln>
                          <a:solidFill>
                            <a:prstClr val="black"/>
                          </a:solidFill>
                          <a:effectLst/>
                          <a:uLnTx/>
                          <a:uFillTx/>
                          <a:latin typeface="Arial MT"/>
                          <a:ea typeface="Arial MT"/>
                          <a:cs typeface="Arial MT"/>
                        </a:rPr>
                        <a:t> </a:t>
                      </a:r>
                      <a:r>
                        <a:rPr kumimoji="0" lang="fr-FR" sz="1000" b="0" i="0" u="none" strike="noStrike" kern="1200" cap="none" spc="0" normalizeH="0" baseline="0" noProof="0" dirty="0">
                          <a:ln>
                            <a:noFill/>
                          </a:ln>
                          <a:solidFill>
                            <a:prstClr val="black"/>
                          </a:solidFill>
                          <a:effectLst/>
                          <a:uLnTx/>
                          <a:uFillTx/>
                          <a:latin typeface="Arial MT"/>
                          <a:ea typeface="Arial MT"/>
                          <a:cs typeface="Arial MT"/>
                        </a:rPr>
                        <a:t>les</a:t>
                      </a:r>
                      <a:r>
                        <a:rPr kumimoji="0" lang="fr-FR" sz="1000" b="0" i="0" u="none" strike="noStrike" kern="1200" cap="none" spc="-15" normalizeH="0" baseline="0" noProof="0" dirty="0">
                          <a:ln>
                            <a:noFill/>
                          </a:ln>
                          <a:solidFill>
                            <a:prstClr val="black"/>
                          </a:solidFill>
                          <a:effectLst/>
                          <a:uLnTx/>
                          <a:uFillTx/>
                          <a:latin typeface="Arial MT"/>
                          <a:ea typeface="Arial MT"/>
                          <a:cs typeface="Arial MT"/>
                        </a:rPr>
                        <a:t> </a:t>
                      </a:r>
                      <a:r>
                        <a:rPr kumimoji="0" lang="fr-FR" sz="1000" b="0" i="0" u="none" strike="noStrike" kern="1200" cap="none" spc="0" normalizeH="0" baseline="0" noProof="0" dirty="0">
                          <a:ln>
                            <a:noFill/>
                          </a:ln>
                          <a:solidFill>
                            <a:prstClr val="black"/>
                          </a:solidFill>
                          <a:effectLst/>
                          <a:uLnTx/>
                          <a:uFillTx/>
                          <a:latin typeface="Arial MT"/>
                          <a:ea typeface="Arial MT"/>
                          <a:cs typeface="Arial MT"/>
                        </a:rPr>
                        <a:t>besoins</a:t>
                      </a:r>
                      <a:r>
                        <a:rPr kumimoji="0" lang="fr-FR" sz="1000" b="0" i="0" u="none" strike="noStrike" kern="1200" cap="none" spc="-15" normalizeH="0" baseline="0" noProof="0" dirty="0">
                          <a:ln>
                            <a:noFill/>
                          </a:ln>
                          <a:solidFill>
                            <a:prstClr val="black"/>
                          </a:solidFill>
                          <a:effectLst/>
                          <a:uLnTx/>
                          <a:uFillTx/>
                          <a:latin typeface="Arial MT"/>
                          <a:ea typeface="Arial MT"/>
                          <a:cs typeface="Arial MT"/>
                        </a:rPr>
                        <a:t> </a:t>
                      </a:r>
                      <a:r>
                        <a:rPr kumimoji="0" lang="fr-FR" sz="1000" b="0" i="0" u="none" strike="noStrike" kern="1200" cap="none" spc="0" normalizeH="0" baseline="0" noProof="0" dirty="0">
                          <a:ln>
                            <a:noFill/>
                          </a:ln>
                          <a:solidFill>
                            <a:prstClr val="black"/>
                          </a:solidFill>
                          <a:effectLst/>
                          <a:uLnTx/>
                          <a:uFillTx/>
                          <a:latin typeface="Arial MT"/>
                          <a:ea typeface="Arial MT"/>
                          <a:cs typeface="Arial MT"/>
                        </a:rPr>
                        <a:t>liés</a:t>
                      </a:r>
                      <a:r>
                        <a:rPr kumimoji="0" lang="fr-FR" sz="1000" b="0" i="0" u="none" strike="noStrike" kern="1200" cap="none" spc="-20" normalizeH="0" baseline="0" noProof="0" dirty="0">
                          <a:ln>
                            <a:noFill/>
                          </a:ln>
                          <a:solidFill>
                            <a:prstClr val="black"/>
                          </a:solidFill>
                          <a:effectLst/>
                          <a:uLnTx/>
                          <a:uFillTx/>
                          <a:latin typeface="Arial MT"/>
                          <a:ea typeface="Arial MT"/>
                          <a:cs typeface="Arial MT"/>
                        </a:rPr>
                        <a:t> </a:t>
                      </a:r>
                      <a:r>
                        <a:rPr kumimoji="0" lang="fr-FR" sz="1000" b="0" i="0" u="none" strike="noStrike" kern="1200" cap="none" spc="0" normalizeH="0" baseline="0" noProof="0" dirty="0">
                          <a:ln>
                            <a:noFill/>
                          </a:ln>
                          <a:solidFill>
                            <a:prstClr val="black"/>
                          </a:solidFill>
                          <a:effectLst/>
                          <a:uLnTx/>
                          <a:uFillTx/>
                          <a:latin typeface="Arial MT"/>
                          <a:ea typeface="Arial MT"/>
                          <a:cs typeface="Arial MT"/>
                        </a:rPr>
                        <a:t>a</a:t>
                      </a:r>
                      <a:r>
                        <a:rPr kumimoji="0" lang="fr-FR" sz="1000" b="0" i="0" u="none" strike="noStrike" kern="1200" cap="none" spc="-20" normalizeH="0" baseline="0" noProof="0" dirty="0">
                          <a:ln>
                            <a:noFill/>
                          </a:ln>
                          <a:solidFill>
                            <a:prstClr val="black"/>
                          </a:solidFill>
                          <a:effectLst/>
                          <a:uLnTx/>
                          <a:uFillTx/>
                          <a:latin typeface="Arial MT"/>
                          <a:ea typeface="Arial MT"/>
                          <a:cs typeface="Arial MT"/>
                        </a:rPr>
                        <a:t> une </a:t>
                      </a:r>
                      <a:r>
                        <a:rPr kumimoji="0" lang="fr-FR" sz="1000" b="0" i="0" u="none" strike="noStrike" kern="1200" cap="none" spc="0" normalizeH="0" baseline="0" noProof="0" dirty="0">
                          <a:ln>
                            <a:noFill/>
                          </a:ln>
                          <a:solidFill>
                            <a:prstClr val="black"/>
                          </a:solidFill>
                          <a:effectLst/>
                          <a:uLnTx/>
                          <a:uFillTx/>
                          <a:latin typeface="Arial MT"/>
                          <a:ea typeface="Arial MT"/>
                          <a:cs typeface="Arial MT"/>
                        </a:rPr>
                        <a:t>difficulté en mathématiques</a:t>
                      </a:r>
                    </a:p>
                    <a:p>
                      <a:pPr marL="4445" marR="0" lvl="0" indent="34290" algn="l" defTabSz="914400" rtl="0" eaLnBrk="1" fontAlgn="auto" latinLnBrk="0" hangingPunct="1">
                        <a:lnSpc>
                          <a:spcPct val="97000"/>
                        </a:lnSpc>
                        <a:spcBef>
                          <a:spcPts val="95"/>
                        </a:spcBef>
                        <a:spcAft>
                          <a:spcPts val="0"/>
                        </a:spcAft>
                        <a:buClrTx/>
                        <a:buSzTx/>
                        <a:buFontTx/>
                        <a:buNone/>
                        <a:tabLst/>
                        <a:defRPr/>
                      </a:pPr>
                      <a:r>
                        <a:rPr kumimoji="0" lang="fr-FR" sz="1000" b="0" i="0" u="none" strike="noStrike" kern="1200" cap="none" spc="0" normalizeH="0" baseline="0" noProof="0" dirty="0">
                          <a:ln>
                            <a:noFill/>
                          </a:ln>
                          <a:solidFill>
                            <a:prstClr val="black"/>
                          </a:solidFill>
                          <a:effectLst/>
                          <a:uLnTx/>
                          <a:uFillTx/>
                          <a:latin typeface="Arial MT"/>
                          <a:ea typeface="Arial MT"/>
                          <a:cs typeface="Arial MT"/>
                        </a:rPr>
                        <a:t>Temps 1 en présentiel : appréhender différentes adaptations et les corréler aux</a:t>
                      </a:r>
                      <a:r>
                        <a:rPr kumimoji="0" lang="fr-FR" sz="1000" b="0" i="0" u="none" strike="noStrike" kern="1200" cap="none" spc="5" normalizeH="0" baseline="0" noProof="0" dirty="0">
                          <a:ln>
                            <a:noFill/>
                          </a:ln>
                          <a:solidFill>
                            <a:prstClr val="black"/>
                          </a:solidFill>
                          <a:effectLst/>
                          <a:uLnTx/>
                          <a:uFillTx/>
                          <a:latin typeface="Arial MT"/>
                          <a:ea typeface="Arial MT"/>
                          <a:cs typeface="Arial MT"/>
                        </a:rPr>
                        <a:t> </a:t>
                      </a:r>
                      <a:r>
                        <a:rPr kumimoji="0" lang="fr-FR" sz="1000" b="0" i="0" u="none" strike="noStrike" kern="1200" cap="none" spc="0" normalizeH="0" baseline="0" noProof="0" dirty="0">
                          <a:ln>
                            <a:noFill/>
                          </a:ln>
                          <a:solidFill>
                            <a:prstClr val="black"/>
                          </a:solidFill>
                          <a:effectLst/>
                          <a:uLnTx/>
                          <a:uFillTx/>
                          <a:latin typeface="Arial MT"/>
                          <a:ea typeface="Arial MT"/>
                          <a:cs typeface="Arial MT"/>
                        </a:rPr>
                        <a:t>besoins</a:t>
                      </a:r>
                      <a:r>
                        <a:rPr kumimoji="0" lang="fr-FR" sz="1000" b="0" i="0" u="none" strike="noStrike" kern="1200" cap="none" spc="-5" normalizeH="0" baseline="0" noProof="0" dirty="0">
                          <a:ln>
                            <a:noFill/>
                          </a:ln>
                          <a:solidFill>
                            <a:prstClr val="black"/>
                          </a:solidFill>
                          <a:effectLst/>
                          <a:uLnTx/>
                          <a:uFillTx/>
                          <a:latin typeface="Arial MT"/>
                          <a:ea typeface="Arial MT"/>
                          <a:cs typeface="Arial MT"/>
                        </a:rPr>
                        <a:t> </a:t>
                      </a:r>
                      <a:r>
                        <a:rPr kumimoji="0" lang="fr-FR" sz="1000" b="0" i="0" u="none" strike="noStrike" kern="1200" cap="none" spc="0" normalizeH="0" baseline="0" noProof="0" dirty="0">
                          <a:ln>
                            <a:noFill/>
                          </a:ln>
                          <a:solidFill>
                            <a:prstClr val="black"/>
                          </a:solidFill>
                          <a:effectLst/>
                          <a:uLnTx/>
                          <a:uFillTx/>
                          <a:latin typeface="Arial MT"/>
                          <a:ea typeface="Arial MT"/>
                          <a:cs typeface="Arial MT"/>
                        </a:rPr>
                        <a:t>de</a:t>
                      </a:r>
                      <a:r>
                        <a:rPr kumimoji="0" lang="fr-FR" sz="1000" b="0" i="0" u="none" strike="noStrike" kern="1200" cap="none" spc="-10" normalizeH="0" baseline="0" noProof="0" dirty="0">
                          <a:ln>
                            <a:noFill/>
                          </a:ln>
                          <a:solidFill>
                            <a:prstClr val="black"/>
                          </a:solidFill>
                          <a:effectLst/>
                          <a:uLnTx/>
                          <a:uFillTx/>
                          <a:latin typeface="Arial MT"/>
                          <a:ea typeface="Arial MT"/>
                          <a:cs typeface="Arial MT"/>
                        </a:rPr>
                        <a:t> </a:t>
                      </a:r>
                      <a:r>
                        <a:rPr kumimoji="0" lang="fr-FR" sz="1000" b="0" i="0" u="none" strike="noStrike" kern="1200" cap="none" spc="0" normalizeH="0" baseline="0" noProof="0" dirty="0">
                          <a:ln>
                            <a:noFill/>
                          </a:ln>
                          <a:solidFill>
                            <a:prstClr val="black"/>
                          </a:solidFill>
                          <a:effectLst/>
                          <a:uLnTx/>
                          <a:uFillTx/>
                          <a:latin typeface="Arial MT"/>
                          <a:ea typeface="Arial MT"/>
                          <a:cs typeface="Arial MT"/>
                        </a:rPr>
                        <a:t>l’élève.</a:t>
                      </a:r>
                      <a:r>
                        <a:rPr kumimoji="0" lang="fr-FR" sz="1000" b="0" i="0" u="none" strike="noStrike" kern="1200" cap="none" spc="-10" normalizeH="0" baseline="0" noProof="0" dirty="0">
                          <a:ln>
                            <a:noFill/>
                          </a:ln>
                          <a:solidFill>
                            <a:prstClr val="black"/>
                          </a:solidFill>
                          <a:effectLst/>
                          <a:uLnTx/>
                          <a:uFillTx/>
                          <a:latin typeface="Arial MT"/>
                          <a:ea typeface="Arial MT"/>
                          <a:cs typeface="Arial MT"/>
                        </a:rPr>
                        <a:t> </a:t>
                      </a:r>
                    </a:p>
                    <a:p>
                      <a:pPr marL="4445" marR="0" lvl="0" indent="34290" algn="l" defTabSz="914400" rtl="0" eaLnBrk="1" fontAlgn="auto" latinLnBrk="0" hangingPunct="1">
                        <a:lnSpc>
                          <a:spcPct val="97000"/>
                        </a:lnSpc>
                        <a:spcBef>
                          <a:spcPts val="95"/>
                        </a:spcBef>
                        <a:spcAft>
                          <a:spcPts val="0"/>
                        </a:spcAft>
                        <a:buClrTx/>
                        <a:buSzTx/>
                        <a:buFontTx/>
                        <a:buNone/>
                        <a:tabLst/>
                        <a:defRPr/>
                      </a:pPr>
                      <a:r>
                        <a:rPr kumimoji="0" lang="fr-FR" sz="1000" b="0" i="0" u="none" strike="noStrike" kern="1200" cap="none" spc="0" normalizeH="0" baseline="0" noProof="0" dirty="0">
                          <a:ln>
                            <a:noFill/>
                          </a:ln>
                          <a:solidFill>
                            <a:prstClr val="black"/>
                          </a:solidFill>
                          <a:effectLst/>
                          <a:uLnTx/>
                          <a:uFillTx/>
                          <a:latin typeface="Arial MT"/>
                          <a:ea typeface="Arial MT"/>
                          <a:cs typeface="Arial MT"/>
                        </a:rPr>
                        <a:t>Temps 2</a:t>
                      </a:r>
                      <a:r>
                        <a:rPr kumimoji="0" lang="fr-FR" sz="1000" b="0" i="0" u="none" strike="noStrike" kern="1200" cap="none" spc="-10" normalizeH="0" baseline="0" noProof="0" dirty="0">
                          <a:ln>
                            <a:noFill/>
                          </a:ln>
                          <a:solidFill>
                            <a:prstClr val="black"/>
                          </a:solidFill>
                          <a:effectLst/>
                          <a:uLnTx/>
                          <a:uFillTx/>
                          <a:latin typeface="Arial MT"/>
                          <a:ea typeface="Arial MT"/>
                          <a:cs typeface="Arial MT"/>
                        </a:rPr>
                        <a:t> </a:t>
                      </a:r>
                      <a:r>
                        <a:rPr kumimoji="0" lang="fr-FR" sz="1000" b="0" i="0" u="none" strike="noStrike" kern="1200" cap="none" spc="0" normalizeH="0" baseline="0" noProof="0" dirty="0">
                          <a:ln>
                            <a:noFill/>
                          </a:ln>
                          <a:solidFill>
                            <a:prstClr val="black"/>
                          </a:solidFill>
                          <a:effectLst/>
                          <a:uLnTx/>
                          <a:uFillTx/>
                          <a:latin typeface="Arial MT"/>
                          <a:ea typeface="Arial MT"/>
                          <a:cs typeface="Arial MT"/>
                        </a:rPr>
                        <a:t>:</a:t>
                      </a:r>
                      <a:r>
                        <a:rPr kumimoji="0" lang="fr-FR" sz="1000" b="0" i="0" u="none" strike="noStrike" kern="1200" cap="none" spc="-10" normalizeH="0" baseline="0" noProof="0" dirty="0">
                          <a:ln>
                            <a:noFill/>
                          </a:ln>
                          <a:solidFill>
                            <a:prstClr val="black"/>
                          </a:solidFill>
                          <a:effectLst/>
                          <a:uLnTx/>
                          <a:uFillTx/>
                          <a:latin typeface="Arial MT"/>
                          <a:ea typeface="Arial MT"/>
                          <a:cs typeface="Arial MT"/>
                        </a:rPr>
                        <a:t> </a:t>
                      </a:r>
                      <a:r>
                        <a:rPr kumimoji="0" lang="fr-FR" sz="1000" b="0" i="0" u="none" strike="noStrike" kern="1200" cap="none" spc="0" normalizeH="0" baseline="0" noProof="0" dirty="0">
                          <a:ln>
                            <a:noFill/>
                          </a:ln>
                          <a:solidFill>
                            <a:prstClr val="black"/>
                          </a:solidFill>
                          <a:effectLst/>
                          <a:uLnTx/>
                          <a:uFillTx/>
                          <a:latin typeface="Arial MT"/>
                          <a:ea typeface="Arial MT"/>
                          <a:cs typeface="Arial MT"/>
                        </a:rPr>
                        <a:t>analyser des séances pour mettre en évidence des gestes professionnels pertinents avec des analyses de vidéos.</a:t>
                      </a:r>
                    </a:p>
                    <a:p>
                      <a:pPr marL="4445" marR="0" lvl="0" indent="34290" algn="l" defTabSz="914400" rtl="0" eaLnBrk="1" fontAlgn="auto" latinLnBrk="0" hangingPunct="1">
                        <a:lnSpc>
                          <a:spcPct val="97000"/>
                        </a:lnSpc>
                        <a:spcBef>
                          <a:spcPts val="95"/>
                        </a:spcBef>
                        <a:spcAft>
                          <a:spcPts val="0"/>
                        </a:spcAft>
                        <a:buClrTx/>
                        <a:buSzTx/>
                        <a:buFontTx/>
                        <a:buNone/>
                        <a:tabLst/>
                        <a:defRPr/>
                      </a:pPr>
                      <a:r>
                        <a:rPr kumimoji="0" lang="fr-FR" sz="1000" b="0" i="0" u="none" strike="noStrike" kern="1200" cap="none" spc="0" normalizeH="0" baseline="0" noProof="0" dirty="0">
                          <a:ln>
                            <a:noFill/>
                          </a:ln>
                          <a:solidFill>
                            <a:prstClr val="black"/>
                          </a:solidFill>
                          <a:effectLst/>
                          <a:uLnTx/>
                          <a:uFillTx/>
                          <a:latin typeface="Arial MT"/>
                          <a:ea typeface="Arial MT"/>
                          <a:cs typeface="Arial MT"/>
                        </a:rPr>
                        <a:t>Temps 3 : expérimentation en classe.</a:t>
                      </a:r>
                    </a:p>
                    <a:p>
                      <a:pPr marL="4445" marR="0" lvl="0" indent="34290" algn="l" defTabSz="914400" rtl="0" eaLnBrk="1" fontAlgn="auto" latinLnBrk="0" hangingPunct="1">
                        <a:lnSpc>
                          <a:spcPct val="97000"/>
                        </a:lnSpc>
                        <a:spcBef>
                          <a:spcPts val="95"/>
                        </a:spcBef>
                        <a:spcAft>
                          <a:spcPts val="0"/>
                        </a:spcAft>
                        <a:buClrTx/>
                        <a:buSzTx/>
                        <a:buFontTx/>
                        <a:buNone/>
                        <a:tabLst/>
                        <a:defRPr/>
                      </a:pPr>
                      <a:r>
                        <a:rPr kumimoji="0" lang="fr-FR" sz="1000" b="0" i="0" u="none" strike="noStrike" kern="1200" cap="none" spc="0" normalizeH="0" baseline="0" noProof="0" dirty="0">
                          <a:ln>
                            <a:noFill/>
                          </a:ln>
                          <a:solidFill>
                            <a:prstClr val="black"/>
                          </a:solidFill>
                          <a:effectLst/>
                          <a:uLnTx/>
                          <a:uFillTx/>
                          <a:latin typeface="Arial MT"/>
                          <a:ea typeface="Arial MT"/>
                          <a:cs typeface="Arial MT"/>
                        </a:rPr>
                        <a:t>Temps 4 : analyse et mutualisation des expérimentations.</a:t>
                      </a:r>
                      <a:endParaRPr lang="fr-FR" sz="1100" dirty="0">
                        <a:effectLst/>
                        <a:latin typeface="Arial MT"/>
                        <a:ea typeface="Arial MT"/>
                        <a:cs typeface="Arial MT"/>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tcPr>
                </a:tc>
                <a:tc hMerge="1">
                  <a:txBody>
                    <a:bodyPr/>
                    <a:lstStyle/>
                    <a:p>
                      <a:endParaRPr lang="fr-FR"/>
                    </a:p>
                  </a:txBody>
                  <a:tcPr>
                    <a:lnL w="12700" cap="flat" cmpd="sng" algn="ctr">
                      <a:solidFill>
                        <a:srgbClr val="000000"/>
                      </a:solidFill>
                      <a:prstDash val="solid"/>
                      <a:round/>
                      <a:headEnd type="none" w="med" len="med"/>
                      <a:tailEnd type="none" w="med" len="med"/>
                    </a:lnL>
                  </a:tcPr>
                </a:tc>
                <a:extLst>
                  <a:ext uri="{0D108BD9-81ED-4DB2-BD59-A6C34878D82A}">
                    <a16:rowId xmlns:a16="http://schemas.microsoft.com/office/drawing/2014/main" val="2275795856"/>
                  </a:ext>
                </a:extLst>
              </a:tr>
              <a:tr h="241935">
                <a:tc gridSpan="2">
                  <a:txBody>
                    <a:bodyPr/>
                    <a:lstStyle/>
                    <a:p>
                      <a:pPr marL="38735">
                        <a:spcBef>
                          <a:spcPts val="140"/>
                        </a:spcBef>
                      </a:pPr>
                      <a:r>
                        <a:rPr lang="fr-FR" sz="1000">
                          <a:effectLst/>
                          <a:latin typeface="Arial MT"/>
                          <a:ea typeface="Arial MT"/>
                          <a:cs typeface="Arial MT"/>
                        </a:rPr>
                        <a:t>Observations</a:t>
                      </a:r>
                      <a:r>
                        <a:rPr lang="fr-FR" sz="1000" spc="-20">
                          <a:effectLst/>
                          <a:latin typeface="Arial MT"/>
                          <a:ea typeface="Arial MT"/>
                          <a:cs typeface="Arial MT"/>
                        </a:rPr>
                        <a:t> </a:t>
                      </a:r>
                      <a:r>
                        <a:rPr lang="fr-FR" sz="1000">
                          <a:effectLst/>
                          <a:latin typeface="Arial MT"/>
                          <a:ea typeface="Arial MT"/>
                          <a:cs typeface="Arial MT"/>
                        </a:rPr>
                        <a:t>:</a:t>
                      </a:r>
                      <a:endParaRPr lang="fr-FR" sz="1100">
                        <a:effectLst/>
                        <a:latin typeface="Arial MT"/>
                        <a:ea typeface="Arial MT"/>
                        <a:cs typeface="Arial MT"/>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tcPr>
                </a:tc>
                <a:tc hMerge="1">
                  <a:txBody>
                    <a:bodyPr/>
                    <a:lstStyle/>
                    <a:p>
                      <a:endParaRPr lang="fr-FR"/>
                    </a:p>
                  </a:txBody>
                  <a:tcPr>
                    <a:lnL w="12700" cap="flat" cmpd="sng" algn="ctr">
                      <a:solidFill>
                        <a:srgbClr val="000000"/>
                      </a:solidFill>
                      <a:prstDash val="solid"/>
                      <a:round/>
                      <a:headEnd type="none" w="med" len="med"/>
                      <a:tailEnd type="none" w="med" len="med"/>
                    </a:lnL>
                  </a:tcPr>
                </a:tc>
                <a:extLst>
                  <a:ext uri="{0D108BD9-81ED-4DB2-BD59-A6C34878D82A}">
                    <a16:rowId xmlns:a16="http://schemas.microsoft.com/office/drawing/2014/main" val="1222039823"/>
                  </a:ext>
                </a:extLst>
              </a:tr>
              <a:tr h="233045">
                <a:tc>
                  <a:txBody>
                    <a:bodyPr/>
                    <a:lstStyle/>
                    <a:p>
                      <a:pPr marL="38735">
                        <a:spcBef>
                          <a:spcPts val="140"/>
                        </a:spcBef>
                      </a:pPr>
                      <a:r>
                        <a:rPr lang="fr-FR" sz="1000" dirty="0">
                          <a:effectLst/>
                          <a:latin typeface="Arial MT"/>
                          <a:ea typeface="Arial MT"/>
                          <a:cs typeface="Arial MT"/>
                        </a:rPr>
                        <a:t>Durée</a:t>
                      </a:r>
                      <a:r>
                        <a:rPr lang="fr-FR" sz="1000" spc="-15" dirty="0">
                          <a:effectLst/>
                          <a:latin typeface="Arial MT"/>
                          <a:ea typeface="Arial MT"/>
                          <a:cs typeface="Arial MT"/>
                        </a:rPr>
                        <a:t> </a:t>
                      </a:r>
                      <a:r>
                        <a:rPr lang="fr-FR" sz="1000" dirty="0">
                          <a:effectLst/>
                          <a:latin typeface="Arial MT"/>
                          <a:ea typeface="Arial MT"/>
                          <a:cs typeface="Arial MT"/>
                        </a:rPr>
                        <a:t>:</a:t>
                      </a:r>
                      <a:r>
                        <a:rPr lang="fr-FR" sz="1000" spc="-15" dirty="0">
                          <a:effectLst/>
                          <a:latin typeface="Arial MT"/>
                          <a:ea typeface="Arial MT"/>
                          <a:cs typeface="Arial MT"/>
                        </a:rPr>
                        <a:t> </a:t>
                      </a:r>
                      <a:r>
                        <a:rPr lang="fr-FR" sz="1000" dirty="0">
                          <a:effectLst/>
                          <a:latin typeface="Arial MT"/>
                          <a:ea typeface="Arial MT"/>
                          <a:cs typeface="Arial MT"/>
                        </a:rPr>
                        <a:t>6</a:t>
                      </a:r>
                      <a:r>
                        <a:rPr lang="fr-FR" sz="1000" spc="-10" dirty="0">
                          <a:effectLst/>
                          <a:latin typeface="Arial MT"/>
                          <a:ea typeface="Arial MT"/>
                          <a:cs typeface="Arial MT"/>
                        </a:rPr>
                        <a:t> </a:t>
                      </a:r>
                      <a:r>
                        <a:rPr lang="fr-FR" sz="1000" dirty="0">
                          <a:effectLst/>
                          <a:latin typeface="Arial MT"/>
                          <a:ea typeface="Arial MT"/>
                          <a:cs typeface="Arial MT"/>
                        </a:rPr>
                        <a:t>heures</a:t>
                      </a:r>
                      <a:r>
                        <a:rPr lang="fr-FR" sz="1000" dirty="0">
                          <a:effectLst/>
                          <a:latin typeface="Times New Roman" panose="02020603050405020304" pitchFamily="18" charset="0"/>
                        </a:rPr>
                        <a:t> </a:t>
                      </a:r>
                      <a:endParaRPr lang="fr-FR" sz="1100" dirty="0">
                        <a:effectLst/>
                        <a:latin typeface="Arial MT"/>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0640">
                        <a:spcBef>
                          <a:spcPts val="135"/>
                        </a:spcBef>
                        <a:spcAft>
                          <a:spcPts val="0"/>
                        </a:spcAft>
                      </a:pPr>
                      <a:r>
                        <a:rPr lang="fr-FR" sz="1000" dirty="0">
                          <a:effectLst/>
                          <a:latin typeface="Arial MT"/>
                          <a:ea typeface="Arial MT"/>
                          <a:cs typeface="Arial MT"/>
                        </a:rPr>
                        <a:t>Lieu</a:t>
                      </a:r>
                      <a:r>
                        <a:rPr lang="fr-FR" sz="1000" spc="-15" dirty="0">
                          <a:effectLst/>
                          <a:latin typeface="Arial MT"/>
                          <a:ea typeface="Arial MT"/>
                          <a:cs typeface="Arial MT"/>
                        </a:rPr>
                        <a:t> </a:t>
                      </a:r>
                      <a:r>
                        <a:rPr lang="fr-FR" sz="1000" dirty="0">
                          <a:effectLst/>
                          <a:latin typeface="Arial MT"/>
                          <a:ea typeface="Arial MT"/>
                          <a:cs typeface="Arial MT"/>
                        </a:rPr>
                        <a:t>:</a:t>
                      </a:r>
                      <a:r>
                        <a:rPr lang="fr-FR" sz="1000" spc="-20" dirty="0">
                          <a:effectLst/>
                          <a:latin typeface="Arial MT"/>
                          <a:ea typeface="Arial MT"/>
                          <a:cs typeface="Arial MT"/>
                        </a:rPr>
                        <a:t> </a:t>
                      </a:r>
                      <a:r>
                        <a:rPr lang="fr-FR" sz="1000" dirty="0">
                          <a:effectLst/>
                          <a:latin typeface="Arial MT"/>
                          <a:ea typeface="Arial MT"/>
                          <a:cs typeface="Arial MT"/>
                        </a:rPr>
                        <a:t>A</a:t>
                      </a:r>
                      <a:r>
                        <a:rPr lang="fr-FR" sz="1000" spc="-20" dirty="0">
                          <a:effectLst/>
                          <a:latin typeface="Arial MT"/>
                          <a:ea typeface="Arial MT"/>
                          <a:cs typeface="Arial MT"/>
                        </a:rPr>
                        <a:t> </a:t>
                      </a:r>
                      <a:r>
                        <a:rPr lang="fr-FR" sz="1000" dirty="0">
                          <a:effectLst/>
                          <a:latin typeface="Arial MT"/>
                          <a:ea typeface="Arial MT"/>
                          <a:cs typeface="Arial MT"/>
                        </a:rPr>
                        <a:t>définir</a:t>
                      </a:r>
                      <a:endParaRPr lang="fr-FR" sz="1100" dirty="0">
                        <a:effectLst/>
                        <a:latin typeface="Arial MT"/>
                        <a:ea typeface="Arial MT"/>
                        <a:cs typeface="Arial MT"/>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58224700"/>
                  </a:ext>
                </a:extLst>
              </a:tr>
            </a:tbl>
          </a:graphicData>
        </a:graphic>
      </p:graphicFrame>
    </p:spTree>
    <p:extLst>
      <p:ext uri="{BB962C8B-B14F-4D97-AF65-F5344CB8AC3E}">
        <p14:creationId xmlns:p14="http://schemas.microsoft.com/office/powerpoint/2010/main" val="188976087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a:extLst>
              <a:ext uri="{FF2B5EF4-FFF2-40B4-BE49-F238E27FC236}">
                <a16:creationId xmlns:a16="http://schemas.microsoft.com/office/drawing/2014/main" id="{EB7B365C-FE31-44AC-A80C-97EA717D92E1}"/>
              </a:ext>
            </a:extLst>
          </p:cNvPr>
          <p:cNvSpPr txBox="1"/>
          <p:nvPr/>
        </p:nvSpPr>
        <p:spPr>
          <a:xfrm>
            <a:off x="4854744" y="167119"/>
            <a:ext cx="2482511" cy="307777"/>
          </a:xfrm>
          <a:prstGeom prst="rect">
            <a:avLst/>
          </a:prstGeom>
          <a:noFill/>
        </p:spPr>
        <p:txBody>
          <a:bodyPr wrap="square" rtlCol="0">
            <a:spAutoFit/>
          </a:bodyPr>
          <a:lstStyle/>
          <a:p>
            <a:r>
              <a:rPr lang="fr-FR" sz="1400" dirty="0"/>
              <a:t>DISPOSITIFS du PAF 2022-2023</a:t>
            </a:r>
          </a:p>
        </p:txBody>
      </p:sp>
      <p:sp>
        <p:nvSpPr>
          <p:cNvPr id="4" name="Espace réservé du numéro de diapositive 3">
            <a:extLst>
              <a:ext uri="{FF2B5EF4-FFF2-40B4-BE49-F238E27FC236}">
                <a16:creationId xmlns:a16="http://schemas.microsoft.com/office/drawing/2014/main" id="{47294A46-5EE9-40F8-9C3B-9C69EBF3CA09}"/>
              </a:ext>
            </a:extLst>
          </p:cNvPr>
          <p:cNvSpPr>
            <a:spLocks noGrp="1"/>
          </p:cNvSpPr>
          <p:nvPr>
            <p:ph type="sldNum" sz="quarter" idx="12"/>
          </p:nvPr>
        </p:nvSpPr>
        <p:spPr/>
        <p:txBody>
          <a:bodyPr/>
          <a:lstStyle/>
          <a:p>
            <a:fld id="{B09499B9-A54A-48B6-A9F5-EC93DEB5225B}" type="slidenum">
              <a:rPr lang="fr-FR" smtClean="0"/>
              <a:t>33</a:t>
            </a:fld>
            <a:endParaRPr lang="fr-FR" dirty="0"/>
          </a:p>
        </p:txBody>
      </p:sp>
      <p:graphicFrame>
        <p:nvGraphicFramePr>
          <p:cNvPr id="5" name="Tableau 4">
            <a:extLst>
              <a:ext uri="{FF2B5EF4-FFF2-40B4-BE49-F238E27FC236}">
                <a16:creationId xmlns:a16="http://schemas.microsoft.com/office/drawing/2014/main" id="{4499E1F3-B5BD-4B76-B741-0DA5DA8E755A}"/>
              </a:ext>
            </a:extLst>
          </p:cNvPr>
          <p:cNvGraphicFramePr>
            <a:graphicFrameLocks noGrp="1"/>
          </p:cNvGraphicFramePr>
          <p:nvPr>
            <p:extLst>
              <p:ext uri="{D42A27DB-BD31-4B8C-83A1-F6EECF244321}">
                <p14:modId xmlns:p14="http://schemas.microsoft.com/office/powerpoint/2010/main" val="3641792176"/>
              </p:ext>
            </p:extLst>
          </p:nvPr>
        </p:nvGraphicFramePr>
        <p:xfrm>
          <a:off x="657497" y="1084590"/>
          <a:ext cx="10877006" cy="2421852"/>
        </p:xfrm>
        <a:graphic>
          <a:graphicData uri="http://schemas.openxmlformats.org/drawingml/2006/table">
            <a:tbl>
              <a:tblPr firstRow="1" firstCol="1" lastRow="1" lastCol="1" bandRow="1" bandCol="1"/>
              <a:tblGrid>
                <a:gridCol w="5377914">
                  <a:extLst>
                    <a:ext uri="{9D8B030D-6E8A-4147-A177-3AD203B41FA5}">
                      <a16:colId xmlns:a16="http://schemas.microsoft.com/office/drawing/2014/main" val="3335250347"/>
                    </a:ext>
                  </a:extLst>
                </a:gridCol>
                <a:gridCol w="5499092">
                  <a:extLst>
                    <a:ext uri="{9D8B030D-6E8A-4147-A177-3AD203B41FA5}">
                      <a16:colId xmlns:a16="http://schemas.microsoft.com/office/drawing/2014/main" val="1945958691"/>
                    </a:ext>
                  </a:extLst>
                </a:gridCol>
              </a:tblGrid>
              <a:tr h="265852">
                <a:tc gridSpan="2">
                  <a:txBody>
                    <a:bodyPr/>
                    <a:lstStyle/>
                    <a:p>
                      <a:pPr marL="43180">
                        <a:spcBef>
                          <a:spcPts val="95"/>
                        </a:spcBef>
                        <a:spcAft>
                          <a:spcPts val="0"/>
                        </a:spcAft>
                      </a:pPr>
                      <a:r>
                        <a:rPr lang="fr-FR" sz="1100" b="1" dirty="0">
                          <a:solidFill>
                            <a:schemeClr val="bg1"/>
                          </a:solidFill>
                          <a:effectLst/>
                          <a:latin typeface="Arial" panose="020B0604020202020204" pitchFamily="34" charset="0"/>
                          <a:ea typeface="Arial MT"/>
                          <a:cs typeface="Arial MT"/>
                        </a:rPr>
                        <a:t>Dispositif</a:t>
                      </a:r>
                      <a:r>
                        <a:rPr lang="fr-FR" sz="1100" b="1" spc="10" dirty="0">
                          <a:solidFill>
                            <a:schemeClr val="bg1"/>
                          </a:solidFill>
                          <a:effectLst/>
                          <a:latin typeface="Arial" panose="020B0604020202020204" pitchFamily="34" charset="0"/>
                          <a:ea typeface="Arial MT"/>
                          <a:cs typeface="Arial MT"/>
                        </a:rPr>
                        <a:t> </a:t>
                      </a:r>
                      <a:r>
                        <a:rPr lang="fr-FR" sz="1100" b="1" dirty="0">
                          <a:solidFill>
                            <a:schemeClr val="bg1"/>
                          </a:solidFill>
                          <a:effectLst/>
                          <a:latin typeface="Arial" panose="020B0604020202020204" pitchFamily="34" charset="0"/>
                          <a:ea typeface="Arial MT"/>
                          <a:cs typeface="Arial MT"/>
                        </a:rPr>
                        <a:t>:</a:t>
                      </a:r>
                      <a:r>
                        <a:rPr lang="fr-FR" sz="1100" b="1" spc="15" dirty="0">
                          <a:solidFill>
                            <a:schemeClr val="bg1"/>
                          </a:solidFill>
                          <a:effectLst/>
                          <a:latin typeface="Arial" panose="020B0604020202020204" pitchFamily="34" charset="0"/>
                          <a:ea typeface="Arial MT"/>
                          <a:cs typeface="Arial MT"/>
                        </a:rPr>
                        <a:t> SC</a:t>
                      </a:r>
                      <a:r>
                        <a:rPr lang="fr-FR" sz="1100" b="1" dirty="0">
                          <a:solidFill>
                            <a:schemeClr val="bg1"/>
                          </a:solidFill>
                          <a:effectLst/>
                          <a:latin typeface="Arial" panose="020B0604020202020204" pitchFamily="34" charset="0"/>
                          <a:ea typeface="Arial MT"/>
                          <a:cs typeface="Arial MT"/>
                        </a:rPr>
                        <a:t>02</a:t>
                      </a:r>
                      <a:r>
                        <a:rPr lang="fr-FR" sz="1100" b="1" spc="10" dirty="0">
                          <a:solidFill>
                            <a:schemeClr val="bg1"/>
                          </a:solidFill>
                          <a:effectLst/>
                          <a:latin typeface="Arial" panose="020B0604020202020204" pitchFamily="34" charset="0"/>
                          <a:ea typeface="Arial MT"/>
                          <a:cs typeface="Arial MT"/>
                        </a:rPr>
                        <a:t> </a:t>
                      </a:r>
                      <a:r>
                        <a:rPr lang="fr-FR" sz="1100" b="1" dirty="0">
                          <a:solidFill>
                            <a:schemeClr val="bg1"/>
                          </a:solidFill>
                          <a:effectLst/>
                          <a:latin typeface="Arial" panose="020B0604020202020204" pitchFamily="34" charset="0"/>
                          <a:ea typeface="Arial MT"/>
                          <a:cs typeface="Arial MT"/>
                        </a:rPr>
                        <a:t>-</a:t>
                      </a:r>
                      <a:r>
                        <a:rPr lang="fr-FR" sz="1100" b="1" spc="10" dirty="0">
                          <a:solidFill>
                            <a:schemeClr val="bg1"/>
                          </a:solidFill>
                          <a:effectLst/>
                          <a:latin typeface="Arial" panose="020B0604020202020204" pitchFamily="34" charset="0"/>
                          <a:ea typeface="Arial MT"/>
                          <a:cs typeface="Arial MT"/>
                        </a:rPr>
                        <a:t> </a:t>
                      </a:r>
                      <a:r>
                        <a:rPr lang="fr-FR" sz="1100" b="1" dirty="0">
                          <a:solidFill>
                            <a:schemeClr val="bg1"/>
                          </a:solidFill>
                          <a:effectLst/>
                          <a:latin typeface="Arial" panose="020B0604020202020204" pitchFamily="34" charset="0"/>
                          <a:ea typeface="Arial MT"/>
                          <a:cs typeface="Arial MT"/>
                        </a:rPr>
                        <a:t>Élèves</a:t>
                      </a:r>
                      <a:r>
                        <a:rPr lang="fr-FR" sz="1100" b="1" spc="10" dirty="0">
                          <a:solidFill>
                            <a:schemeClr val="bg1"/>
                          </a:solidFill>
                          <a:effectLst/>
                          <a:latin typeface="Arial" panose="020B0604020202020204" pitchFamily="34" charset="0"/>
                          <a:ea typeface="Arial MT"/>
                          <a:cs typeface="Arial MT"/>
                        </a:rPr>
                        <a:t> </a:t>
                      </a:r>
                      <a:r>
                        <a:rPr lang="fr-FR" sz="1100" b="1" dirty="0">
                          <a:solidFill>
                            <a:schemeClr val="bg1"/>
                          </a:solidFill>
                          <a:effectLst/>
                          <a:latin typeface="Arial" panose="020B0604020202020204" pitchFamily="34" charset="0"/>
                          <a:ea typeface="Arial MT"/>
                          <a:cs typeface="Arial MT"/>
                        </a:rPr>
                        <a:t>en</a:t>
                      </a:r>
                      <a:r>
                        <a:rPr lang="fr-FR" sz="1100" b="1" spc="10" dirty="0">
                          <a:solidFill>
                            <a:schemeClr val="bg1"/>
                          </a:solidFill>
                          <a:effectLst/>
                          <a:latin typeface="Arial" panose="020B0604020202020204" pitchFamily="34" charset="0"/>
                          <a:ea typeface="Arial MT"/>
                          <a:cs typeface="Arial MT"/>
                        </a:rPr>
                        <a:t> </a:t>
                      </a:r>
                      <a:r>
                        <a:rPr lang="fr-FR" sz="1100" b="1" dirty="0">
                          <a:solidFill>
                            <a:schemeClr val="bg1"/>
                          </a:solidFill>
                          <a:effectLst/>
                          <a:latin typeface="Arial" panose="020B0604020202020204" pitchFamily="34" charset="0"/>
                          <a:ea typeface="Arial MT"/>
                          <a:cs typeface="Arial MT"/>
                        </a:rPr>
                        <a:t>difficulté</a:t>
                      </a:r>
                      <a:r>
                        <a:rPr lang="fr-FR" sz="1100" b="1" spc="5" dirty="0">
                          <a:solidFill>
                            <a:schemeClr val="bg1"/>
                          </a:solidFill>
                          <a:effectLst/>
                          <a:latin typeface="Arial" panose="020B0604020202020204" pitchFamily="34" charset="0"/>
                          <a:ea typeface="Arial MT"/>
                          <a:cs typeface="Arial MT"/>
                        </a:rPr>
                        <a:t> </a:t>
                      </a:r>
                      <a:r>
                        <a:rPr lang="fr-FR" sz="1100" b="1" dirty="0">
                          <a:solidFill>
                            <a:schemeClr val="bg1"/>
                          </a:solidFill>
                          <a:effectLst/>
                          <a:latin typeface="Arial" panose="020B0604020202020204" pitchFamily="34" charset="0"/>
                          <a:ea typeface="Arial MT"/>
                          <a:cs typeface="Arial MT"/>
                        </a:rPr>
                        <a:t>en</a:t>
                      </a:r>
                      <a:r>
                        <a:rPr lang="fr-FR" sz="1100" b="1" spc="10" dirty="0">
                          <a:solidFill>
                            <a:schemeClr val="bg1"/>
                          </a:solidFill>
                          <a:effectLst/>
                          <a:latin typeface="Arial" panose="020B0604020202020204" pitchFamily="34" charset="0"/>
                          <a:ea typeface="Arial MT"/>
                          <a:cs typeface="Arial MT"/>
                        </a:rPr>
                        <a:t> </a:t>
                      </a:r>
                      <a:r>
                        <a:rPr lang="fr-FR" sz="1100" b="1" dirty="0">
                          <a:solidFill>
                            <a:schemeClr val="bg1"/>
                          </a:solidFill>
                          <a:effectLst/>
                          <a:latin typeface="Arial" panose="020B0604020202020204" pitchFamily="34" charset="0"/>
                          <a:ea typeface="Arial MT"/>
                          <a:cs typeface="Arial MT"/>
                        </a:rPr>
                        <a:t>français</a:t>
                      </a:r>
                      <a:endParaRPr lang="fr-FR" sz="1100" dirty="0">
                        <a:solidFill>
                          <a:schemeClr val="bg1"/>
                        </a:solidFill>
                        <a:effectLst/>
                        <a:latin typeface="Arial MT"/>
                        <a:ea typeface="Arial MT"/>
                        <a:cs typeface="Arial M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solidFill>
                      <a:srgbClr val="328BCB"/>
                    </a:solidFill>
                  </a:tcPr>
                </a:tc>
                <a:tc hMerge="1">
                  <a:txBody>
                    <a:bodyPr/>
                    <a:lstStyle/>
                    <a:p>
                      <a:endParaRPr lang="fr-FR"/>
                    </a:p>
                  </a:txBody>
                  <a:tcPr/>
                </a:tc>
                <a:extLst>
                  <a:ext uri="{0D108BD9-81ED-4DB2-BD59-A6C34878D82A}">
                    <a16:rowId xmlns:a16="http://schemas.microsoft.com/office/drawing/2014/main" val="4180986409"/>
                  </a:ext>
                </a:extLst>
              </a:tr>
              <a:tr h="321173">
                <a:tc>
                  <a:txBody>
                    <a:bodyPr/>
                    <a:lstStyle/>
                    <a:p>
                      <a:pPr marL="38735">
                        <a:spcBef>
                          <a:spcPts val="265"/>
                        </a:spcBef>
                      </a:pPr>
                      <a:r>
                        <a:rPr lang="fr-FR" sz="1000" b="1" dirty="0">
                          <a:effectLst/>
                          <a:latin typeface="Arial" panose="020B0604020202020204" pitchFamily="34" charset="0"/>
                          <a:ea typeface="Arial MT"/>
                          <a:cs typeface="Arial MT"/>
                        </a:rPr>
                        <a:t>Identifiant</a:t>
                      </a:r>
                      <a:r>
                        <a:rPr lang="fr-FR" sz="1000" b="1" spc="-20" dirty="0">
                          <a:effectLst/>
                          <a:latin typeface="Arial" panose="020B0604020202020204" pitchFamily="34" charset="0"/>
                          <a:ea typeface="Arial MT"/>
                          <a:cs typeface="Arial MT"/>
                        </a:rPr>
                        <a:t> </a:t>
                      </a:r>
                      <a:r>
                        <a:rPr lang="fr-FR" sz="1000" b="1" dirty="0">
                          <a:effectLst/>
                          <a:latin typeface="Arial" panose="020B0604020202020204" pitchFamily="34" charset="0"/>
                          <a:ea typeface="Arial MT"/>
                          <a:cs typeface="Arial MT"/>
                        </a:rPr>
                        <a:t>:</a:t>
                      </a:r>
                      <a:r>
                        <a:rPr lang="fr-FR" sz="1000" b="1" spc="-25" dirty="0">
                          <a:effectLst/>
                          <a:latin typeface="Arial" panose="020B0604020202020204" pitchFamily="34" charset="0"/>
                          <a:ea typeface="Arial MT"/>
                          <a:cs typeface="Arial MT"/>
                        </a:rPr>
                        <a:t> </a:t>
                      </a:r>
                      <a:r>
                        <a:rPr lang="fr-FR" sz="1000" b="1" dirty="0">
                          <a:effectLst/>
                          <a:latin typeface="Arial" panose="020B0604020202020204" pitchFamily="34" charset="0"/>
                          <a:ea typeface="Arial MT"/>
                          <a:cs typeface="Arial MT"/>
                        </a:rPr>
                        <a:t>22D0392093</a:t>
                      </a:r>
                      <a:endParaRPr lang="fr-FR" sz="1100" dirty="0">
                        <a:effectLst/>
                        <a:latin typeface="Arial MT"/>
                        <a:ea typeface="Arial MT"/>
                        <a:cs typeface="Arial M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tcPr>
                </a:tc>
                <a:tc>
                  <a:txBody>
                    <a:bodyPr/>
                    <a:lstStyle/>
                    <a:p>
                      <a:pPr marL="38735"/>
                      <a:r>
                        <a:rPr lang="fr-FR" sz="1000" dirty="0">
                          <a:effectLst/>
                          <a:latin typeface="Times New Roman" panose="02020603050405020304" pitchFamily="18" charset="0"/>
                          <a:ea typeface="Arial MT"/>
                          <a:cs typeface="Arial MT"/>
                        </a:rPr>
                        <a:t> </a:t>
                      </a:r>
                      <a:r>
                        <a:rPr lang="fr-FR" sz="1000" dirty="0">
                          <a:effectLst/>
                          <a:latin typeface="Arial MT"/>
                        </a:rPr>
                        <a:t>Inscription</a:t>
                      </a:r>
                      <a:r>
                        <a:rPr lang="fr-FR" sz="1000" spc="-25" dirty="0">
                          <a:effectLst/>
                          <a:latin typeface="Arial MT"/>
                        </a:rPr>
                        <a:t> </a:t>
                      </a:r>
                      <a:r>
                        <a:rPr lang="fr-FR" sz="1000" dirty="0">
                          <a:effectLst/>
                          <a:latin typeface="Arial MT"/>
                        </a:rPr>
                        <a:t>:</a:t>
                      </a:r>
                      <a:r>
                        <a:rPr lang="fr-FR" sz="1000" spc="-30" dirty="0">
                          <a:effectLst/>
                          <a:latin typeface="Arial MT"/>
                        </a:rPr>
                        <a:t> </a:t>
                      </a:r>
                      <a:r>
                        <a:rPr lang="fr-FR" sz="1000" dirty="0">
                          <a:effectLst/>
                          <a:latin typeface="Arial MT"/>
                        </a:rPr>
                        <a:t>du</a:t>
                      </a:r>
                      <a:r>
                        <a:rPr lang="fr-FR" sz="1000" spc="-25" dirty="0">
                          <a:effectLst/>
                          <a:latin typeface="Arial MT"/>
                        </a:rPr>
                        <a:t> </a:t>
                      </a:r>
                      <a:r>
                        <a:rPr lang="fr-FR" sz="1000" dirty="0">
                          <a:effectLst/>
                          <a:latin typeface="Arial MT"/>
                        </a:rPr>
                        <a:t>19/10 au 09/11/2022</a:t>
                      </a:r>
                      <a:endParaRPr lang="fr-FR" sz="1100" dirty="0">
                        <a:effectLst/>
                        <a:latin typeface="Arial M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50293438"/>
                  </a:ext>
                </a:extLst>
              </a:tr>
              <a:tr h="365740">
                <a:tc gridSpan="2">
                  <a:txBody>
                    <a:bodyPr/>
                    <a:lstStyle/>
                    <a:p>
                      <a:pPr marL="4445" marR="107315" indent="34290">
                        <a:lnSpc>
                          <a:spcPts val="1130"/>
                        </a:lnSpc>
                        <a:spcBef>
                          <a:spcPts val="20"/>
                        </a:spcBef>
                        <a:spcAft>
                          <a:spcPts val="0"/>
                        </a:spcAft>
                      </a:pPr>
                      <a:r>
                        <a:rPr lang="fr-FR" sz="1000" dirty="0">
                          <a:effectLst/>
                          <a:latin typeface="Arial MT"/>
                          <a:ea typeface="Arial MT"/>
                          <a:cs typeface="Arial MT"/>
                        </a:rPr>
                        <a:t>Objectifs généraux : Identifier la difficulté et la caractériser en terme de besoin. Identifier les pratiques</a:t>
                      </a:r>
                      <a:r>
                        <a:rPr lang="fr-FR" sz="1000" spc="5" dirty="0">
                          <a:effectLst/>
                          <a:latin typeface="Arial MT"/>
                          <a:ea typeface="Arial MT"/>
                          <a:cs typeface="Arial MT"/>
                        </a:rPr>
                        <a:t> </a:t>
                      </a:r>
                      <a:r>
                        <a:rPr lang="fr-FR" sz="1000" dirty="0">
                          <a:effectLst/>
                          <a:latin typeface="Arial MT"/>
                          <a:ea typeface="Arial MT"/>
                          <a:cs typeface="Arial MT"/>
                        </a:rPr>
                        <a:t>pertinentes</a:t>
                      </a:r>
                      <a:r>
                        <a:rPr lang="fr-FR" sz="1000" spc="-35" dirty="0">
                          <a:effectLst/>
                          <a:latin typeface="Arial MT"/>
                          <a:ea typeface="Arial MT"/>
                          <a:cs typeface="Arial MT"/>
                        </a:rPr>
                        <a:t> </a:t>
                      </a:r>
                      <a:r>
                        <a:rPr lang="fr-FR" sz="1000" dirty="0">
                          <a:effectLst/>
                          <a:latin typeface="Arial MT"/>
                          <a:ea typeface="Arial MT"/>
                          <a:cs typeface="Arial MT"/>
                        </a:rPr>
                        <a:t>en</a:t>
                      </a:r>
                      <a:r>
                        <a:rPr lang="fr-FR" sz="1000" spc="-40" dirty="0">
                          <a:effectLst/>
                          <a:latin typeface="Arial MT"/>
                          <a:ea typeface="Arial MT"/>
                          <a:cs typeface="Arial MT"/>
                        </a:rPr>
                        <a:t> </a:t>
                      </a:r>
                      <a:r>
                        <a:rPr lang="fr-FR" sz="1000" dirty="0">
                          <a:effectLst/>
                          <a:latin typeface="Arial MT"/>
                          <a:ea typeface="Arial MT"/>
                          <a:cs typeface="Arial MT"/>
                        </a:rPr>
                        <a:t>contexte</a:t>
                      </a:r>
                      <a:r>
                        <a:rPr lang="fr-FR" sz="1000" spc="-35" dirty="0">
                          <a:effectLst/>
                          <a:latin typeface="Arial MT"/>
                          <a:ea typeface="Arial MT"/>
                          <a:cs typeface="Arial MT"/>
                        </a:rPr>
                        <a:t> </a:t>
                      </a:r>
                      <a:r>
                        <a:rPr lang="fr-FR" sz="1000" dirty="0">
                          <a:effectLst/>
                          <a:latin typeface="Arial MT"/>
                          <a:ea typeface="Arial MT"/>
                          <a:cs typeface="Arial MT"/>
                        </a:rPr>
                        <a:t>ordinaire</a:t>
                      </a:r>
                      <a:r>
                        <a:rPr lang="fr-FR" sz="1000" spc="-35" dirty="0">
                          <a:effectLst/>
                          <a:latin typeface="Arial MT"/>
                          <a:ea typeface="Arial MT"/>
                          <a:cs typeface="Arial MT"/>
                        </a:rPr>
                        <a:t> </a:t>
                      </a:r>
                      <a:r>
                        <a:rPr lang="fr-FR" sz="1000" dirty="0">
                          <a:effectLst/>
                          <a:latin typeface="Arial MT"/>
                          <a:ea typeface="Arial MT"/>
                          <a:cs typeface="Arial MT"/>
                        </a:rPr>
                        <a:t>et</a:t>
                      </a:r>
                      <a:r>
                        <a:rPr lang="fr-FR" sz="1000" spc="-35" dirty="0">
                          <a:effectLst/>
                          <a:latin typeface="Arial MT"/>
                          <a:ea typeface="Arial MT"/>
                          <a:cs typeface="Arial MT"/>
                        </a:rPr>
                        <a:t> </a:t>
                      </a:r>
                      <a:r>
                        <a:rPr lang="fr-FR" sz="1000" dirty="0">
                          <a:effectLst/>
                          <a:latin typeface="Arial MT"/>
                          <a:ea typeface="Arial MT"/>
                          <a:cs typeface="Arial MT"/>
                        </a:rPr>
                        <a:t>élaborer</a:t>
                      </a:r>
                      <a:r>
                        <a:rPr lang="fr-FR" sz="1000" spc="-35" dirty="0">
                          <a:effectLst/>
                          <a:latin typeface="Arial MT"/>
                          <a:ea typeface="Arial MT"/>
                          <a:cs typeface="Arial MT"/>
                        </a:rPr>
                        <a:t> </a:t>
                      </a:r>
                      <a:r>
                        <a:rPr lang="fr-FR" sz="1000" dirty="0">
                          <a:effectLst/>
                          <a:latin typeface="Arial MT"/>
                          <a:ea typeface="Arial MT"/>
                          <a:cs typeface="Arial MT"/>
                        </a:rPr>
                        <a:t>une</a:t>
                      </a:r>
                      <a:r>
                        <a:rPr lang="fr-FR" sz="1000" spc="-35" dirty="0">
                          <a:effectLst/>
                          <a:latin typeface="Arial MT"/>
                          <a:ea typeface="Arial MT"/>
                          <a:cs typeface="Arial MT"/>
                        </a:rPr>
                        <a:t> </a:t>
                      </a:r>
                      <a:r>
                        <a:rPr lang="fr-FR" sz="1000" dirty="0">
                          <a:effectLst/>
                          <a:latin typeface="Arial MT"/>
                          <a:ea typeface="Arial MT"/>
                          <a:cs typeface="Arial MT"/>
                        </a:rPr>
                        <a:t>palette</a:t>
                      </a:r>
                      <a:r>
                        <a:rPr lang="fr-FR" sz="1000" spc="-40" dirty="0">
                          <a:effectLst/>
                          <a:latin typeface="Arial MT"/>
                          <a:ea typeface="Arial MT"/>
                          <a:cs typeface="Arial MT"/>
                        </a:rPr>
                        <a:t> </a:t>
                      </a:r>
                      <a:r>
                        <a:rPr lang="fr-FR" sz="1000" dirty="0">
                          <a:effectLst/>
                          <a:latin typeface="Arial MT"/>
                          <a:ea typeface="Arial MT"/>
                          <a:cs typeface="Arial MT"/>
                        </a:rPr>
                        <a:t>d</a:t>
                      </a:r>
                      <a:r>
                        <a:rPr lang="fr-FR" sz="1000" spc="-35" dirty="0">
                          <a:effectLst/>
                          <a:latin typeface="Arial MT"/>
                          <a:ea typeface="Arial MT"/>
                          <a:cs typeface="Arial MT"/>
                        </a:rPr>
                        <a:t> </a:t>
                      </a:r>
                      <a:r>
                        <a:rPr lang="fr-FR" sz="1000" dirty="0">
                          <a:effectLst/>
                          <a:latin typeface="Arial MT"/>
                          <a:ea typeface="Arial MT"/>
                          <a:cs typeface="Arial MT"/>
                        </a:rPr>
                        <a:t>adaptations</a:t>
                      </a:r>
                      <a:r>
                        <a:rPr lang="fr-FR" sz="1000" spc="-30" dirty="0">
                          <a:effectLst/>
                          <a:latin typeface="Arial MT"/>
                          <a:ea typeface="Arial MT"/>
                          <a:cs typeface="Arial MT"/>
                        </a:rPr>
                        <a:t> </a:t>
                      </a:r>
                      <a:r>
                        <a:rPr lang="fr-FR" sz="1000" dirty="0">
                          <a:effectLst/>
                          <a:latin typeface="Arial MT"/>
                          <a:ea typeface="Arial MT"/>
                          <a:cs typeface="Arial MT"/>
                        </a:rPr>
                        <a:t>pédagogiques.</a:t>
                      </a:r>
                      <a:r>
                        <a:rPr lang="fr-FR" sz="1000" spc="-35" dirty="0">
                          <a:effectLst/>
                          <a:latin typeface="Arial MT"/>
                          <a:ea typeface="Arial MT"/>
                          <a:cs typeface="Arial MT"/>
                        </a:rPr>
                        <a:t>   </a:t>
                      </a:r>
                    </a:p>
                    <a:p>
                      <a:pPr marL="4445" marR="107315" indent="34290">
                        <a:lnSpc>
                          <a:spcPts val="1130"/>
                        </a:lnSpc>
                        <a:spcBef>
                          <a:spcPts val="20"/>
                        </a:spcBef>
                        <a:spcAft>
                          <a:spcPts val="0"/>
                        </a:spcAft>
                      </a:pPr>
                      <a:r>
                        <a:rPr lang="fr-FR" sz="1000" dirty="0">
                          <a:effectLst/>
                          <a:latin typeface="Arial MT"/>
                          <a:ea typeface="Arial MT"/>
                          <a:cs typeface="Arial MT"/>
                        </a:rPr>
                        <a:t>Analyser</a:t>
                      </a:r>
                      <a:r>
                        <a:rPr lang="fr-FR" sz="1000" spc="-30" dirty="0">
                          <a:effectLst/>
                          <a:latin typeface="Arial MT"/>
                          <a:ea typeface="Arial MT"/>
                          <a:cs typeface="Arial MT"/>
                        </a:rPr>
                        <a:t> </a:t>
                      </a:r>
                      <a:r>
                        <a:rPr lang="fr-FR" sz="1000" dirty="0">
                          <a:effectLst/>
                          <a:latin typeface="Arial MT"/>
                          <a:ea typeface="Arial MT"/>
                          <a:cs typeface="Arial MT"/>
                        </a:rPr>
                        <a:t>son</a:t>
                      </a:r>
                      <a:r>
                        <a:rPr lang="fr-FR" sz="1000" spc="-35" dirty="0">
                          <a:effectLst/>
                          <a:latin typeface="Arial MT"/>
                          <a:ea typeface="Arial MT"/>
                          <a:cs typeface="Arial MT"/>
                        </a:rPr>
                        <a:t> </a:t>
                      </a:r>
                      <a:r>
                        <a:rPr lang="fr-FR" sz="1000" dirty="0">
                          <a:effectLst/>
                          <a:latin typeface="Arial MT"/>
                          <a:ea typeface="Arial MT"/>
                          <a:cs typeface="Arial MT"/>
                        </a:rPr>
                        <a:t>action.</a:t>
                      </a:r>
                      <a:endParaRPr lang="fr-FR" sz="1100" dirty="0">
                        <a:effectLst/>
                        <a:latin typeface="Arial MT"/>
                        <a:ea typeface="Arial MT"/>
                        <a:cs typeface="Arial M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tcPr>
                </a:tc>
                <a:tc hMerge="1">
                  <a:txBody>
                    <a:bodyPr/>
                    <a:lstStyle/>
                    <a:p>
                      <a:endParaRPr lang="fr-FR"/>
                    </a:p>
                  </a:txBody>
                  <a:tcPr/>
                </a:tc>
                <a:extLst>
                  <a:ext uri="{0D108BD9-81ED-4DB2-BD59-A6C34878D82A}">
                    <a16:rowId xmlns:a16="http://schemas.microsoft.com/office/drawing/2014/main" val="711304762"/>
                  </a:ext>
                </a:extLst>
              </a:tr>
              <a:tr h="319638">
                <a:tc>
                  <a:txBody>
                    <a:bodyPr/>
                    <a:lstStyle/>
                    <a:p>
                      <a:pPr marL="38735">
                        <a:spcBef>
                          <a:spcPts val="225"/>
                        </a:spcBef>
                      </a:pPr>
                      <a:r>
                        <a:rPr lang="fr-FR" sz="1000" dirty="0">
                          <a:effectLst/>
                          <a:latin typeface="Arial MT"/>
                          <a:ea typeface="Arial MT"/>
                          <a:cs typeface="Arial MT"/>
                        </a:rPr>
                        <a:t>Responsable</a:t>
                      </a:r>
                      <a:r>
                        <a:rPr lang="fr-FR" sz="1000" spc="-20" dirty="0">
                          <a:effectLst/>
                          <a:latin typeface="Arial MT"/>
                          <a:ea typeface="Arial MT"/>
                          <a:cs typeface="Arial MT"/>
                        </a:rPr>
                        <a:t> </a:t>
                      </a:r>
                      <a:r>
                        <a:rPr lang="fr-FR" sz="1000" dirty="0">
                          <a:effectLst/>
                          <a:latin typeface="Arial MT"/>
                          <a:ea typeface="Arial MT"/>
                          <a:cs typeface="Arial MT"/>
                        </a:rPr>
                        <a:t>:</a:t>
                      </a:r>
                      <a:r>
                        <a:rPr lang="fr-FR" sz="1000" spc="-20" dirty="0">
                          <a:effectLst/>
                          <a:latin typeface="Arial MT"/>
                          <a:ea typeface="Arial MT"/>
                          <a:cs typeface="Arial MT"/>
                        </a:rPr>
                        <a:t> </a:t>
                      </a:r>
                      <a:r>
                        <a:rPr lang="fr-FR" sz="1000" dirty="0">
                          <a:effectLst/>
                          <a:latin typeface="Arial MT"/>
                          <a:ea typeface="Arial MT"/>
                          <a:cs typeface="Arial MT"/>
                        </a:rPr>
                        <a:t>IEN</a:t>
                      </a:r>
                      <a:r>
                        <a:rPr lang="fr-FR" sz="1000" spc="-15" dirty="0">
                          <a:effectLst/>
                          <a:latin typeface="Arial MT"/>
                          <a:ea typeface="Arial MT"/>
                          <a:cs typeface="Arial MT"/>
                        </a:rPr>
                        <a:t> </a:t>
                      </a:r>
                      <a:r>
                        <a:rPr lang="fr-FR" sz="1000" dirty="0">
                          <a:effectLst/>
                          <a:latin typeface="Arial MT"/>
                          <a:ea typeface="Arial MT"/>
                          <a:cs typeface="Arial MT"/>
                        </a:rPr>
                        <a:t>en</a:t>
                      </a:r>
                      <a:r>
                        <a:rPr lang="fr-FR" sz="1000" spc="-20" dirty="0">
                          <a:effectLst/>
                          <a:latin typeface="Arial MT"/>
                          <a:ea typeface="Arial MT"/>
                          <a:cs typeface="Arial MT"/>
                        </a:rPr>
                        <a:t> </a:t>
                      </a:r>
                      <a:r>
                        <a:rPr lang="fr-FR" sz="1000" dirty="0">
                          <a:effectLst/>
                          <a:latin typeface="Arial MT"/>
                          <a:ea typeface="Arial MT"/>
                          <a:cs typeface="Arial MT"/>
                        </a:rPr>
                        <a:t>charge</a:t>
                      </a:r>
                      <a:r>
                        <a:rPr lang="fr-FR" sz="1000" spc="-15" dirty="0">
                          <a:effectLst/>
                          <a:latin typeface="Arial MT"/>
                          <a:ea typeface="Arial MT"/>
                          <a:cs typeface="Arial MT"/>
                        </a:rPr>
                        <a:t> </a:t>
                      </a:r>
                      <a:r>
                        <a:rPr lang="fr-FR" sz="1000" dirty="0">
                          <a:effectLst/>
                          <a:latin typeface="Arial MT"/>
                          <a:ea typeface="Arial MT"/>
                          <a:cs typeface="Arial MT"/>
                        </a:rPr>
                        <a:t>de</a:t>
                      </a:r>
                      <a:r>
                        <a:rPr lang="fr-FR" sz="1000" spc="-15" dirty="0">
                          <a:effectLst/>
                          <a:latin typeface="Arial MT"/>
                          <a:ea typeface="Arial MT"/>
                          <a:cs typeface="Arial MT"/>
                        </a:rPr>
                        <a:t> </a:t>
                      </a:r>
                      <a:r>
                        <a:rPr lang="fr-FR" sz="1000" dirty="0">
                          <a:effectLst/>
                          <a:latin typeface="Arial MT"/>
                          <a:ea typeface="Arial MT"/>
                          <a:cs typeface="Arial MT"/>
                        </a:rPr>
                        <a:t>la</a:t>
                      </a:r>
                      <a:r>
                        <a:rPr lang="fr-FR" sz="1000" spc="-20" dirty="0">
                          <a:effectLst/>
                          <a:latin typeface="Arial MT"/>
                          <a:ea typeface="Arial MT"/>
                          <a:cs typeface="Arial MT"/>
                        </a:rPr>
                        <a:t> </a:t>
                      </a:r>
                      <a:r>
                        <a:rPr lang="fr-FR" sz="1000" dirty="0">
                          <a:effectLst/>
                          <a:latin typeface="Arial MT"/>
                          <a:ea typeface="Arial MT"/>
                          <a:cs typeface="Arial MT"/>
                        </a:rPr>
                        <a:t>mission</a:t>
                      </a:r>
                      <a:endParaRPr lang="fr-FR" sz="1100" dirty="0">
                        <a:effectLst/>
                        <a:latin typeface="Arial MT"/>
                        <a:ea typeface="Arial MT"/>
                        <a:cs typeface="Arial M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tcPr>
                </a:tc>
                <a:tc>
                  <a:txBody>
                    <a:bodyPr/>
                    <a:lstStyle/>
                    <a:p>
                      <a:pPr marL="40005">
                        <a:spcBef>
                          <a:spcPts val="225"/>
                        </a:spcBef>
                        <a:spcAft>
                          <a:spcPts val="0"/>
                        </a:spcAft>
                      </a:pPr>
                      <a:r>
                        <a:rPr lang="fr-FR" sz="1000" dirty="0">
                          <a:effectLst/>
                          <a:latin typeface="Arial MT"/>
                        </a:rPr>
                        <a:t>Nb</a:t>
                      </a:r>
                      <a:r>
                        <a:rPr lang="fr-FR" sz="1000" spc="-20" dirty="0">
                          <a:effectLst/>
                          <a:latin typeface="Arial MT"/>
                        </a:rPr>
                        <a:t> </a:t>
                      </a:r>
                      <a:r>
                        <a:rPr lang="fr-FR" sz="1000" dirty="0">
                          <a:effectLst/>
                          <a:latin typeface="Arial MT"/>
                        </a:rPr>
                        <a:t>de</a:t>
                      </a:r>
                      <a:r>
                        <a:rPr lang="fr-FR" sz="1000" spc="-15" dirty="0">
                          <a:effectLst/>
                          <a:latin typeface="Arial MT"/>
                        </a:rPr>
                        <a:t> </a:t>
                      </a:r>
                      <a:r>
                        <a:rPr lang="fr-FR" sz="1000" dirty="0">
                          <a:effectLst/>
                          <a:latin typeface="Arial MT"/>
                        </a:rPr>
                        <a:t>places</a:t>
                      </a:r>
                      <a:r>
                        <a:rPr lang="fr-FR" sz="1000" spc="-10" dirty="0">
                          <a:effectLst/>
                          <a:latin typeface="Arial MT"/>
                        </a:rPr>
                        <a:t> </a:t>
                      </a:r>
                      <a:r>
                        <a:rPr lang="fr-FR" sz="1000" dirty="0">
                          <a:effectLst/>
                          <a:latin typeface="Arial MT"/>
                        </a:rPr>
                        <a:t>:</a:t>
                      </a:r>
                      <a:r>
                        <a:rPr lang="fr-FR" sz="1000" spc="-20" dirty="0">
                          <a:effectLst/>
                          <a:latin typeface="Arial MT"/>
                        </a:rPr>
                        <a:t> </a:t>
                      </a:r>
                      <a:r>
                        <a:rPr lang="fr-FR" sz="1000" dirty="0">
                          <a:effectLst/>
                          <a:latin typeface="Arial MT"/>
                        </a:rPr>
                        <a:t>100</a:t>
                      </a:r>
                      <a:endParaRPr lang="fr-FR" sz="1100" dirty="0">
                        <a:effectLst/>
                        <a:latin typeface="Arial M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3443647"/>
                  </a:ext>
                </a:extLst>
              </a:tr>
              <a:tr h="252000">
                <a:tc gridSpan="2">
                  <a:txBody>
                    <a:bodyPr/>
                    <a:lstStyle/>
                    <a:p>
                      <a:pPr marL="4445">
                        <a:spcBef>
                          <a:spcPts val="45"/>
                        </a:spcBef>
                        <a:spcAft>
                          <a:spcPts val="0"/>
                        </a:spcAft>
                      </a:pPr>
                      <a:r>
                        <a:rPr lang="fr-FR" sz="1000" dirty="0">
                          <a:effectLst/>
                          <a:latin typeface="Arial MT"/>
                          <a:ea typeface="Arial MT"/>
                          <a:cs typeface="Arial MT"/>
                        </a:rPr>
                        <a:t> Public</a:t>
                      </a:r>
                      <a:r>
                        <a:rPr lang="fr-FR" sz="1000" spc="-20" dirty="0">
                          <a:effectLst/>
                          <a:latin typeface="Arial MT"/>
                          <a:ea typeface="Arial MT"/>
                          <a:cs typeface="Arial MT"/>
                        </a:rPr>
                        <a:t> </a:t>
                      </a:r>
                      <a:r>
                        <a:rPr lang="fr-FR" sz="1000" dirty="0">
                          <a:effectLst/>
                          <a:latin typeface="Arial MT"/>
                          <a:ea typeface="Arial MT"/>
                          <a:cs typeface="Arial MT"/>
                        </a:rPr>
                        <a:t>:</a:t>
                      </a:r>
                      <a:r>
                        <a:rPr lang="fr-FR" sz="1000" spc="-20" dirty="0">
                          <a:effectLst/>
                          <a:latin typeface="Arial MT"/>
                          <a:ea typeface="Arial MT"/>
                          <a:cs typeface="Arial MT"/>
                        </a:rPr>
                        <a:t> </a:t>
                      </a:r>
                      <a:r>
                        <a:rPr lang="fr-FR" sz="1000" dirty="0">
                          <a:effectLst/>
                          <a:latin typeface="Arial MT"/>
                          <a:ea typeface="Arial MT"/>
                          <a:cs typeface="Arial MT"/>
                        </a:rPr>
                        <a:t>tous</a:t>
                      </a:r>
                      <a:endParaRPr lang="fr-FR" sz="1100" dirty="0">
                        <a:effectLst/>
                        <a:latin typeface="Arial MT"/>
                        <a:ea typeface="Arial MT"/>
                        <a:cs typeface="Arial M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tcPr>
                </a:tc>
                <a:tc hMerge="1">
                  <a:txBody>
                    <a:bodyPr/>
                    <a:lstStyle/>
                    <a:p>
                      <a:endParaRPr lang="fr-FR"/>
                    </a:p>
                  </a:txBody>
                  <a:tcPr/>
                </a:tc>
                <a:extLst>
                  <a:ext uri="{0D108BD9-81ED-4DB2-BD59-A6C34878D82A}">
                    <a16:rowId xmlns:a16="http://schemas.microsoft.com/office/drawing/2014/main" val="3034950185"/>
                  </a:ext>
                </a:extLst>
              </a:tr>
              <a:tr h="299663">
                <a:tc gridSpan="2">
                  <a:txBody>
                    <a:bodyPr/>
                    <a:lstStyle/>
                    <a:p>
                      <a:pPr marL="43815">
                        <a:spcBef>
                          <a:spcPts val="140"/>
                        </a:spcBef>
                        <a:spcAft>
                          <a:spcPts val="0"/>
                        </a:spcAft>
                      </a:pPr>
                      <a:r>
                        <a:rPr lang="fr-FR" sz="1000" dirty="0">
                          <a:effectLst/>
                          <a:latin typeface="Arial MT"/>
                          <a:ea typeface="Arial MT"/>
                          <a:cs typeface="Arial MT"/>
                        </a:rPr>
                        <a:t>Prérequis</a:t>
                      </a:r>
                      <a:r>
                        <a:rPr lang="fr-FR" sz="1000" spc="-25" dirty="0">
                          <a:effectLst/>
                          <a:latin typeface="Arial MT"/>
                          <a:ea typeface="Arial MT"/>
                          <a:cs typeface="Arial MT"/>
                        </a:rPr>
                        <a:t> </a:t>
                      </a:r>
                      <a:r>
                        <a:rPr lang="fr-FR" sz="1000" dirty="0">
                          <a:effectLst/>
                          <a:latin typeface="Arial MT"/>
                          <a:ea typeface="Arial MT"/>
                          <a:cs typeface="Arial MT"/>
                        </a:rPr>
                        <a:t>:</a:t>
                      </a:r>
                      <a:r>
                        <a:rPr lang="fr-FR" sz="1000" spc="-25" dirty="0">
                          <a:effectLst/>
                          <a:latin typeface="Arial MT"/>
                          <a:ea typeface="Arial MT"/>
                          <a:cs typeface="Arial MT"/>
                        </a:rPr>
                        <a:t> </a:t>
                      </a:r>
                      <a:r>
                        <a:rPr lang="fr-FR" sz="1000" dirty="0">
                          <a:effectLst/>
                          <a:latin typeface="Arial MT"/>
                          <a:ea typeface="Arial MT"/>
                          <a:cs typeface="Arial MT"/>
                        </a:rPr>
                        <a:t>Pouvoir</a:t>
                      </a:r>
                      <a:r>
                        <a:rPr lang="fr-FR" sz="1000" spc="-20" dirty="0">
                          <a:effectLst/>
                          <a:latin typeface="Arial MT"/>
                          <a:ea typeface="Arial MT"/>
                          <a:cs typeface="Arial MT"/>
                        </a:rPr>
                        <a:t> </a:t>
                      </a:r>
                      <a:r>
                        <a:rPr lang="fr-FR" sz="1000" dirty="0">
                          <a:effectLst/>
                          <a:latin typeface="Arial MT"/>
                          <a:ea typeface="Arial MT"/>
                          <a:cs typeface="Arial MT"/>
                        </a:rPr>
                        <a:t>expérimenter</a:t>
                      </a:r>
                      <a:r>
                        <a:rPr lang="fr-FR" sz="1000" spc="-15" dirty="0">
                          <a:effectLst/>
                          <a:latin typeface="Arial MT"/>
                          <a:ea typeface="Arial MT"/>
                          <a:cs typeface="Arial MT"/>
                        </a:rPr>
                        <a:t> </a:t>
                      </a:r>
                      <a:r>
                        <a:rPr lang="fr-FR" sz="1000" dirty="0">
                          <a:effectLst/>
                          <a:latin typeface="Arial MT"/>
                          <a:ea typeface="Arial MT"/>
                          <a:cs typeface="Arial MT"/>
                        </a:rPr>
                        <a:t>avec</a:t>
                      </a:r>
                      <a:r>
                        <a:rPr lang="fr-FR" sz="1000" spc="-20" dirty="0">
                          <a:effectLst/>
                          <a:latin typeface="Arial MT"/>
                          <a:ea typeface="Arial MT"/>
                          <a:cs typeface="Arial MT"/>
                        </a:rPr>
                        <a:t> </a:t>
                      </a:r>
                      <a:r>
                        <a:rPr lang="fr-FR" sz="1000" dirty="0">
                          <a:effectLst/>
                          <a:latin typeface="Arial MT"/>
                          <a:ea typeface="Arial MT"/>
                          <a:cs typeface="Arial MT"/>
                        </a:rPr>
                        <a:t>un</a:t>
                      </a:r>
                      <a:r>
                        <a:rPr lang="fr-FR" sz="1000" spc="-25" dirty="0">
                          <a:effectLst/>
                          <a:latin typeface="Arial MT"/>
                          <a:ea typeface="Arial MT"/>
                          <a:cs typeface="Arial MT"/>
                        </a:rPr>
                        <a:t> </a:t>
                      </a:r>
                      <a:r>
                        <a:rPr lang="fr-FR" sz="1000" dirty="0">
                          <a:effectLst/>
                          <a:latin typeface="Arial MT"/>
                          <a:ea typeface="Arial MT"/>
                          <a:cs typeface="Arial MT"/>
                        </a:rPr>
                        <a:t>groupe</a:t>
                      </a:r>
                      <a:r>
                        <a:rPr lang="fr-FR" sz="1000" spc="-30" dirty="0">
                          <a:effectLst/>
                          <a:latin typeface="Arial MT"/>
                          <a:ea typeface="Arial MT"/>
                          <a:cs typeface="Arial MT"/>
                        </a:rPr>
                        <a:t> </a:t>
                      </a:r>
                      <a:r>
                        <a:rPr lang="fr-FR" sz="1000" dirty="0">
                          <a:effectLst/>
                          <a:latin typeface="Arial MT"/>
                          <a:ea typeface="Arial MT"/>
                          <a:cs typeface="Arial MT"/>
                        </a:rPr>
                        <a:t>d</a:t>
                      </a:r>
                      <a:r>
                        <a:rPr lang="fr-FR" sz="1000" spc="-25" dirty="0">
                          <a:effectLst/>
                          <a:latin typeface="Arial MT"/>
                          <a:ea typeface="Arial MT"/>
                          <a:cs typeface="Arial MT"/>
                        </a:rPr>
                        <a:t>’é</a:t>
                      </a:r>
                      <a:r>
                        <a:rPr lang="fr-FR" sz="1000" dirty="0">
                          <a:effectLst/>
                          <a:latin typeface="Arial MT"/>
                          <a:ea typeface="Arial MT"/>
                          <a:cs typeface="Arial MT"/>
                        </a:rPr>
                        <a:t>lèves</a:t>
                      </a:r>
                      <a:r>
                        <a:rPr lang="fr-FR" sz="1000" spc="-20" dirty="0">
                          <a:effectLst/>
                          <a:latin typeface="Arial MT"/>
                          <a:ea typeface="Arial MT"/>
                          <a:cs typeface="Arial MT"/>
                        </a:rPr>
                        <a:t> </a:t>
                      </a:r>
                      <a:r>
                        <a:rPr lang="fr-FR" sz="1000" dirty="0">
                          <a:effectLst/>
                          <a:latin typeface="Arial MT"/>
                          <a:ea typeface="Arial MT"/>
                          <a:cs typeface="Arial MT"/>
                        </a:rPr>
                        <a:t>constant.</a:t>
                      </a:r>
                      <a:endParaRPr lang="fr-FR" sz="1100" dirty="0">
                        <a:effectLst/>
                        <a:latin typeface="Arial MT"/>
                        <a:ea typeface="Arial MT"/>
                        <a:cs typeface="Arial M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tcPr>
                </a:tc>
                <a:tc hMerge="1">
                  <a:txBody>
                    <a:bodyPr/>
                    <a:lstStyle/>
                    <a:p>
                      <a:endParaRPr lang="fr-FR"/>
                    </a:p>
                  </a:txBody>
                  <a:tcPr/>
                </a:tc>
                <a:extLst>
                  <a:ext uri="{0D108BD9-81ED-4DB2-BD59-A6C34878D82A}">
                    <a16:rowId xmlns:a16="http://schemas.microsoft.com/office/drawing/2014/main" val="4194154363"/>
                  </a:ext>
                </a:extLst>
              </a:tr>
              <a:tr h="308112">
                <a:tc gridSpan="2">
                  <a:txBody>
                    <a:bodyPr/>
                    <a:lstStyle/>
                    <a:p>
                      <a:pPr marL="38735">
                        <a:spcBef>
                          <a:spcPts val="180"/>
                        </a:spcBef>
                      </a:pPr>
                      <a:r>
                        <a:rPr lang="fr-FR" sz="1000" dirty="0">
                          <a:effectLst/>
                          <a:latin typeface="Arial MT"/>
                          <a:ea typeface="Arial MT"/>
                          <a:cs typeface="Arial MT"/>
                        </a:rPr>
                        <a:t>Dates</a:t>
                      </a:r>
                      <a:r>
                        <a:rPr lang="fr-FR" sz="1000" spc="-15" dirty="0">
                          <a:effectLst/>
                          <a:latin typeface="Arial MT"/>
                          <a:ea typeface="Arial MT"/>
                          <a:cs typeface="Arial MT"/>
                        </a:rPr>
                        <a:t> </a:t>
                      </a:r>
                      <a:r>
                        <a:rPr lang="fr-FR" sz="1000" dirty="0">
                          <a:effectLst/>
                          <a:latin typeface="Arial MT"/>
                          <a:ea typeface="Arial MT"/>
                          <a:cs typeface="Arial MT"/>
                        </a:rPr>
                        <a:t>:</a:t>
                      </a:r>
                      <a:r>
                        <a:rPr lang="fr-FR" sz="1000" spc="-15" dirty="0">
                          <a:effectLst/>
                          <a:latin typeface="Arial MT"/>
                          <a:ea typeface="Arial MT"/>
                          <a:cs typeface="Arial MT"/>
                        </a:rPr>
                        <a:t> </a:t>
                      </a:r>
                      <a:r>
                        <a:rPr lang="fr-FR" sz="1000" dirty="0">
                          <a:effectLst/>
                          <a:latin typeface="Arial MT"/>
                          <a:ea typeface="Arial MT"/>
                          <a:cs typeface="Arial MT"/>
                        </a:rPr>
                        <a:t>A</a:t>
                      </a:r>
                      <a:r>
                        <a:rPr lang="fr-FR" sz="1000" spc="-20" dirty="0">
                          <a:effectLst/>
                          <a:latin typeface="Arial MT"/>
                          <a:ea typeface="Arial MT"/>
                          <a:cs typeface="Arial MT"/>
                        </a:rPr>
                        <a:t> </a:t>
                      </a:r>
                      <a:r>
                        <a:rPr lang="fr-FR" sz="1000" dirty="0">
                          <a:effectLst/>
                          <a:latin typeface="Arial MT"/>
                          <a:ea typeface="Arial MT"/>
                          <a:cs typeface="Arial MT"/>
                        </a:rPr>
                        <a:t>définir</a:t>
                      </a:r>
                      <a:endParaRPr lang="fr-FR" sz="1100" dirty="0">
                        <a:effectLst/>
                        <a:latin typeface="Arial MT"/>
                        <a:ea typeface="Arial MT"/>
                        <a:cs typeface="Arial M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tcPr>
                </a:tc>
                <a:tc hMerge="1">
                  <a:txBody>
                    <a:bodyPr/>
                    <a:lstStyle/>
                    <a:p>
                      <a:endParaRPr lang="fr-FR"/>
                    </a:p>
                  </a:txBody>
                  <a:tcPr/>
                </a:tc>
                <a:extLst>
                  <a:ext uri="{0D108BD9-81ED-4DB2-BD59-A6C34878D82A}">
                    <a16:rowId xmlns:a16="http://schemas.microsoft.com/office/drawing/2014/main" val="4257984716"/>
                  </a:ext>
                </a:extLst>
              </a:tr>
              <a:tr h="289674">
                <a:tc gridSpan="2">
                  <a:txBody>
                    <a:bodyPr/>
                    <a:lstStyle/>
                    <a:p>
                      <a:pPr marL="4445">
                        <a:spcBef>
                          <a:spcPts val="220"/>
                        </a:spcBef>
                        <a:spcAft>
                          <a:spcPts val="0"/>
                        </a:spcAft>
                      </a:pPr>
                      <a:r>
                        <a:rPr lang="fr-FR" sz="1100" b="1" dirty="0">
                          <a:solidFill>
                            <a:srgbClr val="000000"/>
                          </a:solidFill>
                          <a:effectLst/>
                          <a:latin typeface="Arial" panose="020B0604020202020204" pitchFamily="34" charset="0"/>
                          <a:ea typeface="Arial MT"/>
                          <a:cs typeface="Arial MT"/>
                        </a:rPr>
                        <a:t>Module</a:t>
                      </a:r>
                      <a:r>
                        <a:rPr lang="fr-FR" sz="1100" b="1" spc="30" dirty="0">
                          <a:solidFill>
                            <a:srgbClr val="000000"/>
                          </a:solidFill>
                          <a:effectLst/>
                          <a:latin typeface="Arial" panose="020B0604020202020204" pitchFamily="34" charset="0"/>
                          <a:ea typeface="Arial MT"/>
                          <a:cs typeface="Arial MT"/>
                        </a:rPr>
                        <a:t> </a:t>
                      </a:r>
                      <a:r>
                        <a:rPr lang="fr-FR" sz="1100" b="1" dirty="0">
                          <a:solidFill>
                            <a:srgbClr val="000000"/>
                          </a:solidFill>
                          <a:effectLst/>
                          <a:latin typeface="Arial" panose="020B0604020202020204" pitchFamily="34" charset="0"/>
                          <a:ea typeface="Arial MT"/>
                          <a:cs typeface="Arial MT"/>
                        </a:rPr>
                        <a:t>:</a:t>
                      </a:r>
                      <a:r>
                        <a:rPr lang="fr-FR" sz="1100" b="1" spc="10" dirty="0">
                          <a:solidFill>
                            <a:srgbClr val="000000"/>
                          </a:solidFill>
                          <a:effectLst/>
                          <a:latin typeface="Arial" panose="020B0604020202020204" pitchFamily="34" charset="0"/>
                          <a:ea typeface="Arial MT"/>
                          <a:cs typeface="Arial MT"/>
                        </a:rPr>
                        <a:t> </a:t>
                      </a:r>
                      <a:r>
                        <a:rPr lang="fr-FR" sz="1100" b="1" dirty="0">
                          <a:solidFill>
                            <a:srgbClr val="000000"/>
                          </a:solidFill>
                          <a:effectLst/>
                          <a:latin typeface="Arial" panose="020B0604020202020204" pitchFamily="34" charset="0"/>
                          <a:ea typeface="Arial MT"/>
                          <a:cs typeface="Arial MT"/>
                        </a:rPr>
                        <a:t>La</a:t>
                      </a:r>
                      <a:r>
                        <a:rPr lang="fr-FR" sz="1100" b="1" spc="10" dirty="0">
                          <a:solidFill>
                            <a:srgbClr val="000000"/>
                          </a:solidFill>
                          <a:effectLst/>
                          <a:latin typeface="Arial" panose="020B0604020202020204" pitchFamily="34" charset="0"/>
                          <a:ea typeface="Arial MT"/>
                          <a:cs typeface="Arial MT"/>
                        </a:rPr>
                        <a:t> </a:t>
                      </a:r>
                      <a:r>
                        <a:rPr lang="fr-FR" sz="1100" b="1" dirty="0">
                          <a:solidFill>
                            <a:srgbClr val="000000"/>
                          </a:solidFill>
                          <a:effectLst/>
                          <a:latin typeface="Arial" panose="020B0604020202020204" pitchFamily="34" charset="0"/>
                          <a:ea typeface="Arial MT"/>
                          <a:cs typeface="Arial MT"/>
                        </a:rPr>
                        <a:t>difficulté</a:t>
                      </a:r>
                      <a:r>
                        <a:rPr lang="fr-FR" sz="1100" b="1" spc="10" dirty="0">
                          <a:solidFill>
                            <a:srgbClr val="000000"/>
                          </a:solidFill>
                          <a:effectLst/>
                          <a:latin typeface="Arial" panose="020B0604020202020204" pitchFamily="34" charset="0"/>
                          <a:ea typeface="Arial MT"/>
                          <a:cs typeface="Arial MT"/>
                        </a:rPr>
                        <a:t> </a:t>
                      </a:r>
                      <a:r>
                        <a:rPr lang="fr-FR" sz="1100" b="1" dirty="0">
                          <a:solidFill>
                            <a:srgbClr val="000000"/>
                          </a:solidFill>
                          <a:effectLst/>
                          <a:latin typeface="Arial" panose="020B0604020202020204" pitchFamily="34" charset="0"/>
                          <a:ea typeface="Arial MT"/>
                          <a:cs typeface="Arial MT"/>
                        </a:rPr>
                        <a:t>et</a:t>
                      </a:r>
                      <a:r>
                        <a:rPr lang="fr-FR" sz="1100" b="1" spc="10" dirty="0">
                          <a:solidFill>
                            <a:srgbClr val="000000"/>
                          </a:solidFill>
                          <a:effectLst/>
                          <a:latin typeface="Arial" panose="020B0604020202020204" pitchFamily="34" charset="0"/>
                          <a:ea typeface="Arial MT"/>
                          <a:cs typeface="Arial MT"/>
                        </a:rPr>
                        <a:t> </a:t>
                      </a:r>
                      <a:r>
                        <a:rPr lang="fr-FR" sz="1100" b="1" dirty="0">
                          <a:solidFill>
                            <a:srgbClr val="000000"/>
                          </a:solidFill>
                          <a:effectLst/>
                          <a:latin typeface="Arial" panose="020B0604020202020204" pitchFamily="34" charset="0"/>
                          <a:ea typeface="Arial MT"/>
                          <a:cs typeface="Arial MT"/>
                        </a:rPr>
                        <a:t>les</a:t>
                      </a:r>
                      <a:r>
                        <a:rPr lang="fr-FR" sz="1100" b="1" spc="10" dirty="0">
                          <a:solidFill>
                            <a:srgbClr val="000000"/>
                          </a:solidFill>
                          <a:effectLst/>
                          <a:latin typeface="Arial" panose="020B0604020202020204" pitchFamily="34" charset="0"/>
                          <a:ea typeface="Arial MT"/>
                          <a:cs typeface="Arial MT"/>
                        </a:rPr>
                        <a:t> </a:t>
                      </a:r>
                      <a:r>
                        <a:rPr lang="fr-FR" sz="1100" b="1" dirty="0">
                          <a:solidFill>
                            <a:srgbClr val="000000"/>
                          </a:solidFill>
                          <a:effectLst/>
                          <a:latin typeface="Arial" panose="020B0604020202020204" pitchFamily="34" charset="0"/>
                          <a:ea typeface="Arial MT"/>
                          <a:cs typeface="Arial MT"/>
                        </a:rPr>
                        <a:t>besoins</a:t>
                      </a:r>
                      <a:r>
                        <a:rPr lang="fr-FR" sz="1100" b="1" spc="15" dirty="0">
                          <a:solidFill>
                            <a:srgbClr val="000000"/>
                          </a:solidFill>
                          <a:effectLst/>
                          <a:latin typeface="Arial" panose="020B0604020202020204" pitchFamily="34" charset="0"/>
                          <a:ea typeface="Arial MT"/>
                          <a:cs typeface="Arial MT"/>
                        </a:rPr>
                        <a:t> </a:t>
                      </a:r>
                      <a:r>
                        <a:rPr lang="fr-FR" sz="1100" b="1" dirty="0">
                          <a:solidFill>
                            <a:srgbClr val="000000"/>
                          </a:solidFill>
                          <a:effectLst/>
                          <a:latin typeface="Arial" panose="020B0604020202020204" pitchFamily="34" charset="0"/>
                          <a:ea typeface="Arial MT"/>
                          <a:cs typeface="Arial MT"/>
                        </a:rPr>
                        <a:t>en</a:t>
                      </a:r>
                      <a:r>
                        <a:rPr lang="fr-FR" sz="1100" b="1" spc="10" dirty="0">
                          <a:solidFill>
                            <a:srgbClr val="000000"/>
                          </a:solidFill>
                          <a:effectLst/>
                          <a:latin typeface="Arial" panose="020B0604020202020204" pitchFamily="34" charset="0"/>
                          <a:ea typeface="Arial MT"/>
                          <a:cs typeface="Arial MT"/>
                        </a:rPr>
                        <a:t> </a:t>
                      </a:r>
                      <a:r>
                        <a:rPr lang="fr-FR" sz="1100" b="1" dirty="0">
                          <a:solidFill>
                            <a:srgbClr val="000000"/>
                          </a:solidFill>
                          <a:effectLst/>
                          <a:latin typeface="Arial" panose="020B0604020202020204" pitchFamily="34" charset="0"/>
                          <a:ea typeface="Arial MT"/>
                          <a:cs typeface="Arial MT"/>
                        </a:rPr>
                        <a:t>Français</a:t>
                      </a:r>
                      <a:endParaRPr lang="fr-FR" sz="1100" dirty="0">
                        <a:effectLst/>
                        <a:latin typeface="Arial MT"/>
                        <a:ea typeface="Arial MT"/>
                        <a:cs typeface="Arial M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3F3"/>
                    </a:solidFill>
                  </a:tcPr>
                </a:tc>
                <a:tc hMerge="1">
                  <a:txBody>
                    <a:bodyPr/>
                    <a:lstStyle/>
                    <a:p>
                      <a:endParaRPr lang="fr-FR"/>
                    </a:p>
                  </a:txBody>
                  <a:tcPr/>
                </a:tc>
                <a:extLst>
                  <a:ext uri="{0D108BD9-81ED-4DB2-BD59-A6C34878D82A}">
                    <a16:rowId xmlns:a16="http://schemas.microsoft.com/office/drawing/2014/main" val="3376642087"/>
                  </a:ext>
                </a:extLst>
              </a:tr>
            </a:tbl>
          </a:graphicData>
        </a:graphic>
      </p:graphicFrame>
      <p:graphicFrame>
        <p:nvGraphicFramePr>
          <p:cNvPr id="6" name="Tableau 5">
            <a:extLst>
              <a:ext uri="{FF2B5EF4-FFF2-40B4-BE49-F238E27FC236}">
                <a16:creationId xmlns:a16="http://schemas.microsoft.com/office/drawing/2014/main" id="{E32A7BB6-78C3-4F50-BF18-DFBC2D399591}"/>
              </a:ext>
            </a:extLst>
          </p:cNvPr>
          <p:cNvGraphicFramePr>
            <a:graphicFrameLocks noGrp="1"/>
          </p:cNvGraphicFramePr>
          <p:nvPr>
            <p:extLst>
              <p:ext uri="{D42A27DB-BD31-4B8C-83A1-F6EECF244321}">
                <p14:modId xmlns:p14="http://schemas.microsoft.com/office/powerpoint/2010/main" val="3934326279"/>
              </p:ext>
            </p:extLst>
          </p:nvPr>
        </p:nvGraphicFramePr>
        <p:xfrm>
          <a:off x="657497" y="3502038"/>
          <a:ext cx="10877006" cy="1511300"/>
        </p:xfrm>
        <a:graphic>
          <a:graphicData uri="http://schemas.openxmlformats.org/drawingml/2006/table">
            <a:tbl>
              <a:tblPr firstRow="1" firstCol="1" lastRow="1" lastCol="1" bandRow="1" bandCol="1"/>
              <a:tblGrid>
                <a:gridCol w="4301258">
                  <a:extLst>
                    <a:ext uri="{9D8B030D-6E8A-4147-A177-3AD203B41FA5}">
                      <a16:colId xmlns:a16="http://schemas.microsoft.com/office/drawing/2014/main" val="2415144674"/>
                    </a:ext>
                  </a:extLst>
                </a:gridCol>
                <a:gridCol w="6575748">
                  <a:extLst>
                    <a:ext uri="{9D8B030D-6E8A-4147-A177-3AD203B41FA5}">
                      <a16:colId xmlns:a16="http://schemas.microsoft.com/office/drawing/2014/main" val="1005196729"/>
                    </a:ext>
                  </a:extLst>
                </a:gridCol>
              </a:tblGrid>
              <a:tr h="245340">
                <a:tc gridSpan="2">
                  <a:txBody>
                    <a:bodyPr/>
                    <a:lstStyle/>
                    <a:p>
                      <a:pPr marL="4445" indent="34290">
                        <a:lnSpc>
                          <a:spcPct val="97000"/>
                        </a:lnSpc>
                        <a:spcBef>
                          <a:spcPts val="85"/>
                        </a:spcBef>
                        <a:spcAft>
                          <a:spcPts val="0"/>
                        </a:spcAft>
                      </a:pPr>
                      <a:r>
                        <a:rPr lang="fr-FR" sz="1000" dirty="0">
                          <a:effectLst/>
                          <a:latin typeface="Arial MT"/>
                          <a:ea typeface="Arial MT"/>
                          <a:cs typeface="Arial MT"/>
                        </a:rPr>
                        <a:t>Contenus</a:t>
                      </a:r>
                      <a:r>
                        <a:rPr lang="fr-FR" sz="1000" spc="-20" dirty="0">
                          <a:effectLst/>
                          <a:latin typeface="Arial MT"/>
                          <a:ea typeface="Arial MT"/>
                          <a:cs typeface="Arial MT"/>
                        </a:rPr>
                        <a:t> </a:t>
                      </a:r>
                      <a:r>
                        <a:rPr lang="fr-FR" sz="1000" dirty="0">
                          <a:effectLst/>
                          <a:latin typeface="Arial MT"/>
                          <a:ea typeface="Arial MT"/>
                          <a:cs typeface="Arial MT"/>
                        </a:rPr>
                        <a:t>:</a:t>
                      </a:r>
                      <a:r>
                        <a:rPr lang="fr-FR" sz="1000" spc="-25" dirty="0">
                          <a:effectLst/>
                          <a:latin typeface="Arial MT"/>
                          <a:ea typeface="Arial MT"/>
                          <a:cs typeface="Arial MT"/>
                        </a:rPr>
                        <a:t> </a:t>
                      </a:r>
                      <a:r>
                        <a:rPr lang="fr-FR" sz="1000" dirty="0">
                          <a:effectLst/>
                          <a:latin typeface="Arial MT"/>
                          <a:ea typeface="Arial MT"/>
                          <a:cs typeface="Arial MT"/>
                        </a:rPr>
                        <a:t>Ce</a:t>
                      </a:r>
                      <a:r>
                        <a:rPr lang="fr-FR" sz="1000" spc="-30" dirty="0">
                          <a:effectLst/>
                          <a:latin typeface="Arial MT"/>
                          <a:ea typeface="Arial MT"/>
                          <a:cs typeface="Arial MT"/>
                        </a:rPr>
                        <a:t> </a:t>
                      </a:r>
                      <a:r>
                        <a:rPr lang="fr-FR" sz="1000" dirty="0">
                          <a:effectLst/>
                          <a:latin typeface="Arial MT"/>
                          <a:ea typeface="Arial MT"/>
                          <a:cs typeface="Arial MT"/>
                        </a:rPr>
                        <a:t>niveau</a:t>
                      </a:r>
                      <a:r>
                        <a:rPr lang="fr-FR" sz="1000" spc="-20" dirty="0">
                          <a:effectLst/>
                          <a:latin typeface="Arial MT"/>
                          <a:ea typeface="Arial MT"/>
                          <a:cs typeface="Arial MT"/>
                        </a:rPr>
                        <a:t> </a:t>
                      </a:r>
                      <a:r>
                        <a:rPr lang="fr-FR" sz="1000" dirty="0">
                          <a:effectLst/>
                          <a:latin typeface="Arial MT"/>
                          <a:ea typeface="Arial MT"/>
                          <a:cs typeface="Arial MT"/>
                        </a:rPr>
                        <a:t>1</a:t>
                      </a:r>
                      <a:r>
                        <a:rPr lang="fr-FR" sz="1000" spc="-30" dirty="0">
                          <a:effectLst/>
                          <a:latin typeface="Arial MT"/>
                          <a:ea typeface="Arial MT"/>
                          <a:cs typeface="Arial MT"/>
                        </a:rPr>
                        <a:t> </a:t>
                      </a:r>
                      <a:r>
                        <a:rPr lang="fr-FR" sz="1000" dirty="0">
                          <a:effectLst/>
                          <a:latin typeface="Arial MT"/>
                          <a:ea typeface="Arial MT"/>
                          <a:cs typeface="Arial MT"/>
                        </a:rPr>
                        <a:t>correspond</a:t>
                      </a:r>
                      <a:r>
                        <a:rPr lang="fr-FR" sz="1000" spc="-25" dirty="0">
                          <a:effectLst/>
                          <a:latin typeface="Arial MT"/>
                          <a:ea typeface="Arial MT"/>
                          <a:cs typeface="Arial MT"/>
                        </a:rPr>
                        <a:t> </a:t>
                      </a:r>
                      <a:r>
                        <a:rPr lang="fr-FR" sz="1000" dirty="0">
                          <a:effectLst/>
                          <a:latin typeface="Arial MT"/>
                          <a:ea typeface="Arial MT"/>
                          <a:cs typeface="Arial MT"/>
                        </a:rPr>
                        <a:t>a</a:t>
                      </a:r>
                      <a:r>
                        <a:rPr lang="fr-FR" sz="1000" spc="-20" dirty="0">
                          <a:effectLst/>
                          <a:latin typeface="Arial MT"/>
                          <a:ea typeface="Arial MT"/>
                          <a:cs typeface="Arial MT"/>
                        </a:rPr>
                        <a:t> </a:t>
                      </a:r>
                      <a:r>
                        <a:rPr lang="fr-FR" sz="1000" dirty="0">
                          <a:effectLst/>
                          <a:latin typeface="Arial MT"/>
                          <a:ea typeface="Arial MT"/>
                          <a:cs typeface="Arial MT"/>
                        </a:rPr>
                        <a:t>des</a:t>
                      </a:r>
                      <a:r>
                        <a:rPr lang="fr-FR" sz="1000" spc="-20" dirty="0">
                          <a:effectLst/>
                          <a:latin typeface="Arial MT"/>
                          <a:ea typeface="Arial MT"/>
                          <a:cs typeface="Arial MT"/>
                        </a:rPr>
                        <a:t> </a:t>
                      </a:r>
                      <a:r>
                        <a:rPr lang="fr-FR" sz="1000" dirty="0">
                          <a:effectLst/>
                          <a:latin typeface="Arial MT"/>
                          <a:ea typeface="Arial MT"/>
                          <a:cs typeface="Arial MT"/>
                        </a:rPr>
                        <a:t>enseignants</a:t>
                      </a:r>
                      <a:r>
                        <a:rPr lang="fr-FR" sz="1000" spc="-20" dirty="0">
                          <a:effectLst/>
                          <a:latin typeface="Arial MT"/>
                          <a:ea typeface="Arial MT"/>
                          <a:cs typeface="Arial MT"/>
                        </a:rPr>
                        <a:t> </a:t>
                      </a:r>
                      <a:r>
                        <a:rPr lang="fr-FR" sz="1000" dirty="0">
                          <a:effectLst/>
                          <a:latin typeface="Arial MT"/>
                          <a:ea typeface="Arial MT"/>
                          <a:cs typeface="Arial MT"/>
                        </a:rPr>
                        <a:t>souhaitant</a:t>
                      </a:r>
                      <a:r>
                        <a:rPr lang="fr-FR" sz="1000" spc="-25" dirty="0">
                          <a:effectLst/>
                          <a:latin typeface="Arial MT"/>
                          <a:ea typeface="Arial MT"/>
                          <a:cs typeface="Arial MT"/>
                        </a:rPr>
                        <a:t> </a:t>
                      </a:r>
                      <a:r>
                        <a:rPr lang="fr-FR" sz="1000" dirty="0">
                          <a:effectLst/>
                          <a:latin typeface="Arial MT"/>
                          <a:ea typeface="Arial MT"/>
                          <a:cs typeface="Arial MT"/>
                        </a:rPr>
                        <a:t>s’appuyer</a:t>
                      </a:r>
                      <a:r>
                        <a:rPr lang="fr-FR" sz="1000" spc="-25" dirty="0">
                          <a:effectLst/>
                          <a:latin typeface="Arial MT"/>
                          <a:ea typeface="Arial MT"/>
                          <a:cs typeface="Arial MT"/>
                        </a:rPr>
                        <a:t> </a:t>
                      </a:r>
                      <a:r>
                        <a:rPr lang="fr-FR" sz="1000" dirty="0">
                          <a:effectLst/>
                          <a:latin typeface="Arial MT"/>
                          <a:ea typeface="Arial MT"/>
                          <a:cs typeface="Arial MT"/>
                        </a:rPr>
                        <a:t>sur</a:t>
                      </a:r>
                      <a:r>
                        <a:rPr lang="fr-FR" sz="1000" spc="-20" dirty="0">
                          <a:effectLst/>
                          <a:latin typeface="Arial MT"/>
                          <a:ea typeface="Arial MT"/>
                          <a:cs typeface="Arial MT"/>
                        </a:rPr>
                        <a:t> </a:t>
                      </a:r>
                      <a:r>
                        <a:rPr lang="fr-FR" sz="1000" dirty="0">
                          <a:effectLst/>
                          <a:latin typeface="Arial MT"/>
                          <a:ea typeface="Arial MT"/>
                          <a:cs typeface="Arial MT"/>
                        </a:rPr>
                        <a:t>l’observation</a:t>
                      </a:r>
                      <a:r>
                        <a:rPr lang="fr-FR" sz="1000" spc="-25" dirty="0">
                          <a:effectLst/>
                          <a:latin typeface="Arial MT"/>
                          <a:ea typeface="Arial MT"/>
                          <a:cs typeface="Arial MT"/>
                        </a:rPr>
                        <a:t> </a:t>
                      </a:r>
                      <a:r>
                        <a:rPr lang="fr-FR" sz="1000" dirty="0">
                          <a:effectLst/>
                          <a:latin typeface="Arial MT"/>
                          <a:ea typeface="Arial MT"/>
                          <a:cs typeface="Arial MT"/>
                        </a:rPr>
                        <a:t>des</a:t>
                      </a:r>
                      <a:r>
                        <a:rPr lang="fr-FR" sz="1000" spc="-20" dirty="0">
                          <a:effectLst/>
                          <a:latin typeface="Arial MT"/>
                          <a:ea typeface="Arial MT"/>
                          <a:cs typeface="Arial MT"/>
                        </a:rPr>
                        <a:t> </a:t>
                      </a:r>
                      <a:r>
                        <a:rPr lang="fr-FR" sz="1000" dirty="0">
                          <a:effectLst/>
                          <a:latin typeface="Arial MT"/>
                          <a:ea typeface="Arial MT"/>
                          <a:cs typeface="Arial MT"/>
                        </a:rPr>
                        <a:t>difficultés</a:t>
                      </a:r>
                      <a:r>
                        <a:rPr lang="fr-FR" sz="1000" spc="-15" dirty="0">
                          <a:effectLst/>
                          <a:latin typeface="Arial MT"/>
                          <a:ea typeface="Arial MT"/>
                          <a:cs typeface="Arial MT"/>
                        </a:rPr>
                        <a:t> </a:t>
                      </a:r>
                      <a:r>
                        <a:rPr lang="fr-FR" sz="1000" dirty="0">
                          <a:effectLst/>
                          <a:latin typeface="Arial MT"/>
                          <a:ea typeface="Arial MT"/>
                          <a:cs typeface="Arial MT"/>
                        </a:rPr>
                        <a:t>en français pour formuler des hypothèses de besoins.</a:t>
                      </a:r>
                    </a:p>
                    <a:p>
                      <a:pPr marL="4445" indent="34290">
                        <a:lnSpc>
                          <a:spcPct val="97000"/>
                        </a:lnSpc>
                        <a:spcBef>
                          <a:spcPts val="85"/>
                        </a:spcBef>
                        <a:spcAft>
                          <a:spcPts val="0"/>
                        </a:spcAft>
                      </a:pPr>
                      <a:r>
                        <a:rPr lang="fr-FR" sz="1000" dirty="0">
                          <a:effectLst/>
                          <a:latin typeface="Arial MT"/>
                          <a:ea typeface="Arial MT"/>
                          <a:cs typeface="Arial MT"/>
                        </a:rPr>
                        <a:t>Temps 1 en présentiel : Il s’agit de définir les principales</a:t>
                      </a:r>
                      <a:r>
                        <a:rPr lang="fr-FR" sz="1000" spc="5" dirty="0">
                          <a:effectLst/>
                          <a:latin typeface="Arial MT"/>
                          <a:ea typeface="Arial MT"/>
                          <a:cs typeface="Arial MT"/>
                        </a:rPr>
                        <a:t> </a:t>
                      </a:r>
                      <a:r>
                        <a:rPr lang="fr-FR" sz="1000" dirty="0">
                          <a:effectLst/>
                          <a:latin typeface="Arial MT"/>
                          <a:ea typeface="Arial MT"/>
                          <a:cs typeface="Arial MT"/>
                        </a:rPr>
                        <a:t>difficultés</a:t>
                      </a:r>
                      <a:r>
                        <a:rPr lang="fr-FR" sz="1000" spc="-5" dirty="0">
                          <a:effectLst/>
                          <a:latin typeface="Arial MT"/>
                          <a:ea typeface="Arial MT"/>
                          <a:cs typeface="Arial MT"/>
                        </a:rPr>
                        <a:t> </a:t>
                      </a:r>
                      <a:r>
                        <a:rPr lang="fr-FR" sz="1000" dirty="0">
                          <a:effectLst/>
                          <a:latin typeface="Arial MT"/>
                          <a:ea typeface="Arial MT"/>
                          <a:cs typeface="Arial MT"/>
                        </a:rPr>
                        <a:t>en</a:t>
                      </a:r>
                      <a:r>
                        <a:rPr lang="fr-FR" sz="1000" spc="-5" dirty="0">
                          <a:effectLst/>
                          <a:latin typeface="Arial MT"/>
                          <a:ea typeface="Arial MT"/>
                          <a:cs typeface="Arial MT"/>
                        </a:rPr>
                        <a:t> </a:t>
                      </a:r>
                      <a:r>
                        <a:rPr lang="fr-FR" sz="1000" dirty="0">
                          <a:effectLst/>
                          <a:latin typeface="Arial MT"/>
                          <a:ea typeface="Arial MT"/>
                          <a:cs typeface="Arial MT"/>
                        </a:rPr>
                        <a:t>français puis de</a:t>
                      </a:r>
                      <a:r>
                        <a:rPr lang="fr-FR" sz="1000" spc="-5" dirty="0">
                          <a:effectLst/>
                          <a:latin typeface="Arial MT"/>
                          <a:ea typeface="Arial MT"/>
                          <a:cs typeface="Arial MT"/>
                        </a:rPr>
                        <a:t> </a:t>
                      </a:r>
                      <a:r>
                        <a:rPr lang="fr-FR" sz="1000" dirty="0">
                          <a:effectLst/>
                          <a:latin typeface="Arial MT"/>
                          <a:ea typeface="Arial MT"/>
                          <a:cs typeface="Arial MT"/>
                        </a:rPr>
                        <a:t>formuler des hypothèses sur les besoins spécifiques lies a ces difficultés,</a:t>
                      </a:r>
                    </a:p>
                    <a:p>
                      <a:pPr marL="4445" indent="34290">
                        <a:lnSpc>
                          <a:spcPct val="97000"/>
                        </a:lnSpc>
                        <a:spcBef>
                          <a:spcPts val="85"/>
                        </a:spcBef>
                        <a:spcAft>
                          <a:spcPts val="0"/>
                        </a:spcAft>
                      </a:pPr>
                      <a:r>
                        <a:rPr lang="fr-FR" sz="1000" dirty="0">
                          <a:effectLst/>
                          <a:latin typeface="Arial MT"/>
                          <a:ea typeface="Arial MT"/>
                          <a:cs typeface="Arial MT"/>
                        </a:rPr>
                        <a:t>Temps 2 en distanciel autonome : appréhender des outils d observation et d analyse des difficultés. </a:t>
                      </a:r>
                    </a:p>
                    <a:p>
                      <a:pPr marL="4445" indent="34290">
                        <a:lnSpc>
                          <a:spcPct val="97000"/>
                        </a:lnSpc>
                        <a:spcBef>
                          <a:spcPts val="85"/>
                        </a:spcBef>
                        <a:spcAft>
                          <a:spcPts val="0"/>
                        </a:spcAft>
                      </a:pPr>
                      <a:r>
                        <a:rPr lang="fr-FR" sz="1000" dirty="0">
                          <a:effectLst/>
                          <a:latin typeface="Arial MT"/>
                          <a:ea typeface="Arial MT"/>
                          <a:cs typeface="Arial MT"/>
                        </a:rPr>
                        <a:t>Temps 3 en visioconférence : expérimentation en classe.</a:t>
                      </a:r>
                    </a:p>
                    <a:p>
                      <a:pPr marL="4445" indent="34290">
                        <a:lnSpc>
                          <a:spcPct val="97000"/>
                        </a:lnSpc>
                        <a:spcBef>
                          <a:spcPts val="85"/>
                        </a:spcBef>
                        <a:spcAft>
                          <a:spcPts val="0"/>
                        </a:spcAft>
                      </a:pPr>
                      <a:r>
                        <a:rPr lang="fr-FR" sz="1000" dirty="0">
                          <a:effectLst/>
                          <a:latin typeface="Arial MT"/>
                          <a:ea typeface="Arial MT"/>
                          <a:cs typeface="Arial MT"/>
                        </a:rPr>
                        <a:t>Temps 4 : mutualiser les analyses.</a:t>
                      </a:r>
                      <a:endParaRPr lang="fr-FR" sz="1100" dirty="0">
                        <a:effectLst/>
                        <a:latin typeface="Arial MT"/>
                        <a:ea typeface="Arial MT"/>
                        <a:cs typeface="Arial MT"/>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tcPr>
                </a:tc>
                <a:tc hMerge="1">
                  <a:txBody>
                    <a:bodyPr/>
                    <a:lstStyle/>
                    <a:p>
                      <a:endParaRPr lang="fr-FR"/>
                    </a:p>
                  </a:txBody>
                  <a:tcPr>
                    <a:lnL w="12700" cap="flat" cmpd="sng" algn="ctr">
                      <a:solidFill>
                        <a:srgbClr val="000000"/>
                      </a:solidFill>
                      <a:prstDash val="solid"/>
                      <a:round/>
                      <a:headEnd type="none" w="med" len="med"/>
                      <a:tailEnd type="none" w="med" len="med"/>
                    </a:lnL>
                  </a:tcPr>
                </a:tc>
                <a:extLst>
                  <a:ext uri="{0D108BD9-81ED-4DB2-BD59-A6C34878D82A}">
                    <a16:rowId xmlns:a16="http://schemas.microsoft.com/office/drawing/2014/main" val="2846748852"/>
                  </a:ext>
                </a:extLst>
              </a:tr>
              <a:tr h="241300">
                <a:tc gridSpan="2">
                  <a:txBody>
                    <a:bodyPr/>
                    <a:lstStyle/>
                    <a:p>
                      <a:pPr marL="38735">
                        <a:spcBef>
                          <a:spcPts val="135"/>
                        </a:spcBef>
                      </a:pPr>
                      <a:r>
                        <a:rPr lang="fr-FR" sz="1000" dirty="0">
                          <a:effectLst/>
                          <a:latin typeface="Arial MT"/>
                          <a:ea typeface="Arial MT"/>
                          <a:cs typeface="Arial MT"/>
                        </a:rPr>
                        <a:t>Observations</a:t>
                      </a:r>
                      <a:r>
                        <a:rPr lang="fr-FR" sz="1000" spc="-20" dirty="0">
                          <a:effectLst/>
                          <a:latin typeface="Arial MT"/>
                          <a:ea typeface="Arial MT"/>
                          <a:cs typeface="Arial MT"/>
                        </a:rPr>
                        <a:t> </a:t>
                      </a:r>
                      <a:r>
                        <a:rPr lang="fr-FR" sz="1000" dirty="0">
                          <a:effectLst/>
                          <a:latin typeface="Arial MT"/>
                          <a:ea typeface="Arial MT"/>
                          <a:cs typeface="Arial MT"/>
                        </a:rPr>
                        <a:t>:</a:t>
                      </a:r>
                      <a:endParaRPr lang="fr-FR" sz="1100" dirty="0">
                        <a:effectLst/>
                        <a:latin typeface="Arial MT"/>
                        <a:ea typeface="Arial MT"/>
                        <a:cs typeface="Arial M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tcPr>
                </a:tc>
                <a:tc hMerge="1">
                  <a:txBody>
                    <a:bodyPr/>
                    <a:lstStyle/>
                    <a:p>
                      <a:endParaRPr lang="fr-FR"/>
                    </a:p>
                  </a:txBody>
                  <a:tcPr>
                    <a:lnL w="12700" cap="flat" cmpd="sng" algn="ctr">
                      <a:solidFill>
                        <a:srgbClr val="000000"/>
                      </a:solidFill>
                      <a:prstDash val="solid"/>
                      <a:round/>
                      <a:headEnd type="none" w="med" len="med"/>
                      <a:tailEnd type="none" w="med" len="med"/>
                    </a:lnL>
                  </a:tcPr>
                </a:tc>
                <a:extLst>
                  <a:ext uri="{0D108BD9-81ED-4DB2-BD59-A6C34878D82A}">
                    <a16:rowId xmlns:a16="http://schemas.microsoft.com/office/drawing/2014/main" val="2738002845"/>
                  </a:ext>
                </a:extLst>
              </a:tr>
              <a:tr h="243840">
                <a:tc>
                  <a:txBody>
                    <a:bodyPr/>
                    <a:lstStyle/>
                    <a:p>
                      <a:pPr marL="38735">
                        <a:spcBef>
                          <a:spcPts val="140"/>
                        </a:spcBef>
                      </a:pPr>
                      <a:r>
                        <a:rPr lang="fr-FR" sz="1000" dirty="0">
                          <a:effectLst/>
                          <a:latin typeface="Arial MT"/>
                          <a:ea typeface="Arial MT"/>
                          <a:cs typeface="Arial MT"/>
                        </a:rPr>
                        <a:t>Durée</a:t>
                      </a:r>
                      <a:r>
                        <a:rPr lang="fr-FR" sz="1000" spc="-15" dirty="0">
                          <a:effectLst/>
                          <a:latin typeface="Arial MT"/>
                          <a:ea typeface="Arial MT"/>
                          <a:cs typeface="Arial MT"/>
                        </a:rPr>
                        <a:t> </a:t>
                      </a:r>
                      <a:r>
                        <a:rPr lang="fr-FR" sz="1000" dirty="0">
                          <a:effectLst/>
                          <a:latin typeface="Arial MT"/>
                          <a:ea typeface="Arial MT"/>
                          <a:cs typeface="Arial MT"/>
                        </a:rPr>
                        <a:t>:</a:t>
                      </a:r>
                      <a:r>
                        <a:rPr lang="fr-FR" sz="1000" spc="-15" dirty="0">
                          <a:effectLst/>
                          <a:latin typeface="Arial MT"/>
                          <a:ea typeface="Arial MT"/>
                          <a:cs typeface="Arial MT"/>
                        </a:rPr>
                        <a:t> </a:t>
                      </a:r>
                      <a:r>
                        <a:rPr lang="fr-FR" sz="1000" dirty="0">
                          <a:effectLst/>
                          <a:latin typeface="Arial MT"/>
                          <a:ea typeface="Arial MT"/>
                          <a:cs typeface="Arial MT"/>
                        </a:rPr>
                        <a:t>6</a:t>
                      </a:r>
                      <a:r>
                        <a:rPr lang="fr-FR" sz="1000" spc="-10" dirty="0">
                          <a:effectLst/>
                          <a:latin typeface="Arial MT"/>
                          <a:ea typeface="Arial MT"/>
                          <a:cs typeface="Arial MT"/>
                        </a:rPr>
                        <a:t> </a:t>
                      </a:r>
                      <a:r>
                        <a:rPr lang="fr-FR" sz="1000" dirty="0">
                          <a:effectLst/>
                          <a:latin typeface="Arial MT"/>
                          <a:ea typeface="Arial MT"/>
                          <a:cs typeface="Arial MT"/>
                        </a:rPr>
                        <a:t>heures</a:t>
                      </a:r>
                      <a:r>
                        <a:rPr lang="fr-FR" sz="1000" dirty="0">
                          <a:effectLst/>
                          <a:latin typeface="Times New Roman" panose="02020603050405020304" pitchFamily="18" charset="0"/>
                        </a:rPr>
                        <a:t> </a:t>
                      </a:r>
                      <a:endParaRPr lang="fr-FR" sz="1100" dirty="0">
                        <a:effectLst/>
                        <a:latin typeface="Arial M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tcPr>
                </a:tc>
                <a:tc>
                  <a:txBody>
                    <a:bodyPr/>
                    <a:lstStyle/>
                    <a:p>
                      <a:pPr marL="40640">
                        <a:spcBef>
                          <a:spcPts val="135"/>
                        </a:spcBef>
                        <a:spcAft>
                          <a:spcPts val="0"/>
                        </a:spcAft>
                      </a:pPr>
                      <a:r>
                        <a:rPr lang="fr-FR" sz="1000" dirty="0">
                          <a:effectLst/>
                          <a:latin typeface="Arial MT"/>
                          <a:ea typeface="Arial MT"/>
                          <a:cs typeface="Arial MT"/>
                        </a:rPr>
                        <a:t>Lieu</a:t>
                      </a:r>
                      <a:r>
                        <a:rPr lang="fr-FR" sz="1000" spc="-15" dirty="0">
                          <a:effectLst/>
                          <a:latin typeface="Arial MT"/>
                          <a:ea typeface="Arial MT"/>
                          <a:cs typeface="Arial MT"/>
                        </a:rPr>
                        <a:t> </a:t>
                      </a:r>
                      <a:r>
                        <a:rPr lang="fr-FR" sz="1000" dirty="0">
                          <a:effectLst/>
                          <a:latin typeface="Arial MT"/>
                          <a:ea typeface="Arial MT"/>
                          <a:cs typeface="Arial MT"/>
                        </a:rPr>
                        <a:t>:</a:t>
                      </a:r>
                      <a:r>
                        <a:rPr lang="fr-FR" sz="1000" spc="-20" dirty="0">
                          <a:effectLst/>
                          <a:latin typeface="Arial MT"/>
                          <a:ea typeface="Arial MT"/>
                          <a:cs typeface="Arial MT"/>
                        </a:rPr>
                        <a:t> </a:t>
                      </a:r>
                      <a:r>
                        <a:rPr lang="fr-FR" sz="1000" dirty="0">
                          <a:effectLst/>
                          <a:latin typeface="Arial MT"/>
                          <a:ea typeface="Arial MT"/>
                          <a:cs typeface="Arial MT"/>
                        </a:rPr>
                        <a:t>A</a:t>
                      </a:r>
                      <a:r>
                        <a:rPr lang="fr-FR" sz="1000" spc="-20" dirty="0">
                          <a:effectLst/>
                          <a:latin typeface="Arial MT"/>
                          <a:ea typeface="Arial MT"/>
                          <a:cs typeface="Arial MT"/>
                        </a:rPr>
                        <a:t> </a:t>
                      </a:r>
                      <a:r>
                        <a:rPr lang="fr-FR" sz="1000" dirty="0">
                          <a:effectLst/>
                          <a:latin typeface="Arial MT"/>
                          <a:ea typeface="Arial MT"/>
                          <a:cs typeface="Arial MT"/>
                        </a:rPr>
                        <a:t>définir</a:t>
                      </a:r>
                      <a:endParaRPr lang="fr-FR" sz="1100" dirty="0">
                        <a:effectLst/>
                        <a:latin typeface="Arial MT"/>
                        <a:ea typeface="Arial MT"/>
                        <a:cs typeface="Arial M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dbl" algn="ctr">
                      <a:solidFill>
                        <a:srgbClr val="000000"/>
                      </a:solidFill>
                      <a:prstDash val="solid"/>
                      <a:round/>
                      <a:headEnd type="none" w="med" len="med"/>
                      <a:tailEnd type="none" w="med" len="med"/>
                    </a:lnB>
                  </a:tcPr>
                </a:tc>
                <a:extLst>
                  <a:ext uri="{0D108BD9-81ED-4DB2-BD59-A6C34878D82A}">
                    <a16:rowId xmlns:a16="http://schemas.microsoft.com/office/drawing/2014/main" val="2400466966"/>
                  </a:ext>
                </a:extLst>
              </a:tr>
              <a:tr h="236220">
                <a:tc gridSpan="2">
                  <a:txBody>
                    <a:bodyPr/>
                    <a:lstStyle/>
                    <a:p>
                      <a:pPr marL="4445">
                        <a:spcBef>
                          <a:spcPts val="190"/>
                        </a:spcBef>
                        <a:spcAft>
                          <a:spcPts val="0"/>
                        </a:spcAft>
                      </a:pPr>
                      <a:r>
                        <a:rPr lang="fr-FR" sz="1100" b="1" dirty="0">
                          <a:solidFill>
                            <a:srgbClr val="000000"/>
                          </a:solidFill>
                          <a:effectLst/>
                          <a:latin typeface="Arial" panose="020B0604020202020204" pitchFamily="34" charset="0"/>
                          <a:ea typeface="Arial MT"/>
                          <a:cs typeface="Arial MT"/>
                        </a:rPr>
                        <a:t>Module</a:t>
                      </a:r>
                      <a:r>
                        <a:rPr lang="fr-FR" sz="1100" b="1" spc="35" dirty="0">
                          <a:solidFill>
                            <a:srgbClr val="000000"/>
                          </a:solidFill>
                          <a:effectLst/>
                          <a:latin typeface="Arial" panose="020B0604020202020204" pitchFamily="34" charset="0"/>
                          <a:ea typeface="Arial MT"/>
                          <a:cs typeface="Arial MT"/>
                        </a:rPr>
                        <a:t> </a:t>
                      </a:r>
                      <a:r>
                        <a:rPr lang="fr-FR" sz="1100" b="1" dirty="0">
                          <a:solidFill>
                            <a:srgbClr val="000000"/>
                          </a:solidFill>
                          <a:effectLst/>
                          <a:latin typeface="Arial" panose="020B0604020202020204" pitchFamily="34" charset="0"/>
                          <a:ea typeface="Arial MT"/>
                          <a:cs typeface="Arial MT"/>
                        </a:rPr>
                        <a:t>:</a:t>
                      </a:r>
                      <a:r>
                        <a:rPr lang="fr-FR" sz="1100" b="1" spc="10" dirty="0">
                          <a:solidFill>
                            <a:srgbClr val="000000"/>
                          </a:solidFill>
                          <a:effectLst/>
                          <a:latin typeface="Arial" panose="020B0604020202020204" pitchFamily="34" charset="0"/>
                          <a:ea typeface="Arial MT"/>
                          <a:cs typeface="Arial MT"/>
                        </a:rPr>
                        <a:t> </a:t>
                      </a:r>
                      <a:r>
                        <a:rPr lang="fr-FR" sz="1100" b="1" dirty="0">
                          <a:solidFill>
                            <a:srgbClr val="000000"/>
                          </a:solidFill>
                          <a:effectLst/>
                          <a:latin typeface="Arial" panose="020B0604020202020204" pitchFamily="34" charset="0"/>
                          <a:ea typeface="Arial MT"/>
                          <a:cs typeface="Arial MT"/>
                        </a:rPr>
                        <a:t>Des</a:t>
                      </a:r>
                      <a:r>
                        <a:rPr lang="fr-FR" sz="1100" b="1" spc="15" dirty="0">
                          <a:solidFill>
                            <a:srgbClr val="000000"/>
                          </a:solidFill>
                          <a:effectLst/>
                          <a:latin typeface="Arial" panose="020B0604020202020204" pitchFamily="34" charset="0"/>
                          <a:ea typeface="Arial MT"/>
                          <a:cs typeface="Arial MT"/>
                        </a:rPr>
                        <a:t> </a:t>
                      </a:r>
                      <a:r>
                        <a:rPr lang="fr-FR" sz="1100" b="1" dirty="0">
                          <a:solidFill>
                            <a:srgbClr val="000000"/>
                          </a:solidFill>
                          <a:effectLst/>
                          <a:latin typeface="Arial" panose="020B0604020202020204" pitchFamily="34" charset="0"/>
                          <a:ea typeface="Arial MT"/>
                          <a:cs typeface="Arial MT"/>
                        </a:rPr>
                        <a:t>adaptations</a:t>
                      </a:r>
                      <a:r>
                        <a:rPr lang="fr-FR" sz="1100" b="1" spc="15" dirty="0">
                          <a:solidFill>
                            <a:srgbClr val="000000"/>
                          </a:solidFill>
                          <a:effectLst/>
                          <a:latin typeface="Arial" panose="020B0604020202020204" pitchFamily="34" charset="0"/>
                          <a:ea typeface="Arial MT"/>
                          <a:cs typeface="Arial MT"/>
                        </a:rPr>
                        <a:t> </a:t>
                      </a:r>
                      <a:r>
                        <a:rPr lang="fr-FR" sz="1100" b="1" dirty="0">
                          <a:solidFill>
                            <a:srgbClr val="000000"/>
                          </a:solidFill>
                          <a:effectLst/>
                          <a:latin typeface="Arial" panose="020B0604020202020204" pitchFamily="34" charset="0"/>
                          <a:ea typeface="Arial MT"/>
                          <a:cs typeface="Arial MT"/>
                        </a:rPr>
                        <a:t>aux</a:t>
                      </a:r>
                      <a:r>
                        <a:rPr lang="fr-FR" sz="1100" b="1" spc="5" dirty="0">
                          <a:solidFill>
                            <a:srgbClr val="000000"/>
                          </a:solidFill>
                          <a:effectLst/>
                          <a:latin typeface="Arial" panose="020B0604020202020204" pitchFamily="34" charset="0"/>
                          <a:ea typeface="Arial MT"/>
                          <a:cs typeface="Arial MT"/>
                        </a:rPr>
                        <a:t> </a:t>
                      </a:r>
                      <a:r>
                        <a:rPr lang="fr-FR" sz="1100" b="1" dirty="0">
                          <a:solidFill>
                            <a:srgbClr val="000000"/>
                          </a:solidFill>
                          <a:effectLst/>
                          <a:latin typeface="Arial" panose="020B0604020202020204" pitchFamily="34" charset="0"/>
                          <a:ea typeface="Arial MT"/>
                          <a:cs typeface="Arial MT"/>
                        </a:rPr>
                        <a:t>difficultés</a:t>
                      </a:r>
                      <a:r>
                        <a:rPr lang="fr-FR" sz="1100" b="1" spc="15" dirty="0">
                          <a:solidFill>
                            <a:srgbClr val="000000"/>
                          </a:solidFill>
                          <a:effectLst/>
                          <a:latin typeface="Arial" panose="020B0604020202020204" pitchFamily="34" charset="0"/>
                          <a:ea typeface="Arial MT"/>
                          <a:cs typeface="Arial MT"/>
                        </a:rPr>
                        <a:t> </a:t>
                      </a:r>
                      <a:r>
                        <a:rPr lang="fr-FR" sz="1100" b="1" dirty="0">
                          <a:solidFill>
                            <a:srgbClr val="000000"/>
                          </a:solidFill>
                          <a:effectLst/>
                          <a:latin typeface="Arial" panose="020B0604020202020204" pitchFamily="34" charset="0"/>
                          <a:ea typeface="Arial MT"/>
                          <a:cs typeface="Arial MT"/>
                        </a:rPr>
                        <a:t>en</a:t>
                      </a:r>
                      <a:r>
                        <a:rPr lang="fr-FR" sz="1100" b="1" spc="10" dirty="0">
                          <a:solidFill>
                            <a:srgbClr val="000000"/>
                          </a:solidFill>
                          <a:effectLst/>
                          <a:latin typeface="Arial" panose="020B0604020202020204" pitchFamily="34" charset="0"/>
                          <a:ea typeface="Arial MT"/>
                          <a:cs typeface="Arial MT"/>
                        </a:rPr>
                        <a:t> </a:t>
                      </a:r>
                      <a:r>
                        <a:rPr lang="fr-FR" sz="1100" b="1" dirty="0">
                          <a:solidFill>
                            <a:srgbClr val="000000"/>
                          </a:solidFill>
                          <a:effectLst/>
                          <a:latin typeface="Arial" panose="020B0604020202020204" pitchFamily="34" charset="0"/>
                          <a:ea typeface="Arial MT"/>
                          <a:cs typeface="Arial MT"/>
                        </a:rPr>
                        <a:t>français</a:t>
                      </a:r>
                      <a:endParaRPr lang="fr-FR" sz="1100" dirty="0">
                        <a:effectLst/>
                        <a:latin typeface="Arial MT"/>
                        <a:ea typeface="Arial MT"/>
                        <a:cs typeface="Arial M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3F3"/>
                    </a:solidFill>
                  </a:tcPr>
                </a:tc>
                <a:tc hMerge="1">
                  <a:txBody>
                    <a:bodyPr/>
                    <a:lstStyle/>
                    <a:p>
                      <a:endParaRPr lang="fr-FR"/>
                    </a:p>
                  </a:txBody>
                  <a:tcPr>
                    <a:lnL w="12700" cap="flat" cmpd="sng" algn="ctr">
                      <a:solidFill>
                        <a:srgbClr val="000000"/>
                      </a:solidFill>
                      <a:prstDash val="solid"/>
                      <a:round/>
                      <a:headEnd type="none" w="med" len="med"/>
                      <a:tailEnd type="none" w="med" len="med"/>
                    </a:lnL>
                    <a:lnT w="12700" cap="flat" cmpd="dbl" algn="ctr">
                      <a:solidFill>
                        <a:srgbClr val="000000"/>
                      </a:solidFill>
                      <a:prstDash val="solid"/>
                      <a:round/>
                      <a:headEnd type="none" w="med" len="med"/>
                      <a:tailEnd type="none" w="med" len="med"/>
                    </a:lnT>
                  </a:tcPr>
                </a:tc>
                <a:extLst>
                  <a:ext uri="{0D108BD9-81ED-4DB2-BD59-A6C34878D82A}">
                    <a16:rowId xmlns:a16="http://schemas.microsoft.com/office/drawing/2014/main" val="46872577"/>
                  </a:ext>
                </a:extLst>
              </a:tr>
            </a:tbl>
          </a:graphicData>
        </a:graphic>
      </p:graphicFrame>
      <p:graphicFrame>
        <p:nvGraphicFramePr>
          <p:cNvPr id="7" name="Tableau 6">
            <a:extLst>
              <a:ext uri="{FF2B5EF4-FFF2-40B4-BE49-F238E27FC236}">
                <a16:creationId xmlns:a16="http://schemas.microsoft.com/office/drawing/2014/main" id="{821DA2FC-9B63-4CC6-8D19-90032C0F020E}"/>
              </a:ext>
            </a:extLst>
          </p:cNvPr>
          <p:cNvGraphicFramePr>
            <a:graphicFrameLocks noGrp="1"/>
          </p:cNvGraphicFramePr>
          <p:nvPr>
            <p:extLst>
              <p:ext uri="{D42A27DB-BD31-4B8C-83A1-F6EECF244321}">
                <p14:modId xmlns:p14="http://schemas.microsoft.com/office/powerpoint/2010/main" val="2854925487"/>
              </p:ext>
            </p:extLst>
          </p:nvPr>
        </p:nvGraphicFramePr>
        <p:xfrm>
          <a:off x="657497" y="5013338"/>
          <a:ext cx="10877006" cy="1060868"/>
        </p:xfrm>
        <a:graphic>
          <a:graphicData uri="http://schemas.openxmlformats.org/drawingml/2006/table">
            <a:tbl>
              <a:tblPr firstRow="1" firstCol="1" lastRow="1" lastCol="1" bandRow="1" bandCol="1"/>
              <a:tblGrid>
                <a:gridCol w="4301260">
                  <a:extLst>
                    <a:ext uri="{9D8B030D-6E8A-4147-A177-3AD203B41FA5}">
                      <a16:colId xmlns:a16="http://schemas.microsoft.com/office/drawing/2014/main" val="3817335250"/>
                    </a:ext>
                  </a:extLst>
                </a:gridCol>
                <a:gridCol w="6575746">
                  <a:extLst>
                    <a:ext uri="{9D8B030D-6E8A-4147-A177-3AD203B41FA5}">
                      <a16:colId xmlns:a16="http://schemas.microsoft.com/office/drawing/2014/main" val="1127728645"/>
                    </a:ext>
                  </a:extLst>
                </a:gridCol>
              </a:tblGrid>
              <a:tr h="556054">
                <a:tc gridSpan="2">
                  <a:txBody>
                    <a:bodyPr/>
                    <a:lstStyle/>
                    <a:p>
                      <a:pPr marL="4445" marR="107315" indent="34290">
                        <a:lnSpc>
                          <a:spcPct val="97000"/>
                        </a:lnSpc>
                        <a:spcBef>
                          <a:spcPts val="95"/>
                        </a:spcBef>
                        <a:spcAft>
                          <a:spcPts val="0"/>
                        </a:spcAft>
                      </a:pPr>
                      <a:r>
                        <a:rPr lang="fr-FR" sz="1000" dirty="0">
                          <a:effectLst/>
                          <a:latin typeface="Arial MT"/>
                          <a:ea typeface="Arial MT"/>
                          <a:cs typeface="Arial MT"/>
                        </a:rPr>
                        <a:t>Contenus : Ce niveau 2 s'adresse aux enseignants capables d identifier précisément le ou les besoins lies a</a:t>
                      </a:r>
                      <a:r>
                        <a:rPr lang="fr-FR" sz="1000" spc="5" dirty="0">
                          <a:effectLst/>
                          <a:latin typeface="Arial MT"/>
                          <a:ea typeface="Arial MT"/>
                          <a:cs typeface="Arial MT"/>
                        </a:rPr>
                        <a:t> </a:t>
                      </a:r>
                      <a:r>
                        <a:rPr lang="fr-FR" sz="1000" dirty="0">
                          <a:effectLst/>
                          <a:latin typeface="Arial MT"/>
                          <a:ea typeface="Arial MT"/>
                          <a:cs typeface="Arial MT"/>
                        </a:rPr>
                        <a:t>une</a:t>
                      </a:r>
                      <a:r>
                        <a:rPr lang="fr-FR" sz="1000" spc="-30" dirty="0">
                          <a:effectLst/>
                          <a:latin typeface="Arial MT"/>
                          <a:ea typeface="Arial MT"/>
                          <a:cs typeface="Arial MT"/>
                        </a:rPr>
                        <a:t> </a:t>
                      </a:r>
                      <a:r>
                        <a:rPr lang="fr-FR" sz="1000" dirty="0">
                          <a:effectLst/>
                          <a:latin typeface="Arial MT"/>
                          <a:ea typeface="Arial MT"/>
                          <a:cs typeface="Arial MT"/>
                        </a:rPr>
                        <a:t>difficulté</a:t>
                      </a:r>
                      <a:r>
                        <a:rPr lang="fr-FR" sz="1000" spc="-20" dirty="0">
                          <a:effectLst/>
                          <a:latin typeface="Arial MT"/>
                          <a:ea typeface="Arial MT"/>
                          <a:cs typeface="Arial MT"/>
                        </a:rPr>
                        <a:t> </a:t>
                      </a:r>
                      <a:r>
                        <a:rPr lang="fr-FR" sz="1000" dirty="0">
                          <a:effectLst/>
                          <a:latin typeface="Arial MT"/>
                          <a:ea typeface="Arial MT"/>
                          <a:cs typeface="Arial MT"/>
                        </a:rPr>
                        <a:t>en</a:t>
                      </a:r>
                      <a:r>
                        <a:rPr lang="fr-FR" sz="1000" spc="-20" dirty="0">
                          <a:effectLst/>
                          <a:latin typeface="Arial MT"/>
                          <a:ea typeface="Arial MT"/>
                          <a:cs typeface="Arial MT"/>
                        </a:rPr>
                        <a:t> </a:t>
                      </a:r>
                      <a:r>
                        <a:rPr lang="fr-FR" sz="1000" dirty="0">
                          <a:effectLst/>
                          <a:latin typeface="Arial MT"/>
                          <a:ea typeface="Arial MT"/>
                          <a:cs typeface="Arial MT"/>
                        </a:rPr>
                        <a:t>français.</a:t>
                      </a:r>
                    </a:p>
                    <a:p>
                      <a:pPr marL="4445" marR="107315" indent="34290">
                        <a:lnSpc>
                          <a:spcPct val="97000"/>
                        </a:lnSpc>
                        <a:spcBef>
                          <a:spcPts val="95"/>
                        </a:spcBef>
                        <a:spcAft>
                          <a:spcPts val="0"/>
                        </a:spcAft>
                      </a:pPr>
                      <a:r>
                        <a:rPr lang="fr-FR" sz="1000" dirty="0">
                          <a:effectLst/>
                          <a:latin typeface="Arial MT"/>
                          <a:ea typeface="Arial MT"/>
                          <a:cs typeface="Arial MT"/>
                        </a:rPr>
                        <a:t>Temps</a:t>
                      </a:r>
                      <a:r>
                        <a:rPr lang="fr-FR" sz="1000" spc="-15" dirty="0">
                          <a:effectLst/>
                          <a:latin typeface="Arial MT"/>
                          <a:ea typeface="Arial MT"/>
                          <a:cs typeface="Arial MT"/>
                        </a:rPr>
                        <a:t> </a:t>
                      </a:r>
                      <a:r>
                        <a:rPr lang="fr-FR" sz="1000" dirty="0">
                          <a:effectLst/>
                          <a:latin typeface="Arial MT"/>
                          <a:ea typeface="Arial MT"/>
                          <a:cs typeface="Arial MT"/>
                        </a:rPr>
                        <a:t>1</a:t>
                      </a:r>
                      <a:r>
                        <a:rPr lang="fr-FR" sz="1000" spc="-30" dirty="0">
                          <a:effectLst/>
                          <a:latin typeface="Arial MT"/>
                          <a:ea typeface="Arial MT"/>
                          <a:cs typeface="Arial MT"/>
                        </a:rPr>
                        <a:t> </a:t>
                      </a:r>
                      <a:r>
                        <a:rPr lang="fr-FR" sz="1000" dirty="0">
                          <a:effectLst/>
                          <a:latin typeface="Arial MT"/>
                          <a:ea typeface="Arial MT"/>
                          <a:cs typeface="Arial MT"/>
                        </a:rPr>
                        <a:t>en</a:t>
                      </a:r>
                      <a:r>
                        <a:rPr lang="fr-FR" sz="1000" spc="-25" dirty="0">
                          <a:effectLst/>
                          <a:latin typeface="Arial MT"/>
                          <a:ea typeface="Arial MT"/>
                          <a:cs typeface="Arial MT"/>
                        </a:rPr>
                        <a:t> </a:t>
                      </a:r>
                      <a:r>
                        <a:rPr lang="fr-FR" sz="1000" dirty="0">
                          <a:effectLst/>
                          <a:latin typeface="Arial MT"/>
                          <a:ea typeface="Arial MT"/>
                          <a:cs typeface="Arial MT"/>
                        </a:rPr>
                        <a:t>présentiel</a:t>
                      </a:r>
                      <a:r>
                        <a:rPr lang="fr-FR" sz="1000" spc="-30" dirty="0">
                          <a:effectLst/>
                          <a:latin typeface="Arial MT"/>
                          <a:ea typeface="Arial MT"/>
                          <a:cs typeface="Arial MT"/>
                        </a:rPr>
                        <a:t> </a:t>
                      </a:r>
                      <a:r>
                        <a:rPr lang="fr-FR" sz="1000" dirty="0">
                          <a:effectLst/>
                          <a:latin typeface="Arial MT"/>
                          <a:ea typeface="Arial MT"/>
                          <a:cs typeface="Arial MT"/>
                        </a:rPr>
                        <a:t>:</a:t>
                      </a:r>
                      <a:r>
                        <a:rPr lang="fr-FR" sz="1000" spc="-20" dirty="0">
                          <a:effectLst/>
                          <a:latin typeface="Arial MT"/>
                          <a:ea typeface="Arial MT"/>
                          <a:cs typeface="Arial MT"/>
                        </a:rPr>
                        <a:t> </a:t>
                      </a:r>
                      <a:r>
                        <a:rPr lang="fr-FR" sz="1000" dirty="0">
                          <a:effectLst/>
                          <a:latin typeface="Arial MT"/>
                          <a:ea typeface="Arial MT"/>
                          <a:cs typeface="Arial MT"/>
                        </a:rPr>
                        <a:t>appréhender</a:t>
                      </a:r>
                      <a:r>
                        <a:rPr lang="fr-FR" sz="1000" spc="-15" dirty="0">
                          <a:effectLst/>
                          <a:latin typeface="Arial MT"/>
                          <a:ea typeface="Arial MT"/>
                          <a:cs typeface="Arial MT"/>
                        </a:rPr>
                        <a:t> </a:t>
                      </a:r>
                      <a:r>
                        <a:rPr lang="fr-FR" sz="1000" dirty="0">
                          <a:effectLst/>
                          <a:latin typeface="Arial MT"/>
                          <a:ea typeface="Arial MT"/>
                          <a:cs typeface="Arial MT"/>
                        </a:rPr>
                        <a:t>différentes</a:t>
                      </a:r>
                      <a:r>
                        <a:rPr lang="fr-FR" sz="1000" spc="-15" dirty="0">
                          <a:effectLst/>
                          <a:latin typeface="Arial MT"/>
                          <a:ea typeface="Arial MT"/>
                          <a:cs typeface="Arial MT"/>
                        </a:rPr>
                        <a:t> </a:t>
                      </a:r>
                      <a:r>
                        <a:rPr lang="fr-FR" sz="1000" dirty="0">
                          <a:effectLst/>
                          <a:latin typeface="Arial MT"/>
                          <a:ea typeface="Arial MT"/>
                          <a:cs typeface="Arial MT"/>
                        </a:rPr>
                        <a:t>adaptations</a:t>
                      </a:r>
                      <a:r>
                        <a:rPr lang="fr-FR" sz="1000" spc="-20" dirty="0">
                          <a:effectLst/>
                          <a:latin typeface="Arial MT"/>
                          <a:ea typeface="Arial MT"/>
                          <a:cs typeface="Arial MT"/>
                        </a:rPr>
                        <a:t> </a:t>
                      </a:r>
                      <a:r>
                        <a:rPr lang="fr-FR" sz="1000" dirty="0">
                          <a:effectLst/>
                          <a:latin typeface="Arial MT"/>
                          <a:ea typeface="Arial MT"/>
                          <a:cs typeface="Arial MT"/>
                        </a:rPr>
                        <a:t>et</a:t>
                      </a:r>
                      <a:r>
                        <a:rPr lang="fr-FR" sz="1000" spc="-20" dirty="0">
                          <a:effectLst/>
                          <a:latin typeface="Arial MT"/>
                          <a:ea typeface="Arial MT"/>
                          <a:cs typeface="Arial MT"/>
                        </a:rPr>
                        <a:t> </a:t>
                      </a:r>
                      <a:r>
                        <a:rPr lang="fr-FR" sz="1000" dirty="0">
                          <a:effectLst/>
                          <a:latin typeface="Arial MT"/>
                          <a:ea typeface="Arial MT"/>
                          <a:cs typeface="Arial MT"/>
                        </a:rPr>
                        <a:t>les</a:t>
                      </a:r>
                      <a:r>
                        <a:rPr lang="fr-FR" sz="1000" spc="-15" dirty="0">
                          <a:effectLst/>
                          <a:latin typeface="Arial MT"/>
                          <a:ea typeface="Arial MT"/>
                          <a:cs typeface="Arial MT"/>
                        </a:rPr>
                        <a:t> </a:t>
                      </a:r>
                      <a:r>
                        <a:rPr lang="fr-FR" sz="1000" dirty="0">
                          <a:effectLst/>
                          <a:latin typeface="Arial MT"/>
                          <a:ea typeface="Arial MT"/>
                          <a:cs typeface="Arial MT"/>
                        </a:rPr>
                        <a:t>corréler</a:t>
                      </a:r>
                      <a:r>
                        <a:rPr lang="fr-FR" sz="1000" spc="-15" dirty="0">
                          <a:effectLst/>
                          <a:latin typeface="Arial MT"/>
                          <a:ea typeface="Arial MT"/>
                          <a:cs typeface="Arial MT"/>
                        </a:rPr>
                        <a:t> </a:t>
                      </a:r>
                      <a:r>
                        <a:rPr lang="fr-FR" sz="1000" dirty="0">
                          <a:effectLst/>
                          <a:latin typeface="Arial MT"/>
                          <a:ea typeface="Arial MT"/>
                          <a:cs typeface="Arial MT"/>
                        </a:rPr>
                        <a:t>aux</a:t>
                      </a:r>
                      <a:r>
                        <a:rPr lang="fr-FR" sz="1000" spc="-20" dirty="0">
                          <a:effectLst/>
                          <a:latin typeface="Arial MT"/>
                          <a:ea typeface="Arial MT"/>
                          <a:cs typeface="Arial MT"/>
                        </a:rPr>
                        <a:t> </a:t>
                      </a:r>
                      <a:r>
                        <a:rPr lang="fr-FR" sz="1000" dirty="0">
                          <a:effectLst/>
                          <a:latin typeface="Arial MT"/>
                          <a:ea typeface="Arial MT"/>
                          <a:cs typeface="Arial MT"/>
                        </a:rPr>
                        <a:t>besoins</a:t>
                      </a:r>
                      <a:r>
                        <a:rPr lang="fr-FR" sz="1000" spc="-260" dirty="0">
                          <a:effectLst/>
                          <a:latin typeface="Arial MT"/>
                          <a:ea typeface="Arial MT"/>
                          <a:cs typeface="Arial MT"/>
                        </a:rPr>
                        <a:t> </a:t>
                      </a:r>
                      <a:r>
                        <a:rPr lang="fr-FR" sz="1000" dirty="0">
                          <a:effectLst/>
                          <a:latin typeface="Arial MT"/>
                          <a:ea typeface="Arial MT"/>
                          <a:cs typeface="Arial MT"/>
                        </a:rPr>
                        <a:t>de</a:t>
                      </a:r>
                      <a:r>
                        <a:rPr lang="fr-FR" sz="1000" spc="-10" dirty="0">
                          <a:effectLst/>
                          <a:latin typeface="Arial MT"/>
                          <a:ea typeface="Arial MT"/>
                          <a:cs typeface="Arial MT"/>
                        </a:rPr>
                        <a:t> </a:t>
                      </a:r>
                      <a:r>
                        <a:rPr lang="fr-FR" sz="1000" dirty="0">
                          <a:effectLst/>
                          <a:latin typeface="Arial MT"/>
                          <a:ea typeface="Arial MT"/>
                          <a:cs typeface="Arial MT"/>
                        </a:rPr>
                        <a:t>l’élève.</a:t>
                      </a:r>
                      <a:r>
                        <a:rPr lang="fr-FR" sz="1000" spc="-5" dirty="0">
                          <a:effectLst/>
                          <a:latin typeface="Arial MT"/>
                          <a:ea typeface="Arial MT"/>
                          <a:cs typeface="Arial MT"/>
                        </a:rPr>
                        <a:t> </a:t>
                      </a:r>
                    </a:p>
                    <a:p>
                      <a:pPr marL="4445" marR="107315" indent="34290">
                        <a:lnSpc>
                          <a:spcPct val="97000"/>
                        </a:lnSpc>
                        <a:spcBef>
                          <a:spcPts val="95"/>
                        </a:spcBef>
                        <a:spcAft>
                          <a:spcPts val="0"/>
                        </a:spcAft>
                      </a:pPr>
                      <a:r>
                        <a:rPr lang="fr-FR" sz="1000" dirty="0">
                          <a:effectLst/>
                          <a:latin typeface="Arial MT"/>
                          <a:ea typeface="Arial MT"/>
                          <a:cs typeface="Arial MT"/>
                        </a:rPr>
                        <a:t>Temps 2</a:t>
                      </a:r>
                      <a:r>
                        <a:rPr lang="fr-FR" sz="1000" spc="-15" dirty="0">
                          <a:effectLst/>
                          <a:latin typeface="Arial MT"/>
                          <a:ea typeface="Arial MT"/>
                          <a:cs typeface="Arial MT"/>
                        </a:rPr>
                        <a:t> </a:t>
                      </a:r>
                      <a:r>
                        <a:rPr lang="fr-FR" sz="1000" dirty="0">
                          <a:effectLst/>
                          <a:latin typeface="Arial MT"/>
                          <a:ea typeface="Arial MT"/>
                          <a:cs typeface="Arial MT"/>
                        </a:rPr>
                        <a:t>avec analyse</a:t>
                      </a:r>
                      <a:r>
                        <a:rPr lang="fr-FR" sz="1000" spc="-5" dirty="0">
                          <a:effectLst/>
                          <a:latin typeface="Arial MT"/>
                          <a:ea typeface="Arial MT"/>
                          <a:cs typeface="Arial MT"/>
                        </a:rPr>
                        <a:t> </a:t>
                      </a:r>
                      <a:r>
                        <a:rPr lang="fr-FR" sz="1000" dirty="0">
                          <a:effectLst/>
                          <a:latin typeface="Arial MT"/>
                          <a:ea typeface="Arial MT"/>
                          <a:cs typeface="Arial MT"/>
                        </a:rPr>
                        <a:t>de</a:t>
                      </a:r>
                      <a:r>
                        <a:rPr lang="fr-FR" sz="1000" spc="-5" dirty="0">
                          <a:effectLst/>
                          <a:latin typeface="Arial MT"/>
                          <a:ea typeface="Arial MT"/>
                          <a:cs typeface="Arial MT"/>
                        </a:rPr>
                        <a:t> </a:t>
                      </a:r>
                      <a:r>
                        <a:rPr lang="fr-FR" sz="1000" dirty="0">
                          <a:effectLst/>
                          <a:latin typeface="Arial MT"/>
                          <a:ea typeface="Arial MT"/>
                          <a:cs typeface="Arial MT"/>
                        </a:rPr>
                        <a:t>vidéos.</a:t>
                      </a:r>
                      <a:endParaRPr lang="fr-FR" sz="1100" dirty="0">
                        <a:effectLst/>
                        <a:latin typeface="Arial MT"/>
                        <a:ea typeface="Arial MT"/>
                        <a:cs typeface="Arial MT"/>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tcPr>
                </a:tc>
                <a:tc hMerge="1">
                  <a:txBody>
                    <a:bodyPr/>
                    <a:lstStyle/>
                    <a:p>
                      <a:endParaRPr lang="fr-FR"/>
                    </a:p>
                  </a:txBody>
                  <a:tcPr>
                    <a:lnL w="12700" cap="flat" cmpd="sng" algn="ctr">
                      <a:solidFill>
                        <a:srgbClr val="000000"/>
                      </a:solidFill>
                      <a:prstDash val="solid"/>
                      <a:round/>
                      <a:headEnd type="none" w="med" len="med"/>
                      <a:tailEnd type="none" w="med" len="med"/>
                    </a:lnL>
                  </a:tcPr>
                </a:tc>
                <a:extLst>
                  <a:ext uri="{0D108BD9-81ED-4DB2-BD59-A6C34878D82A}">
                    <a16:rowId xmlns:a16="http://schemas.microsoft.com/office/drawing/2014/main" val="1107165312"/>
                  </a:ext>
                </a:extLst>
              </a:tr>
              <a:tr h="198810">
                <a:tc gridSpan="2">
                  <a:txBody>
                    <a:bodyPr/>
                    <a:lstStyle/>
                    <a:p>
                      <a:pPr marL="38735">
                        <a:spcBef>
                          <a:spcPts val="140"/>
                        </a:spcBef>
                      </a:pPr>
                      <a:r>
                        <a:rPr lang="fr-FR" sz="1000" dirty="0">
                          <a:effectLst/>
                          <a:latin typeface="Arial MT"/>
                          <a:ea typeface="Arial MT"/>
                          <a:cs typeface="Arial MT"/>
                        </a:rPr>
                        <a:t>Observations :</a:t>
                      </a:r>
                      <a:endParaRPr lang="fr-FR" sz="1100" dirty="0">
                        <a:effectLst/>
                        <a:latin typeface="Arial MT"/>
                        <a:ea typeface="Arial MT"/>
                        <a:cs typeface="Arial M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tcPr>
                </a:tc>
                <a:tc hMerge="1">
                  <a:txBody>
                    <a:bodyPr/>
                    <a:lstStyle/>
                    <a:p>
                      <a:endParaRPr lang="fr-FR"/>
                    </a:p>
                  </a:txBody>
                  <a:tcPr>
                    <a:lnL w="12700" cap="flat" cmpd="sng" algn="ctr">
                      <a:solidFill>
                        <a:srgbClr val="000000"/>
                      </a:solidFill>
                      <a:prstDash val="solid"/>
                      <a:round/>
                      <a:headEnd type="none" w="med" len="med"/>
                      <a:tailEnd type="none" w="med" len="med"/>
                    </a:lnL>
                  </a:tcPr>
                </a:tc>
                <a:extLst>
                  <a:ext uri="{0D108BD9-81ED-4DB2-BD59-A6C34878D82A}">
                    <a16:rowId xmlns:a16="http://schemas.microsoft.com/office/drawing/2014/main" val="2842207951"/>
                  </a:ext>
                </a:extLst>
              </a:tr>
              <a:tr h="306004">
                <a:tc>
                  <a:txBody>
                    <a:bodyPr/>
                    <a:lstStyle/>
                    <a:p>
                      <a:pPr marL="38735">
                        <a:spcBef>
                          <a:spcPts val="140"/>
                        </a:spcBef>
                      </a:pPr>
                      <a:r>
                        <a:rPr lang="fr-FR" sz="1000" dirty="0">
                          <a:effectLst/>
                          <a:latin typeface="Arial MT"/>
                          <a:ea typeface="Arial MT"/>
                          <a:cs typeface="Arial MT"/>
                        </a:rPr>
                        <a:t>Durée</a:t>
                      </a:r>
                      <a:r>
                        <a:rPr lang="fr-FR" sz="1000" spc="-15" dirty="0">
                          <a:effectLst/>
                          <a:latin typeface="Arial MT"/>
                          <a:ea typeface="Arial MT"/>
                          <a:cs typeface="Arial MT"/>
                        </a:rPr>
                        <a:t> </a:t>
                      </a:r>
                      <a:r>
                        <a:rPr lang="fr-FR" sz="1000" dirty="0">
                          <a:effectLst/>
                          <a:latin typeface="Arial MT"/>
                          <a:ea typeface="Arial MT"/>
                          <a:cs typeface="Arial MT"/>
                        </a:rPr>
                        <a:t>:</a:t>
                      </a:r>
                      <a:r>
                        <a:rPr lang="fr-FR" sz="1000" spc="-15" dirty="0">
                          <a:effectLst/>
                          <a:latin typeface="Arial MT"/>
                          <a:ea typeface="Arial MT"/>
                          <a:cs typeface="Arial MT"/>
                        </a:rPr>
                        <a:t> </a:t>
                      </a:r>
                      <a:r>
                        <a:rPr lang="fr-FR" sz="1000" dirty="0">
                          <a:effectLst/>
                          <a:latin typeface="Arial MT"/>
                          <a:ea typeface="Arial MT"/>
                          <a:cs typeface="Arial MT"/>
                        </a:rPr>
                        <a:t>6</a:t>
                      </a:r>
                      <a:r>
                        <a:rPr lang="fr-FR" sz="1000" spc="-10" dirty="0">
                          <a:effectLst/>
                          <a:latin typeface="Arial MT"/>
                          <a:ea typeface="Arial MT"/>
                          <a:cs typeface="Arial MT"/>
                        </a:rPr>
                        <a:t> </a:t>
                      </a:r>
                      <a:r>
                        <a:rPr lang="fr-FR" sz="1000" dirty="0">
                          <a:effectLst/>
                          <a:latin typeface="Arial MT"/>
                          <a:ea typeface="Arial MT"/>
                          <a:cs typeface="Arial MT"/>
                        </a:rPr>
                        <a:t>heures</a:t>
                      </a:r>
                      <a:r>
                        <a:rPr lang="fr-FR" sz="1000" dirty="0">
                          <a:effectLst/>
                          <a:latin typeface="Times New Roman" panose="02020603050405020304" pitchFamily="18" charset="0"/>
                        </a:rPr>
                        <a:t> </a:t>
                      </a:r>
                      <a:endParaRPr lang="fr-FR" sz="1100" dirty="0">
                        <a:effectLst/>
                        <a:latin typeface="Arial M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0640">
                        <a:spcBef>
                          <a:spcPts val="135"/>
                        </a:spcBef>
                        <a:spcAft>
                          <a:spcPts val="0"/>
                        </a:spcAft>
                      </a:pPr>
                      <a:r>
                        <a:rPr lang="fr-FR" sz="1000" dirty="0">
                          <a:effectLst/>
                          <a:latin typeface="Arial MT"/>
                          <a:ea typeface="Arial MT"/>
                          <a:cs typeface="Arial MT"/>
                        </a:rPr>
                        <a:t>Lieu</a:t>
                      </a:r>
                      <a:r>
                        <a:rPr lang="fr-FR" sz="1000" spc="-15" dirty="0">
                          <a:effectLst/>
                          <a:latin typeface="Arial MT"/>
                          <a:ea typeface="Arial MT"/>
                          <a:cs typeface="Arial MT"/>
                        </a:rPr>
                        <a:t> </a:t>
                      </a:r>
                      <a:r>
                        <a:rPr lang="fr-FR" sz="1000" dirty="0">
                          <a:effectLst/>
                          <a:latin typeface="Arial MT"/>
                          <a:ea typeface="Arial MT"/>
                          <a:cs typeface="Arial MT"/>
                        </a:rPr>
                        <a:t>:</a:t>
                      </a:r>
                      <a:r>
                        <a:rPr lang="fr-FR" sz="1000" spc="-20" dirty="0">
                          <a:effectLst/>
                          <a:latin typeface="Arial MT"/>
                          <a:ea typeface="Arial MT"/>
                          <a:cs typeface="Arial MT"/>
                        </a:rPr>
                        <a:t> </a:t>
                      </a:r>
                      <a:r>
                        <a:rPr lang="fr-FR" sz="1000" dirty="0">
                          <a:effectLst/>
                          <a:latin typeface="Arial MT"/>
                          <a:ea typeface="Arial MT"/>
                          <a:cs typeface="Arial MT"/>
                        </a:rPr>
                        <a:t>A</a:t>
                      </a:r>
                      <a:r>
                        <a:rPr lang="fr-FR" sz="1000" spc="-20" dirty="0">
                          <a:effectLst/>
                          <a:latin typeface="Arial MT"/>
                          <a:ea typeface="Arial MT"/>
                          <a:cs typeface="Arial MT"/>
                        </a:rPr>
                        <a:t> </a:t>
                      </a:r>
                      <a:r>
                        <a:rPr lang="fr-FR" sz="1000" dirty="0">
                          <a:effectLst/>
                          <a:latin typeface="Arial MT"/>
                          <a:ea typeface="Arial MT"/>
                          <a:cs typeface="Arial MT"/>
                        </a:rPr>
                        <a:t>définir</a:t>
                      </a:r>
                      <a:endParaRPr lang="fr-FR" sz="1100" dirty="0">
                        <a:effectLst/>
                        <a:latin typeface="Arial MT"/>
                        <a:ea typeface="Arial MT"/>
                        <a:cs typeface="Arial M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79647738"/>
                  </a:ext>
                </a:extLst>
              </a:tr>
            </a:tbl>
          </a:graphicData>
        </a:graphic>
      </p:graphicFrame>
    </p:spTree>
    <p:extLst>
      <p:ext uri="{BB962C8B-B14F-4D97-AF65-F5344CB8AC3E}">
        <p14:creationId xmlns:p14="http://schemas.microsoft.com/office/powerpoint/2010/main" val="154870576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a:extLst>
              <a:ext uri="{FF2B5EF4-FFF2-40B4-BE49-F238E27FC236}">
                <a16:creationId xmlns:a16="http://schemas.microsoft.com/office/drawing/2014/main" id="{EE4876AD-4531-4E42-B75D-18C5FC566044}"/>
              </a:ext>
            </a:extLst>
          </p:cNvPr>
          <p:cNvSpPr txBox="1"/>
          <p:nvPr/>
        </p:nvSpPr>
        <p:spPr>
          <a:xfrm>
            <a:off x="4854744" y="167119"/>
            <a:ext cx="2482511" cy="307777"/>
          </a:xfrm>
          <a:prstGeom prst="rect">
            <a:avLst/>
          </a:prstGeom>
          <a:noFill/>
        </p:spPr>
        <p:txBody>
          <a:bodyPr wrap="square" rtlCol="0">
            <a:spAutoFit/>
          </a:bodyPr>
          <a:lstStyle/>
          <a:p>
            <a:r>
              <a:rPr lang="fr-FR" sz="1400" dirty="0"/>
              <a:t>DISPOSITIFS du PAF 2022-2023</a:t>
            </a:r>
          </a:p>
        </p:txBody>
      </p:sp>
      <p:sp>
        <p:nvSpPr>
          <p:cNvPr id="4" name="Espace réservé du numéro de diapositive 3">
            <a:extLst>
              <a:ext uri="{FF2B5EF4-FFF2-40B4-BE49-F238E27FC236}">
                <a16:creationId xmlns:a16="http://schemas.microsoft.com/office/drawing/2014/main" id="{6F541FE2-D72F-4FC9-8A0A-1160E51CFA5B}"/>
              </a:ext>
            </a:extLst>
          </p:cNvPr>
          <p:cNvSpPr>
            <a:spLocks noGrp="1"/>
          </p:cNvSpPr>
          <p:nvPr>
            <p:ph type="sldNum" sz="quarter" idx="12"/>
          </p:nvPr>
        </p:nvSpPr>
        <p:spPr/>
        <p:txBody>
          <a:bodyPr/>
          <a:lstStyle/>
          <a:p>
            <a:fld id="{B09499B9-A54A-48B6-A9F5-EC93DEB5225B}" type="slidenum">
              <a:rPr lang="fr-FR" smtClean="0"/>
              <a:t>34</a:t>
            </a:fld>
            <a:endParaRPr lang="fr-FR" dirty="0"/>
          </a:p>
        </p:txBody>
      </p:sp>
      <p:graphicFrame>
        <p:nvGraphicFramePr>
          <p:cNvPr id="10" name="Tableau 9">
            <a:extLst>
              <a:ext uri="{FF2B5EF4-FFF2-40B4-BE49-F238E27FC236}">
                <a16:creationId xmlns:a16="http://schemas.microsoft.com/office/drawing/2014/main" id="{1ACA5508-F843-431E-B926-E7E14EF4C93E}"/>
              </a:ext>
            </a:extLst>
          </p:cNvPr>
          <p:cNvGraphicFramePr>
            <a:graphicFrameLocks noGrp="1"/>
          </p:cNvGraphicFramePr>
          <p:nvPr>
            <p:extLst>
              <p:ext uri="{D42A27DB-BD31-4B8C-83A1-F6EECF244321}">
                <p14:modId xmlns:p14="http://schemas.microsoft.com/office/powerpoint/2010/main" val="1881669353"/>
              </p:ext>
            </p:extLst>
          </p:nvPr>
        </p:nvGraphicFramePr>
        <p:xfrm>
          <a:off x="896450" y="967301"/>
          <a:ext cx="10457350" cy="2023110"/>
        </p:xfrm>
        <a:graphic>
          <a:graphicData uri="http://schemas.openxmlformats.org/drawingml/2006/table">
            <a:tbl>
              <a:tblPr firstRow="1" firstCol="1" lastRow="1" lastCol="1" bandRow="1" bandCol="1"/>
              <a:tblGrid>
                <a:gridCol w="5170424">
                  <a:extLst>
                    <a:ext uri="{9D8B030D-6E8A-4147-A177-3AD203B41FA5}">
                      <a16:colId xmlns:a16="http://schemas.microsoft.com/office/drawing/2014/main" val="1130442291"/>
                    </a:ext>
                  </a:extLst>
                </a:gridCol>
                <a:gridCol w="5286926">
                  <a:extLst>
                    <a:ext uri="{9D8B030D-6E8A-4147-A177-3AD203B41FA5}">
                      <a16:colId xmlns:a16="http://schemas.microsoft.com/office/drawing/2014/main" val="2678482874"/>
                    </a:ext>
                  </a:extLst>
                </a:gridCol>
              </a:tblGrid>
              <a:tr h="219710">
                <a:tc gridSpan="2">
                  <a:txBody>
                    <a:bodyPr/>
                    <a:lstStyle/>
                    <a:p>
                      <a:pPr marL="43180">
                        <a:spcBef>
                          <a:spcPts val="95"/>
                        </a:spcBef>
                        <a:spcAft>
                          <a:spcPts val="0"/>
                        </a:spcAft>
                      </a:pPr>
                      <a:r>
                        <a:rPr lang="fr-FR" sz="1100" b="1" dirty="0">
                          <a:solidFill>
                            <a:schemeClr val="bg1"/>
                          </a:solidFill>
                          <a:effectLst/>
                          <a:latin typeface="Arial" panose="020B0604020202020204" pitchFamily="34" charset="0"/>
                          <a:ea typeface="Arial MT"/>
                          <a:cs typeface="Arial MT"/>
                        </a:rPr>
                        <a:t>Dispositif</a:t>
                      </a:r>
                      <a:r>
                        <a:rPr lang="fr-FR" sz="1100" b="1" spc="10" dirty="0">
                          <a:solidFill>
                            <a:schemeClr val="bg1"/>
                          </a:solidFill>
                          <a:effectLst/>
                          <a:latin typeface="Arial" panose="020B0604020202020204" pitchFamily="34" charset="0"/>
                          <a:ea typeface="Arial MT"/>
                          <a:cs typeface="Arial MT"/>
                        </a:rPr>
                        <a:t> </a:t>
                      </a:r>
                      <a:r>
                        <a:rPr lang="fr-FR" sz="1100" b="1" dirty="0">
                          <a:solidFill>
                            <a:schemeClr val="bg1"/>
                          </a:solidFill>
                          <a:effectLst/>
                          <a:latin typeface="Arial" panose="020B0604020202020204" pitchFamily="34" charset="0"/>
                          <a:ea typeface="Arial MT"/>
                          <a:cs typeface="Arial MT"/>
                        </a:rPr>
                        <a:t>:</a:t>
                      </a:r>
                      <a:r>
                        <a:rPr lang="fr-FR" sz="1100" b="1" spc="10" dirty="0">
                          <a:solidFill>
                            <a:schemeClr val="bg1"/>
                          </a:solidFill>
                          <a:effectLst/>
                          <a:latin typeface="Arial" panose="020B0604020202020204" pitchFamily="34" charset="0"/>
                          <a:ea typeface="Arial MT"/>
                          <a:cs typeface="Arial MT"/>
                        </a:rPr>
                        <a:t> </a:t>
                      </a:r>
                      <a:r>
                        <a:rPr lang="fr-FR" sz="1100" b="1" dirty="0">
                          <a:solidFill>
                            <a:schemeClr val="bg1"/>
                          </a:solidFill>
                          <a:effectLst/>
                          <a:latin typeface="Arial" panose="020B0604020202020204" pitchFamily="34" charset="0"/>
                          <a:ea typeface="Arial MT"/>
                          <a:cs typeface="Arial MT"/>
                        </a:rPr>
                        <a:t>SC03</a:t>
                      </a:r>
                      <a:r>
                        <a:rPr lang="fr-FR" sz="1100" b="1" spc="5" dirty="0">
                          <a:solidFill>
                            <a:schemeClr val="bg1"/>
                          </a:solidFill>
                          <a:effectLst/>
                          <a:latin typeface="Arial" panose="020B0604020202020204" pitchFamily="34" charset="0"/>
                          <a:ea typeface="Arial MT"/>
                          <a:cs typeface="Arial MT"/>
                        </a:rPr>
                        <a:t> </a:t>
                      </a:r>
                      <a:r>
                        <a:rPr lang="fr-FR" sz="1100" b="1" dirty="0">
                          <a:solidFill>
                            <a:schemeClr val="bg1"/>
                          </a:solidFill>
                          <a:effectLst/>
                          <a:latin typeface="Arial" panose="020B0604020202020204" pitchFamily="34" charset="0"/>
                          <a:ea typeface="Arial MT"/>
                          <a:cs typeface="Arial MT"/>
                        </a:rPr>
                        <a:t>-</a:t>
                      </a:r>
                      <a:r>
                        <a:rPr lang="fr-FR" sz="1100" b="1" spc="5" dirty="0">
                          <a:solidFill>
                            <a:schemeClr val="bg1"/>
                          </a:solidFill>
                          <a:effectLst/>
                          <a:latin typeface="Arial" panose="020B0604020202020204" pitchFamily="34" charset="0"/>
                          <a:ea typeface="Arial MT"/>
                          <a:cs typeface="Arial MT"/>
                        </a:rPr>
                        <a:t> </a:t>
                      </a:r>
                      <a:r>
                        <a:rPr lang="fr-FR" sz="1100" b="1" dirty="0">
                          <a:solidFill>
                            <a:schemeClr val="bg1"/>
                          </a:solidFill>
                          <a:effectLst/>
                          <a:latin typeface="Arial" panose="020B0604020202020204" pitchFamily="34" charset="0"/>
                          <a:ea typeface="Arial MT"/>
                          <a:cs typeface="Arial MT"/>
                        </a:rPr>
                        <a:t>Activités</a:t>
                      </a:r>
                      <a:r>
                        <a:rPr lang="fr-FR" sz="1100" b="1" spc="5" dirty="0">
                          <a:solidFill>
                            <a:schemeClr val="bg1"/>
                          </a:solidFill>
                          <a:effectLst/>
                          <a:latin typeface="Arial" panose="020B0604020202020204" pitchFamily="34" charset="0"/>
                          <a:ea typeface="Arial MT"/>
                          <a:cs typeface="Arial MT"/>
                        </a:rPr>
                        <a:t> </a:t>
                      </a:r>
                      <a:r>
                        <a:rPr lang="fr-FR" sz="1100" b="1" dirty="0">
                          <a:solidFill>
                            <a:schemeClr val="bg1"/>
                          </a:solidFill>
                          <a:effectLst/>
                          <a:latin typeface="Arial" panose="020B0604020202020204" pitchFamily="34" charset="0"/>
                          <a:ea typeface="Arial MT"/>
                          <a:cs typeface="Arial MT"/>
                        </a:rPr>
                        <a:t>corporelles</a:t>
                      </a:r>
                      <a:r>
                        <a:rPr lang="fr-FR" sz="1100" b="1" spc="10" dirty="0">
                          <a:solidFill>
                            <a:schemeClr val="bg1"/>
                          </a:solidFill>
                          <a:effectLst/>
                          <a:latin typeface="Arial" panose="020B0604020202020204" pitchFamily="34" charset="0"/>
                          <a:ea typeface="Arial MT"/>
                          <a:cs typeface="Arial MT"/>
                        </a:rPr>
                        <a:t> </a:t>
                      </a:r>
                      <a:r>
                        <a:rPr lang="fr-FR" sz="1100" b="1" dirty="0">
                          <a:solidFill>
                            <a:schemeClr val="bg1"/>
                          </a:solidFill>
                          <a:effectLst/>
                          <a:latin typeface="Arial" panose="020B0604020202020204" pitchFamily="34" charset="0"/>
                          <a:ea typeface="Arial MT"/>
                          <a:cs typeface="Arial MT"/>
                        </a:rPr>
                        <a:t>de</a:t>
                      </a:r>
                      <a:r>
                        <a:rPr lang="fr-FR" sz="1100" b="1" spc="5" dirty="0">
                          <a:solidFill>
                            <a:schemeClr val="bg1"/>
                          </a:solidFill>
                          <a:effectLst/>
                          <a:latin typeface="Arial" panose="020B0604020202020204" pitchFamily="34" charset="0"/>
                          <a:ea typeface="Arial MT"/>
                          <a:cs typeface="Arial MT"/>
                        </a:rPr>
                        <a:t> </a:t>
                      </a:r>
                      <a:r>
                        <a:rPr lang="fr-FR" sz="1100" b="1" dirty="0">
                          <a:solidFill>
                            <a:schemeClr val="bg1"/>
                          </a:solidFill>
                          <a:effectLst/>
                          <a:latin typeface="Arial" panose="020B0604020202020204" pitchFamily="34" charset="0"/>
                          <a:ea typeface="Arial MT"/>
                          <a:cs typeface="Arial MT"/>
                        </a:rPr>
                        <a:t>bien</a:t>
                      </a:r>
                      <a:r>
                        <a:rPr lang="fr-FR" sz="1100" b="1" spc="5" dirty="0">
                          <a:solidFill>
                            <a:schemeClr val="bg1"/>
                          </a:solidFill>
                          <a:effectLst/>
                          <a:latin typeface="Arial" panose="020B0604020202020204" pitchFamily="34" charset="0"/>
                          <a:ea typeface="Arial MT"/>
                          <a:cs typeface="Arial MT"/>
                        </a:rPr>
                        <a:t> </a:t>
                      </a:r>
                      <a:r>
                        <a:rPr lang="fr-FR" sz="1100" b="1" dirty="0">
                          <a:solidFill>
                            <a:schemeClr val="bg1"/>
                          </a:solidFill>
                          <a:effectLst/>
                          <a:latin typeface="Arial" panose="020B0604020202020204" pitchFamily="34" charset="0"/>
                          <a:ea typeface="Arial MT"/>
                          <a:cs typeface="Arial MT"/>
                        </a:rPr>
                        <a:t>être</a:t>
                      </a:r>
                      <a:endParaRPr lang="fr-FR" sz="1100" dirty="0">
                        <a:solidFill>
                          <a:schemeClr val="bg1"/>
                        </a:solidFill>
                        <a:effectLst/>
                        <a:latin typeface="Arial MT"/>
                        <a:ea typeface="Arial MT"/>
                        <a:cs typeface="Arial M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solidFill>
                      <a:srgbClr val="328BCB"/>
                    </a:solidFill>
                  </a:tcPr>
                </a:tc>
                <a:tc hMerge="1">
                  <a:txBody>
                    <a:bodyPr/>
                    <a:lstStyle/>
                    <a:p>
                      <a:endParaRPr lang="fr-FR"/>
                    </a:p>
                  </a:txBody>
                  <a:tcPr/>
                </a:tc>
                <a:extLst>
                  <a:ext uri="{0D108BD9-81ED-4DB2-BD59-A6C34878D82A}">
                    <a16:rowId xmlns:a16="http://schemas.microsoft.com/office/drawing/2014/main" val="1316637465"/>
                  </a:ext>
                </a:extLst>
              </a:tr>
              <a:tr h="265430">
                <a:tc>
                  <a:txBody>
                    <a:bodyPr/>
                    <a:lstStyle/>
                    <a:p>
                      <a:pPr marL="38735">
                        <a:spcBef>
                          <a:spcPts val="265"/>
                        </a:spcBef>
                      </a:pPr>
                      <a:r>
                        <a:rPr lang="fr-FR" sz="1000" b="1" dirty="0">
                          <a:effectLst/>
                          <a:latin typeface="Arial" panose="020B0604020202020204" pitchFamily="34" charset="0"/>
                          <a:ea typeface="Arial MT"/>
                          <a:cs typeface="Arial MT"/>
                        </a:rPr>
                        <a:t>Identifiant</a:t>
                      </a:r>
                      <a:r>
                        <a:rPr lang="fr-FR" sz="1000" b="1" spc="-20" dirty="0">
                          <a:effectLst/>
                          <a:latin typeface="Arial" panose="020B0604020202020204" pitchFamily="34" charset="0"/>
                          <a:ea typeface="Arial MT"/>
                          <a:cs typeface="Arial MT"/>
                        </a:rPr>
                        <a:t> </a:t>
                      </a:r>
                      <a:r>
                        <a:rPr lang="fr-FR" sz="1000" b="1" dirty="0">
                          <a:effectLst/>
                          <a:latin typeface="Arial" panose="020B0604020202020204" pitchFamily="34" charset="0"/>
                          <a:ea typeface="Arial MT"/>
                          <a:cs typeface="Arial MT"/>
                        </a:rPr>
                        <a:t>:</a:t>
                      </a:r>
                      <a:r>
                        <a:rPr lang="fr-FR" sz="1000" b="1" spc="-25" dirty="0">
                          <a:effectLst/>
                          <a:latin typeface="Arial" panose="020B0604020202020204" pitchFamily="34" charset="0"/>
                          <a:ea typeface="Arial MT"/>
                          <a:cs typeface="Arial MT"/>
                        </a:rPr>
                        <a:t> </a:t>
                      </a:r>
                      <a:r>
                        <a:rPr lang="fr-FR" sz="1000" b="1" dirty="0">
                          <a:effectLst/>
                          <a:latin typeface="Arial" panose="020B0604020202020204" pitchFamily="34" charset="0"/>
                          <a:ea typeface="Arial MT"/>
                          <a:cs typeface="Arial MT"/>
                        </a:rPr>
                        <a:t>22D0392086</a:t>
                      </a:r>
                      <a:endParaRPr lang="fr-FR" sz="1100" dirty="0">
                        <a:effectLst/>
                        <a:latin typeface="Arial MT"/>
                        <a:ea typeface="Arial MT"/>
                        <a:cs typeface="Arial M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tcPr>
                </a:tc>
                <a:tc>
                  <a:txBody>
                    <a:bodyPr/>
                    <a:lstStyle/>
                    <a:p>
                      <a:pPr marL="40005">
                        <a:spcBef>
                          <a:spcPts val="235"/>
                        </a:spcBef>
                        <a:spcAft>
                          <a:spcPts val="0"/>
                        </a:spcAft>
                      </a:pPr>
                      <a:r>
                        <a:rPr lang="fr-FR" sz="1000" dirty="0">
                          <a:effectLst/>
                          <a:latin typeface="Arial MT"/>
                        </a:rPr>
                        <a:t>Inscription</a:t>
                      </a:r>
                      <a:r>
                        <a:rPr lang="fr-FR" sz="1000" spc="-25" dirty="0">
                          <a:effectLst/>
                          <a:latin typeface="Arial MT"/>
                        </a:rPr>
                        <a:t> </a:t>
                      </a:r>
                      <a:r>
                        <a:rPr lang="fr-FR" sz="1000" dirty="0">
                          <a:effectLst/>
                          <a:latin typeface="Arial MT"/>
                        </a:rPr>
                        <a:t>:</a:t>
                      </a:r>
                      <a:r>
                        <a:rPr lang="fr-FR" sz="1000" spc="-30" dirty="0">
                          <a:effectLst/>
                          <a:latin typeface="Arial MT"/>
                        </a:rPr>
                        <a:t> </a:t>
                      </a:r>
                      <a:r>
                        <a:rPr lang="fr-FR" sz="1000" dirty="0">
                          <a:effectLst/>
                          <a:latin typeface="Arial MT"/>
                        </a:rPr>
                        <a:t>du</a:t>
                      </a:r>
                      <a:r>
                        <a:rPr lang="fr-FR" sz="1000" spc="-25" dirty="0">
                          <a:effectLst/>
                          <a:latin typeface="Arial MT"/>
                        </a:rPr>
                        <a:t> </a:t>
                      </a:r>
                      <a:r>
                        <a:rPr lang="fr-FR" sz="1000" dirty="0">
                          <a:effectLst/>
                          <a:latin typeface="Arial MT"/>
                        </a:rPr>
                        <a:t>19/10 au 09/11/2022</a:t>
                      </a:r>
                      <a:endParaRPr lang="fr-FR" sz="1100" dirty="0">
                        <a:effectLst/>
                        <a:latin typeface="Arial M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88930111"/>
                  </a:ext>
                </a:extLst>
              </a:tr>
              <a:tr h="302260">
                <a:tc gridSpan="2">
                  <a:txBody>
                    <a:bodyPr/>
                    <a:lstStyle/>
                    <a:p>
                      <a:pPr marL="4445" marR="107315" indent="34290">
                        <a:lnSpc>
                          <a:spcPts val="1130"/>
                        </a:lnSpc>
                        <a:spcBef>
                          <a:spcPts val="20"/>
                        </a:spcBef>
                        <a:spcAft>
                          <a:spcPts val="0"/>
                        </a:spcAft>
                      </a:pPr>
                      <a:r>
                        <a:rPr lang="fr-FR" sz="1000" dirty="0">
                          <a:effectLst/>
                          <a:latin typeface="Arial MT"/>
                          <a:ea typeface="Arial MT"/>
                          <a:cs typeface="Arial MT"/>
                        </a:rPr>
                        <a:t>Objectifs</a:t>
                      </a:r>
                      <a:r>
                        <a:rPr lang="fr-FR" sz="1000" spc="-25" dirty="0">
                          <a:effectLst/>
                          <a:latin typeface="Arial MT"/>
                          <a:ea typeface="Arial MT"/>
                          <a:cs typeface="Arial MT"/>
                        </a:rPr>
                        <a:t> </a:t>
                      </a:r>
                      <a:r>
                        <a:rPr lang="fr-FR" sz="1000" dirty="0">
                          <a:effectLst/>
                          <a:latin typeface="Arial MT"/>
                          <a:ea typeface="Arial MT"/>
                          <a:cs typeface="Arial MT"/>
                        </a:rPr>
                        <a:t>généraux</a:t>
                      </a:r>
                      <a:r>
                        <a:rPr lang="fr-FR" sz="1000" spc="-20" dirty="0">
                          <a:effectLst/>
                          <a:latin typeface="Arial MT"/>
                          <a:ea typeface="Arial MT"/>
                          <a:cs typeface="Arial MT"/>
                        </a:rPr>
                        <a:t> </a:t>
                      </a:r>
                      <a:r>
                        <a:rPr lang="fr-FR" sz="1000" dirty="0">
                          <a:effectLst/>
                          <a:latin typeface="Arial MT"/>
                          <a:ea typeface="Arial MT"/>
                          <a:cs typeface="Arial MT"/>
                        </a:rPr>
                        <a:t>:</a:t>
                      </a:r>
                      <a:r>
                        <a:rPr lang="fr-FR" sz="1000" spc="-35" dirty="0">
                          <a:effectLst/>
                          <a:latin typeface="Arial MT"/>
                          <a:ea typeface="Arial MT"/>
                          <a:cs typeface="Arial MT"/>
                        </a:rPr>
                        <a:t> </a:t>
                      </a:r>
                      <a:r>
                        <a:rPr lang="fr-FR" sz="1000" dirty="0">
                          <a:effectLst/>
                          <a:latin typeface="Arial MT"/>
                          <a:ea typeface="Arial MT"/>
                          <a:cs typeface="Arial MT"/>
                        </a:rPr>
                        <a:t>Développer</a:t>
                      </a:r>
                      <a:r>
                        <a:rPr lang="fr-FR" sz="1000" spc="-20" dirty="0">
                          <a:effectLst/>
                          <a:latin typeface="Arial MT"/>
                          <a:ea typeface="Arial MT"/>
                          <a:cs typeface="Arial MT"/>
                        </a:rPr>
                        <a:t> </a:t>
                      </a:r>
                      <a:r>
                        <a:rPr lang="fr-FR" sz="1000" dirty="0">
                          <a:effectLst/>
                          <a:latin typeface="Arial MT"/>
                          <a:ea typeface="Arial MT"/>
                          <a:cs typeface="Arial MT"/>
                        </a:rPr>
                        <a:t>des</a:t>
                      </a:r>
                      <a:r>
                        <a:rPr lang="fr-FR" sz="1000" spc="-20" dirty="0">
                          <a:effectLst/>
                          <a:latin typeface="Arial MT"/>
                          <a:ea typeface="Arial MT"/>
                          <a:cs typeface="Arial MT"/>
                        </a:rPr>
                        <a:t> </a:t>
                      </a:r>
                      <a:r>
                        <a:rPr lang="fr-FR" sz="1000" dirty="0">
                          <a:effectLst/>
                          <a:latin typeface="Arial MT"/>
                          <a:ea typeface="Arial MT"/>
                          <a:cs typeface="Arial MT"/>
                        </a:rPr>
                        <a:t>activités</a:t>
                      </a:r>
                      <a:r>
                        <a:rPr lang="fr-FR" sz="1000" spc="-25" dirty="0">
                          <a:effectLst/>
                          <a:latin typeface="Arial MT"/>
                          <a:ea typeface="Arial MT"/>
                          <a:cs typeface="Arial MT"/>
                        </a:rPr>
                        <a:t> </a:t>
                      </a:r>
                      <a:r>
                        <a:rPr lang="fr-FR" sz="1000" dirty="0">
                          <a:effectLst/>
                          <a:latin typeface="Arial MT"/>
                          <a:ea typeface="Arial MT"/>
                          <a:cs typeface="Arial MT"/>
                        </a:rPr>
                        <a:t>corporelles</a:t>
                      </a:r>
                      <a:r>
                        <a:rPr lang="fr-FR" sz="1000" spc="-20" dirty="0">
                          <a:effectLst/>
                          <a:latin typeface="Arial MT"/>
                          <a:ea typeface="Arial MT"/>
                          <a:cs typeface="Arial MT"/>
                        </a:rPr>
                        <a:t> </a:t>
                      </a:r>
                      <a:r>
                        <a:rPr lang="fr-FR" sz="1000" dirty="0">
                          <a:effectLst/>
                          <a:latin typeface="Arial MT"/>
                          <a:ea typeface="Arial MT"/>
                          <a:cs typeface="Arial MT"/>
                        </a:rPr>
                        <a:t>de</a:t>
                      </a:r>
                      <a:r>
                        <a:rPr lang="fr-FR" sz="1000" spc="-30" dirty="0">
                          <a:effectLst/>
                          <a:latin typeface="Arial MT"/>
                          <a:ea typeface="Arial MT"/>
                          <a:cs typeface="Arial MT"/>
                        </a:rPr>
                        <a:t> </a:t>
                      </a:r>
                      <a:r>
                        <a:rPr lang="fr-FR" sz="1000" dirty="0">
                          <a:effectLst/>
                          <a:latin typeface="Arial MT"/>
                          <a:ea typeface="Arial MT"/>
                          <a:cs typeface="Arial MT"/>
                        </a:rPr>
                        <a:t>bien-être</a:t>
                      </a:r>
                      <a:r>
                        <a:rPr lang="fr-FR" sz="1000" spc="-25" dirty="0">
                          <a:effectLst/>
                          <a:latin typeface="Arial MT"/>
                          <a:ea typeface="Arial MT"/>
                          <a:cs typeface="Arial MT"/>
                        </a:rPr>
                        <a:t> </a:t>
                      </a:r>
                      <a:r>
                        <a:rPr lang="fr-FR" sz="1000" dirty="0">
                          <a:effectLst/>
                          <a:latin typeface="Arial MT"/>
                          <a:ea typeface="Arial MT"/>
                          <a:cs typeface="Arial MT"/>
                        </a:rPr>
                        <a:t>dans</a:t>
                      </a:r>
                      <a:r>
                        <a:rPr lang="fr-FR" sz="1000" spc="-20" dirty="0">
                          <a:effectLst/>
                          <a:latin typeface="Arial MT"/>
                          <a:ea typeface="Arial MT"/>
                          <a:cs typeface="Arial MT"/>
                        </a:rPr>
                        <a:t> </a:t>
                      </a:r>
                      <a:r>
                        <a:rPr lang="fr-FR" sz="1000" dirty="0">
                          <a:effectLst/>
                          <a:latin typeface="Arial MT"/>
                          <a:ea typeface="Arial MT"/>
                          <a:cs typeface="Arial MT"/>
                        </a:rPr>
                        <a:t>le</a:t>
                      </a:r>
                      <a:r>
                        <a:rPr lang="fr-FR" sz="1000" spc="-30" dirty="0">
                          <a:effectLst/>
                          <a:latin typeface="Arial MT"/>
                          <a:ea typeface="Arial MT"/>
                          <a:cs typeface="Arial MT"/>
                        </a:rPr>
                        <a:t> </a:t>
                      </a:r>
                      <a:r>
                        <a:rPr lang="fr-FR" sz="1000" dirty="0">
                          <a:effectLst/>
                          <a:latin typeface="Arial MT"/>
                          <a:ea typeface="Arial MT"/>
                          <a:cs typeface="Arial MT"/>
                        </a:rPr>
                        <a:t>quotidien</a:t>
                      </a:r>
                      <a:r>
                        <a:rPr lang="fr-FR" sz="1000" spc="-30" dirty="0">
                          <a:effectLst/>
                          <a:latin typeface="Arial MT"/>
                          <a:ea typeface="Arial MT"/>
                          <a:cs typeface="Arial MT"/>
                        </a:rPr>
                        <a:t> </a:t>
                      </a:r>
                      <a:r>
                        <a:rPr lang="fr-FR" sz="1000" dirty="0">
                          <a:effectLst/>
                          <a:latin typeface="Arial MT"/>
                          <a:ea typeface="Arial MT"/>
                          <a:cs typeface="Arial MT"/>
                        </a:rPr>
                        <a:t>de</a:t>
                      </a:r>
                      <a:r>
                        <a:rPr lang="fr-FR" sz="1000" spc="-30" dirty="0">
                          <a:effectLst/>
                          <a:latin typeface="Arial MT"/>
                          <a:ea typeface="Arial MT"/>
                          <a:cs typeface="Arial MT"/>
                        </a:rPr>
                        <a:t> </a:t>
                      </a:r>
                      <a:r>
                        <a:rPr lang="fr-FR" sz="1000" dirty="0">
                          <a:effectLst/>
                          <a:latin typeface="Arial MT"/>
                          <a:ea typeface="Arial MT"/>
                          <a:cs typeface="Arial MT"/>
                        </a:rPr>
                        <a:t>la</a:t>
                      </a:r>
                      <a:r>
                        <a:rPr lang="fr-FR" sz="1000" spc="-25" dirty="0">
                          <a:effectLst/>
                          <a:latin typeface="Arial MT"/>
                          <a:ea typeface="Arial MT"/>
                          <a:cs typeface="Arial MT"/>
                        </a:rPr>
                        <a:t> </a:t>
                      </a:r>
                      <a:r>
                        <a:rPr lang="fr-FR" sz="1000" dirty="0">
                          <a:effectLst/>
                          <a:latin typeface="Arial MT"/>
                          <a:ea typeface="Arial MT"/>
                          <a:cs typeface="Arial MT"/>
                        </a:rPr>
                        <a:t>classe</a:t>
                      </a:r>
                      <a:r>
                        <a:rPr lang="fr-FR" sz="1000" spc="-30" dirty="0">
                          <a:effectLst/>
                          <a:latin typeface="Arial MT"/>
                          <a:ea typeface="Arial MT"/>
                          <a:cs typeface="Arial MT"/>
                        </a:rPr>
                        <a:t> </a:t>
                      </a:r>
                      <a:r>
                        <a:rPr lang="fr-FR" sz="1000" dirty="0">
                          <a:effectLst/>
                          <a:latin typeface="Arial MT"/>
                          <a:ea typeface="Arial MT"/>
                          <a:cs typeface="Arial MT"/>
                        </a:rPr>
                        <a:t>pour</a:t>
                      </a:r>
                      <a:r>
                        <a:rPr lang="fr-FR" sz="1000" spc="-260" dirty="0">
                          <a:effectLst/>
                          <a:latin typeface="Arial MT"/>
                          <a:ea typeface="Arial MT"/>
                          <a:cs typeface="Arial MT"/>
                        </a:rPr>
                        <a:t> </a:t>
                      </a:r>
                      <a:r>
                        <a:rPr lang="fr-FR" sz="1000" dirty="0">
                          <a:effectLst/>
                          <a:latin typeface="Arial MT"/>
                          <a:ea typeface="Arial MT"/>
                          <a:cs typeface="Arial MT"/>
                        </a:rPr>
                        <a:t>favoriser</a:t>
                      </a:r>
                      <a:r>
                        <a:rPr lang="fr-FR" sz="1000" spc="-5" dirty="0">
                          <a:effectLst/>
                          <a:latin typeface="Arial MT"/>
                          <a:ea typeface="Arial MT"/>
                          <a:cs typeface="Arial MT"/>
                        </a:rPr>
                        <a:t> </a:t>
                      </a:r>
                      <a:r>
                        <a:rPr lang="fr-FR" sz="1000" dirty="0">
                          <a:effectLst/>
                          <a:latin typeface="Arial MT"/>
                          <a:ea typeface="Arial MT"/>
                          <a:cs typeface="Arial MT"/>
                        </a:rPr>
                        <a:t>tous les apprentissages</a:t>
                      </a:r>
                      <a:endParaRPr lang="fr-FR" sz="1100" dirty="0">
                        <a:effectLst/>
                        <a:latin typeface="Arial MT"/>
                        <a:ea typeface="Arial MT"/>
                        <a:cs typeface="Arial M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tcPr>
                </a:tc>
                <a:tc hMerge="1">
                  <a:txBody>
                    <a:bodyPr/>
                    <a:lstStyle/>
                    <a:p>
                      <a:endParaRPr lang="fr-FR"/>
                    </a:p>
                  </a:txBody>
                  <a:tcPr/>
                </a:tc>
                <a:extLst>
                  <a:ext uri="{0D108BD9-81ED-4DB2-BD59-A6C34878D82A}">
                    <a16:rowId xmlns:a16="http://schemas.microsoft.com/office/drawing/2014/main" val="4086491784"/>
                  </a:ext>
                </a:extLst>
              </a:tr>
              <a:tr h="264160">
                <a:tc>
                  <a:txBody>
                    <a:bodyPr/>
                    <a:lstStyle/>
                    <a:p>
                      <a:pPr marL="38735">
                        <a:spcBef>
                          <a:spcPts val="225"/>
                        </a:spcBef>
                      </a:pPr>
                      <a:r>
                        <a:rPr lang="fr-FR" sz="1000" dirty="0">
                          <a:effectLst/>
                          <a:latin typeface="Arial MT"/>
                          <a:ea typeface="Arial MT"/>
                          <a:cs typeface="Arial MT"/>
                        </a:rPr>
                        <a:t>Responsable</a:t>
                      </a:r>
                      <a:r>
                        <a:rPr lang="fr-FR" sz="1000" spc="-20" dirty="0">
                          <a:effectLst/>
                          <a:latin typeface="Arial MT"/>
                          <a:ea typeface="Arial MT"/>
                          <a:cs typeface="Arial MT"/>
                        </a:rPr>
                        <a:t> </a:t>
                      </a:r>
                      <a:r>
                        <a:rPr lang="fr-FR" sz="1000" dirty="0">
                          <a:effectLst/>
                          <a:latin typeface="Arial MT"/>
                          <a:ea typeface="Arial MT"/>
                          <a:cs typeface="Arial MT"/>
                        </a:rPr>
                        <a:t>:</a:t>
                      </a:r>
                      <a:r>
                        <a:rPr lang="fr-FR" sz="1000" spc="-25" dirty="0">
                          <a:effectLst/>
                          <a:latin typeface="Arial MT"/>
                          <a:ea typeface="Arial MT"/>
                          <a:cs typeface="Arial MT"/>
                        </a:rPr>
                        <a:t> </a:t>
                      </a:r>
                      <a:r>
                        <a:rPr lang="fr-FR" sz="1000" dirty="0">
                          <a:effectLst/>
                          <a:latin typeface="Arial MT"/>
                          <a:ea typeface="Arial MT"/>
                          <a:cs typeface="Arial MT"/>
                        </a:rPr>
                        <a:t>CPD</a:t>
                      </a:r>
                      <a:r>
                        <a:rPr lang="fr-FR" sz="1000" spc="-15" dirty="0">
                          <a:effectLst/>
                          <a:latin typeface="Arial MT"/>
                          <a:ea typeface="Arial MT"/>
                          <a:cs typeface="Arial MT"/>
                        </a:rPr>
                        <a:t> </a:t>
                      </a:r>
                      <a:r>
                        <a:rPr lang="fr-FR" sz="1000" dirty="0">
                          <a:effectLst/>
                          <a:latin typeface="Arial MT"/>
                          <a:ea typeface="Arial MT"/>
                          <a:cs typeface="Arial MT"/>
                        </a:rPr>
                        <a:t>EPS</a:t>
                      </a:r>
                      <a:endParaRPr lang="fr-FR" sz="1100" dirty="0">
                        <a:effectLst/>
                        <a:latin typeface="Arial MT"/>
                        <a:ea typeface="Arial MT"/>
                        <a:cs typeface="Arial M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tcPr>
                </a:tc>
                <a:tc>
                  <a:txBody>
                    <a:bodyPr/>
                    <a:lstStyle/>
                    <a:p>
                      <a:pPr marL="38735"/>
                      <a:r>
                        <a:rPr lang="fr-FR" sz="1000" dirty="0">
                          <a:effectLst/>
                          <a:latin typeface="Times New Roman" panose="02020603050405020304" pitchFamily="18" charset="0"/>
                          <a:ea typeface="Arial MT"/>
                          <a:cs typeface="Arial MT"/>
                        </a:rPr>
                        <a:t> </a:t>
                      </a:r>
                      <a:r>
                        <a:rPr lang="fr-FR" sz="1000" dirty="0">
                          <a:effectLst/>
                          <a:latin typeface="Arial MT"/>
                        </a:rPr>
                        <a:t>Nb</a:t>
                      </a:r>
                      <a:r>
                        <a:rPr lang="fr-FR" sz="1000" spc="-20" dirty="0">
                          <a:effectLst/>
                          <a:latin typeface="Arial MT"/>
                        </a:rPr>
                        <a:t> </a:t>
                      </a:r>
                      <a:r>
                        <a:rPr lang="fr-FR" sz="1000" dirty="0">
                          <a:effectLst/>
                          <a:latin typeface="Arial MT"/>
                        </a:rPr>
                        <a:t>de</a:t>
                      </a:r>
                      <a:r>
                        <a:rPr lang="fr-FR" sz="1000" spc="-10" dirty="0">
                          <a:effectLst/>
                          <a:latin typeface="Arial MT"/>
                        </a:rPr>
                        <a:t> </a:t>
                      </a:r>
                      <a:r>
                        <a:rPr lang="fr-FR" sz="1000" dirty="0">
                          <a:effectLst/>
                          <a:latin typeface="Arial MT"/>
                        </a:rPr>
                        <a:t>places</a:t>
                      </a:r>
                      <a:r>
                        <a:rPr lang="fr-FR" sz="1000" spc="-10" dirty="0">
                          <a:effectLst/>
                          <a:latin typeface="Arial MT"/>
                        </a:rPr>
                        <a:t> </a:t>
                      </a:r>
                      <a:r>
                        <a:rPr lang="fr-FR" sz="1000" dirty="0">
                          <a:effectLst/>
                          <a:latin typeface="Arial MT"/>
                        </a:rPr>
                        <a:t>:</a:t>
                      </a:r>
                      <a:r>
                        <a:rPr lang="fr-FR" sz="1000" spc="-15" dirty="0">
                          <a:effectLst/>
                          <a:latin typeface="Arial MT"/>
                        </a:rPr>
                        <a:t> </a:t>
                      </a:r>
                      <a:r>
                        <a:rPr lang="fr-FR" sz="1000" dirty="0">
                          <a:effectLst/>
                          <a:latin typeface="Arial MT"/>
                        </a:rPr>
                        <a:t>60</a:t>
                      </a:r>
                      <a:endParaRPr lang="fr-FR" sz="1100" dirty="0">
                        <a:effectLst/>
                        <a:latin typeface="Arial M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98022642"/>
                  </a:ext>
                </a:extLst>
              </a:tr>
              <a:tr h="229870">
                <a:tc gridSpan="2">
                  <a:txBody>
                    <a:bodyPr/>
                    <a:lstStyle/>
                    <a:p>
                      <a:pPr marL="4445">
                        <a:spcBef>
                          <a:spcPts val="45"/>
                        </a:spcBef>
                        <a:spcAft>
                          <a:spcPts val="0"/>
                        </a:spcAft>
                      </a:pPr>
                      <a:r>
                        <a:rPr lang="fr-FR" sz="1000" dirty="0">
                          <a:effectLst/>
                          <a:latin typeface="Arial MT"/>
                          <a:ea typeface="Arial MT"/>
                          <a:cs typeface="Arial MT"/>
                        </a:rPr>
                        <a:t>Public</a:t>
                      </a:r>
                      <a:r>
                        <a:rPr lang="fr-FR" sz="1000" spc="-15" dirty="0">
                          <a:effectLst/>
                          <a:latin typeface="Arial MT"/>
                          <a:ea typeface="Arial MT"/>
                          <a:cs typeface="Arial MT"/>
                        </a:rPr>
                        <a:t> </a:t>
                      </a:r>
                      <a:r>
                        <a:rPr lang="fr-FR" sz="1000" dirty="0">
                          <a:effectLst/>
                          <a:latin typeface="Arial MT"/>
                          <a:ea typeface="Arial MT"/>
                          <a:cs typeface="Arial MT"/>
                        </a:rPr>
                        <a:t>:</a:t>
                      </a:r>
                      <a:r>
                        <a:rPr lang="fr-FR" sz="1000" spc="-20" dirty="0">
                          <a:effectLst/>
                          <a:latin typeface="Arial MT"/>
                          <a:ea typeface="Arial MT"/>
                          <a:cs typeface="Arial MT"/>
                        </a:rPr>
                        <a:t> </a:t>
                      </a:r>
                      <a:r>
                        <a:rPr lang="fr-FR" sz="1000" dirty="0">
                          <a:effectLst/>
                          <a:latin typeface="Arial MT"/>
                          <a:ea typeface="Arial MT"/>
                          <a:cs typeface="Arial MT"/>
                        </a:rPr>
                        <a:t>Tous</a:t>
                      </a:r>
                      <a:endParaRPr lang="fr-FR" sz="1100" dirty="0">
                        <a:effectLst/>
                        <a:latin typeface="Arial MT"/>
                        <a:ea typeface="Arial MT"/>
                        <a:cs typeface="Arial M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tcPr>
                </a:tc>
                <a:tc hMerge="1">
                  <a:txBody>
                    <a:bodyPr/>
                    <a:lstStyle/>
                    <a:p>
                      <a:endParaRPr lang="fr-FR"/>
                    </a:p>
                  </a:txBody>
                  <a:tcPr/>
                </a:tc>
                <a:extLst>
                  <a:ext uri="{0D108BD9-81ED-4DB2-BD59-A6C34878D82A}">
                    <a16:rowId xmlns:a16="http://schemas.microsoft.com/office/drawing/2014/main" val="767301306"/>
                  </a:ext>
                </a:extLst>
              </a:tr>
              <a:tr h="247650">
                <a:tc gridSpan="2">
                  <a:txBody>
                    <a:bodyPr/>
                    <a:lstStyle/>
                    <a:p>
                      <a:pPr marL="43815">
                        <a:spcBef>
                          <a:spcPts val="140"/>
                        </a:spcBef>
                        <a:spcAft>
                          <a:spcPts val="0"/>
                        </a:spcAft>
                      </a:pPr>
                      <a:r>
                        <a:rPr lang="fr-FR" sz="1000" dirty="0">
                          <a:effectLst/>
                          <a:latin typeface="Arial MT"/>
                          <a:ea typeface="Arial MT"/>
                          <a:cs typeface="Arial MT"/>
                        </a:rPr>
                        <a:t>Prérequis</a:t>
                      </a:r>
                      <a:r>
                        <a:rPr lang="fr-FR" sz="1000" spc="-15" dirty="0">
                          <a:effectLst/>
                          <a:latin typeface="Arial MT"/>
                          <a:ea typeface="Arial MT"/>
                          <a:cs typeface="Arial MT"/>
                        </a:rPr>
                        <a:t> </a:t>
                      </a:r>
                      <a:r>
                        <a:rPr lang="fr-FR" sz="1000" dirty="0">
                          <a:effectLst/>
                          <a:latin typeface="Arial MT"/>
                          <a:ea typeface="Arial MT"/>
                          <a:cs typeface="Arial MT"/>
                        </a:rPr>
                        <a:t>:</a:t>
                      </a:r>
                      <a:r>
                        <a:rPr lang="fr-FR" sz="1000" spc="-20" dirty="0">
                          <a:effectLst/>
                          <a:latin typeface="Arial MT"/>
                          <a:ea typeface="Arial MT"/>
                          <a:cs typeface="Arial MT"/>
                        </a:rPr>
                        <a:t> </a:t>
                      </a:r>
                      <a:r>
                        <a:rPr lang="fr-FR" sz="1000" dirty="0">
                          <a:effectLst/>
                          <a:latin typeface="Arial MT"/>
                          <a:ea typeface="Arial MT"/>
                          <a:cs typeface="Arial MT"/>
                        </a:rPr>
                        <a:t>aucun</a:t>
                      </a:r>
                      <a:endParaRPr lang="fr-FR" sz="1100" dirty="0">
                        <a:effectLst/>
                        <a:latin typeface="Arial MT"/>
                        <a:ea typeface="Arial MT"/>
                        <a:cs typeface="Arial M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tcPr>
                </a:tc>
                <a:tc hMerge="1">
                  <a:txBody>
                    <a:bodyPr/>
                    <a:lstStyle/>
                    <a:p>
                      <a:endParaRPr lang="fr-FR"/>
                    </a:p>
                  </a:txBody>
                  <a:tcPr/>
                </a:tc>
                <a:extLst>
                  <a:ext uri="{0D108BD9-81ED-4DB2-BD59-A6C34878D82A}">
                    <a16:rowId xmlns:a16="http://schemas.microsoft.com/office/drawing/2014/main" val="3803525684"/>
                  </a:ext>
                </a:extLst>
              </a:tr>
              <a:tr h="254635">
                <a:tc gridSpan="2">
                  <a:txBody>
                    <a:bodyPr/>
                    <a:lstStyle/>
                    <a:p>
                      <a:pPr marL="38735">
                        <a:spcBef>
                          <a:spcPts val="180"/>
                        </a:spcBef>
                      </a:pPr>
                      <a:r>
                        <a:rPr lang="fr-FR" sz="1000" dirty="0">
                          <a:effectLst/>
                          <a:latin typeface="Arial MT"/>
                          <a:ea typeface="Arial MT"/>
                          <a:cs typeface="Arial MT"/>
                        </a:rPr>
                        <a:t>Dates</a:t>
                      </a:r>
                      <a:r>
                        <a:rPr lang="fr-FR" sz="1000" spc="-15" dirty="0">
                          <a:effectLst/>
                          <a:latin typeface="Arial MT"/>
                          <a:ea typeface="Arial MT"/>
                          <a:cs typeface="Arial MT"/>
                        </a:rPr>
                        <a:t> </a:t>
                      </a:r>
                      <a:r>
                        <a:rPr lang="fr-FR" sz="1000" dirty="0">
                          <a:effectLst/>
                          <a:latin typeface="Arial MT"/>
                          <a:ea typeface="Arial MT"/>
                          <a:cs typeface="Arial MT"/>
                        </a:rPr>
                        <a:t>:</a:t>
                      </a:r>
                      <a:r>
                        <a:rPr lang="fr-FR" sz="1000" spc="-15" dirty="0">
                          <a:effectLst/>
                          <a:latin typeface="Arial MT"/>
                          <a:ea typeface="Arial MT"/>
                          <a:cs typeface="Arial MT"/>
                        </a:rPr>
                        <a:t> </a:t>
                      </a:r>
                      <a:r>
                        <a:rPr lang="fr-FR" sz="1000" dirty="0">
                          <a:effectLst/>
                          <a:latin typeface="Arial MT"/>
                          <a:ea typeface="Arial MT"/>
                          <a:cs typeface="Arial MT"/>
                        </a:rPr>
                        <a:t>A</a:t>
                      </a:r>
                      <a:r>
                        <a:rPr lang="fr-FR" sz="1000" spc="-20" dirty="0">
                          <a:effectLst/>
                          <a:latin typeface="Arial MT"/>
                          <a:ea typeface="Arial MT"/>
                          <a:cs typeface="Arial MT"/>
                        </a:rPr>
                        <a:t> </a:t>
                      </a:r>
                      <a:r>
                        <a:rPr lang="fr-FR" sz="1000" dirty="0">
                          <a:effectLst/>
                          <a:latin typeface="Arial MT"/>
                          <a:ea typeface="Arial MT"/>
                          <a:cs typeface="Arial MT"/>
                        </a:rPr>
                        <a:t>définir</a:t>
                      </a:r>
                      <a:endParaRPr lang="fr-FR" sz="1100" dirty="0">
                        <a:effectLst/>
                        <a:latin typeface="Arial MT"/>
                        <a:ea typeface="Arial MT"/>
                        <a:cs typeface="Arial M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tcPr>
                </a:tc>
                <a:tc hMerge="1">
                  <a:txBody>
                    <a:bodyPr/>
                    <a:lstStyle/>
                    <a:p>
                      <a:endParaRPr lang="fr-FR"/>
                    </a:p>
                  </a:txBody>
                  <a:tcPr/>
                </a:tc>
                <a:extLst>
                  <a:ext uri="{0D108BD9-81ED-4DB2-BD59-A6C34878D82A}">
                    <a16:rowId xmlns:a16="http://schemas.microsoft.com/office/drawing/2014/main" val="2466580736"/>
                  </a:ext>
                </a:extLst>
              </a:tr>
              <a:tr h="239395">
                <a:tc gridSpan="2">
                  <a:txBody>
                    <a:bodyPr/>
                    <a:lstStyle/>
                    <a:p>
                      <a:pPr marL="4445">
                        <a:spcBef>
                          <a:spcPts val="220"/>
                        </a:spcBef>
                        <a:spcAft>
                          <a:spcPts val="0"/>
                        </a:spcAft>
                      </a:pPr>
                      <a:r>
                        <a:rPr lang="fr-FR" sz="1100" b="1" dirty="0">
                          <a:solidFill>
                            <a:srgbClr val="000000"/>
                          </a:solidFill>
                          <a:effectLst/>
                          <a:latin typeface="Arial" panose="020B0604020202020204" pitchFamily="34" charset="0"/>
                          <a:ea typeface="Arial MT"/>
                          <a:cs typeface="Arial MT"/>
                        </a:rPr>
                        <a:t>Module</a:t>
                      </a:r>
                      <a:r>
                        <a:rPr lang="fr-FR" sz="1100" b="1" spc="20" dirty="0">
                          <a:solidFill>
                            <a:srgbClr val="000000"/>
                          </a:solidFill>
                          <a:effectLst/>
                          <a:latin typeface="Arial" panose="020B0604020202020204" pitchFamily="34" charset="0"/>
                          <a:ea typeface="Arial MT"/>
                          <a:cs typeface="Arial MT"/>
                        </a:rPr>
                        <a:t> </a:t>
                      </a:r>
                      <a:r>
                        <a:rPr lang="fr-FR" sz="1100" b="1" dirty="0">
                          <a:solidFill>
                            <a:srgbClr val="000000"/>
                          </a:solidFill>
                          <a:effectLst/>
                          <a:latin typeface="Arial" panose="020B0604020202020204" pitchFamily="34" charset="0"/>
                          <a:ea typeface="Arial MT"/>
                          <a:cs typeface="Arial MT"/>
                        </a:rPr>
                        <a:t>: Niveau</a:t>
                      </a:r>
                      <a:r>
                        <a:rPr lang="fr-FR" sz="1100" b="1" spc="-5" dirty="0">
                          <a:solidFill>
                            <a:srgbClr val="000000"/>
                          </a:solidFill>
                          <a:effectLst/>
                          <a:latin typeface="Arial" panose="020B0604020202020204" pitchFamily="34" charset="0"/>
                          <a:ea typeface="Arial MT"/>
                          <a:cs typeface="Arial MT"/>
                        </a:rPr>
                        <a:t> </a:t>
                      </a:r>
                      <a:r>
                        <a:rPr lang="fr-FR" sz="1100" b="1" dirty="0">
                          <a:solidFill>
                            <a:srgbClr val="000000"/>
                          </a:solidFill>
                          <a:effectLst/>
                          <a:latin typeface="Arial" panose="020B0604020202020204" pitchFamily="34" charset="0"/>
                          <a:ea typeface="Arial MT"/>
                          <a:cs typeface="Arial MT"/>
                        </a:rPr>
                        <a:t>1 Apports des</a:t>
                      </a:r>
                      <a:r>
                        <a:rPr lang="fr-FR" sz="1100" b="1" spc="5" dirty="0">
                          <a:solidFill>
                            <a:srgbClr val="000000"/>
                          </a:solidFill>
                          <a:effectLst/>
                          <a:latin typeface="Arial" panose="020B0604020202020204" pitchFamily="34" charset="0"/>
                          <a:ea typeface="Arial MT"/>
                          <a:cs typeface="Arial MT"/>
                        </a:rPr>
                        <a:t> </a:t>
                      </a:r>
                      <a:r>
                        <a:rPr lang="fr-FR" sz="1100" b="1" dirty="0">
                          <a:solidFill>
                            <a:srgbClr val="000000"/>
                          </a:solidFill>
                          <a:effectLst/>
                          <a:latin typeface="Arial" panose="020B0604020202020204" pitchFamily="34" charset="0"/>
                          <a:ea typeface="Arial MT"/>
                          <a:cs typeface="Arial MT"/>
                        </a:rPr>
                        <a:t>sciences</a:t>
                      </a:r>
                      <a:r>
                        <a:rPr lang="fr-FR" sz="1100" b="1" spc="5" dirty="0">
                          <a:solidFill>
                            <a:srgbClr val="000000"/>
                          </a:solidFill>
                          <a:effectLst/>
                          <a:latin typeface="Arial" panose="020B0604020202020204" pitchFamily="34" charset="0"/>
                          <a:ea typeface="Arial MT"/>
                          <a:cs typeface="Arial MT"/>
                        </a:rPr>
                        <a:t> </a:t>
                      </a:r>
                      <a:r>
                        <a:rPr lang="fr-FR" sz="1100" b="1" dirty="0">
                          <a:solidFill>
                            <a:srgbClr val="000000"/>
                          </a:solidFill>
                          <a:effectLst/>
                          <a:latin typeface="Arial" panose="020B0604020202020204" pitchFamily="34" charset="0"/>
                          <a:ea typeface="Arial MT"/>
                          <a:cs typeface="Arial MT"/>
                        </a:rPr>
                        <a:t>cognitives</a:t>
                      </a:r>
                      <a:endParaRPr lang="fr-FR" sz="1100" dirty="0">
                        <a:effectLst/>
                        <a:latin typeface="Arial MT"/>
                        <a:ea typeface="Arial MT"/>
                        <a:cs typeface="Arial M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3F3"/>
                    </a:solidFill>
                  </a:tcPr>
                </a:tc>
                <a:tc hMerge="1">
                  <a:txBody>
                    <a:bodyPr/>
                    <a:lstStyle/>
                    <a:p>
                      <a:endParaRPr lang="fr-FR"/>
                    </a:p>
                  </a:txBody>
                  <a:tcPr/>
                </a:tc>
                <a:extLst>
                  <a:ext uri="{0D108BD9-81ED-4DB2-BD59-A6C34878D82A}">
                    <a16:rowId xmlns:a16="http://schemas.microsoft.com/office/drawing/2014/main" val="2661139861"/>
                  </a:ext>
                </a:extLst>
              </a:tr>
            </a:tbl>
          </a:graphicData>
        </a:graphic>
      </p:graphicFrame>
      <p:graphicFrame>
        <p:nvGraphicFramePr>
          <p:cNvPr id="11" name="Tableau 10">
            <a:extLst>
              <a:ext uri="{FF2B5EF4-FFF2-40B4-BE49-F238E27FC236}">
                <a16:creationId xmlns:a16="http://schemas.microsoft.com/office/drawing/2014/main" id="{4D7775C7-5B9B-4190-84F1-1303865150AB}"/>
              </a:ext>
            </a:extLst>
          </p:cNvPr>
          <p:cNvGraphicFramePr>
            <a:graphicFrameLocks noGrp="1"/>
          </p:cNvGraphicFramePr>
          <p:nvPr>
            <p:extLst>
              <p:ext uri="{D42A27DB-BD31-4B8C-83A1-F6EECF244321}">
                <p14:modId xmlns:p14="http://schemas.microsoft.com/office/powerpoint/2010/main" val="2734800204"/>
              </p:ext>
            </p:extLst>
          </p:nvPr>
        </p:nvGraphicFramePr>
        <p:xfrm>
          <a:off x="896450" y="3013990"/>
          <a:ext cx="10457350" cy="1036955"/>
        </p:xfrm>
        <a:graphic>
          <a:graphicData uri="http://schemas.openxmlformats.org/drawingml/2006/table">
            <a:tbl>
              <a:tblPr firstRow="1" firstCol="1" lastRow="1" lastCol="1" bandRow="1" bandCol="1"/>
              <a:tblGrid>
                <a:gridCol w="4135308">
                  <a:extLst>
                    <a:ext uri="{9D8B030D-6E8A-4147-A177-3AD203B41FA5}">
                      <a16:colId xmlns:a16="http://schemas.microsoft.com/office/drawing/2014/main" val="4143171691"/>
                    </a:ext>
                  </a:extLst>
                </a:gridCol>
                <a:gridCol w="6322042">
                  <a:extLst>
                    <a:ext uri="{9D8B030D-6E8A-4147-A177-3AD203B41FA5}">
                      <a16:colId xmlns:a16="http://schemas.microsoft.com/office/drawing/2014/main" val="2584603654"/>
                    </a:ext>
                  </a:extLst>
                </a:gridCol>
              </a:tblGrid>
              <a:tr h="316230">
                <a:tc gridSpan="2">
                  <a:txBody>
                    <a:bodyPr/>
                    <a:lstStyle/>
                    <a:p>
                      <a:pPr marL="4445" indent="34290">
                        <a:lnSpc>
                          <a:spcPct val="97000"/>
                        </a:lnSpc>
                        <a:spcBef>
                          <a:spcPts val="85"/>
                        </a:spcBef>
                        <a:spcAft>
                          <a:spcPts val="0"/>
                        </a:spcAft>
                      </a:pPr>
                      <a:r>
                        <a:rPr lang="fr-FR" sz="1000" dirty="0">
                          <a:effectLst/>
                          <a:latin typeface="Arial MT"/>
                          <a:ea typeface="Arial MT"/>
                          <a:cs typeface="Arial MT"/>
                        </a:rPr>
                        <a:t>Contenus</a:t>
                      </a:r>
                      <a:r>
                        <a:rPr lang="fr-FR" sz="1000" spc="-20" dirty="0">
                          <a:effectLst/>
                          <a:latin typeface="Arial MT"/>
                          <a:ea typeface="Arial MT"/>
                          <a:cs typeface="Arial MT"/>
                        </a:rPr>
                        <a:t> </a:t>
                      </a:r>
                      <a:r>
                        <a:rPr lang="fr-FR" sz="1000" dirty="0">
                          <a:effectLst/>
                          <a:latin typeface="Arial MT"/>
                          <a:ea typeface="Arial MT"/>
                          <a:cs typeface="Arial MT"/>
                        </a:rPr>
                        <a:t>:</a:t>
                      </a:r>
                      <a:r>
                        <a:rPr lang="fr-FR" sz="1000" spc="-20" dirty="0">
                          <a:effectLst/>
                          <a:latin typeface="Arial MT"/>
                          <a:ea typeface="Arial MT"/>
                          <a:cs typeface="Arial MT"/>
                        </a:rPr>
                        <a:t> </a:t>
                      </a:r>
                      <a:r>
                        <a:rPr lang="fr-FR" sz="1000" dirty="0">
                          <a:effectLst/>
                          <a:latin typeface="Arial MT"/>
                          <a:ea typeface="Arial MT"/>
                          <a:cs typeface="Arial MT"/>
                        </a:rPr>
                        <a:t>Mise</a:t>
                      </a:r>
                      <a:r>
                        <a:rPr lang="fr-FR" sz="1000" spc="-25" dirty="0">
                          <a:effectLst/>
                          <a:latin typeface="Arial MT"/>
                          <a:ea typeface="Arial MT"/>
                          <a:cs typeface="Arial MT"/>
                        </a:rPr>
                        <a:t> </a:t>
                      </a:r>
                      <a:r>
                        <a:rPr lang="fr-FR" sz="1000" dirty="0">
                          <a:effectLst/>
                          <a:latin typeface="Arial MT"/>
                          <a:ea typeface="Arial MT"/>
                          <a:cs typeface="Arial MT"/>
                        </a:rPr>
                        <a:t>en</a:t>
                      </a:r>
                      <a:r>
                        <a:rPr lang="fr-FR" sz="1000" spc="-20" dirty="0">
                          <a:effectLst/>
                          <a:latin typeface="Arial MT"/>
                          <a:ea typeface="Arial MT"/>
                          <a:cs typeface="Arial MT"/>
                        </a:rPr>
                        <a:t> </a:t>
                      </a:r>
                      <a:r>
                        <a:rPr lang="fr-FR" sz="1000" dirty="0">
                          <a:effectLst/>
                          <a:latin typeface="Arial MT"/>
                          <a:ea typeface="Arial MT"/>
                          <a:cs typeface="Arial MT"/>
                        </a:rPr>
                        <a:t>commun</a:t>
                      </a:r>
                      <a:r>
                        <a:rPr lang="fr-FR" sz="1000" spc="-20" dirty="0">
                          <a:effectLst/>
                          <a:latin typeface="Arial MT"/>
                          <a:ea typeface="Arial MT"/>
                          <a:cs typeface="Arial MT"/>
                        </a:rPr>
                        <a:t> </a:t>
                      </a:r>
                      <a:r>
                        <a:rPr lang="fr-FR" sz="1000" dirty="0">
                          <a:effectLst/>
                          <a:latin typeface="Arial MT"/>
                          <a:ea typeface="Arial MT"/>
                          <a:cs typeface="Arial MT"/>
                        </a:rPr>
                        <a:t>des</a:t>
                      </a:r>
                      <a:r>
                        <a:rPr lang="fr-FR" sz="1000" spc="-20" dirty="0">
                          <a:effectLst/>
                          <a:latin typeface="Arial MT"/>
                          <a:ea typeface="Arial MT"/>
                          <a:cs typeface="Arial MT"/>
                        </a:rPr>
                        <a:t> </a:t>
                      </a:r>
                      <a:r>
                        <a:rPr lang="fr-FR" sz="1000" dirty="0">
                          <a:effectLst/>
                          <a:latin typeface="Arial MT"/>
                          <a:ea typeface="Arial MT"/>
                          <a:cs typeface="Arial MT"/>
                        </a:rPr>
                        <a:t>représentations</a:t>
                      </a:r>
                      <a:r>
                        <a:rPr lang="fr-FR" sz="1000" spc="-15" dirty="0">
                          <a:effectLst/>
                          <a:latin typeface="Arial MT"/>
                          <a:ea typeface="Arial MT"/>
                          <a:cs typeface="Arial MT"/>
                        </a:rPr>
                        <a:t> </a:t>
                      </a:r>
                      <a:r>
                        <a:rPr lang="fr-FR" sz="1000" dirty="0">
                          <a:effectLst/>
                          <a:latin typeface="Arial MT"/>
                          <a:ea typeface="Arial MT"/>
                          <a:cs typeface="Arial MT"/>
                        </a:rPr>
                        <a:t>des</a:t>
                      </a:r>
                      <a:r>
                        <a:rPr lang="fr-FR" sz="1000" spc="-15" dirty="0">
                          <a:effectLst/>
                          <a:latin typeface="Arial MT"/>
                          <a:ea typeface="Arial MT"/>
                          <a:cs typeface="Arial MT"/>
                        </a:rPr>
                        <a:t> </a:t>
                      </a:r>
                      <a:r>
                        <a:rPr lang="fr-FR" sz="1000" dirty="0">
                          <a:effectLst/>
                          <a:latin typeface="Arial MT"/>
                          <a:ea typeface="Arial MT"/>
                          <a:cs typeface="Arial MT"/>
                        </a:rPr>
                        <a:t>stagiaires,</a:t>
                      </a:r>
                      <a:r>
                        <a:rPr lang="fr-FR" sz="1000" spc="-25" dirty="0">
                          <a:effectLst/>
                          <a:latin typeface="Arial MT"/>
                          <a:ea typeface="Arial MT"/>
                          <a:cs typeface="Arial MT"/>
                        </a:rPr>
                        <a:t> </a:t>
                      </a:r>
                      <a:r>
                        <a:rPr lang="fr-FR" sz="1000" dirty="0">
                          <a:effectLst/>
                          <a:latin typeface="Arial MT"/>
                          <a:ea typeface="Arial MT"/>
                          <a:cs typeface="Arial MT"/>
                        </a:rPr>
                        <a:t>entrée</a:t>
                      </a:r>
                      <a:r>
                        <a:rPr lang="fr-FR" sz="1000" spc="-25" dirty="0">
                          <a:effectLst/>
                          <a:latin typeface="Arial MT"/>
                          <a:ea typeface="Arial MT"/>
                          <a:cs typeface="Arial MT"/>
                        </a:rPr>
                        <a:t> </a:t>
                      </a:r>
                      <a:r>
                        <a:rPr lang="fr-FR" sz="1000" dirty="0">
                          <a:effectLst/>
                          <a:latin typeface="Arial MT"/>
                          <a:ea typeface="Arial MT"/>
                          <a:cs typeface="Arial MT"/>
                        </a:rPr>
                        <a:t>par</a:t>
                      </a:r>
                      <a:r>
                        <a:rPr lang="fr-FR" sz="1000" spc="-20" dirty="0">
                          <a:effectLst/>
                          <a:latin typeface="Arial MT"/>
                          <a:ea typeface="Arial MT"/>
                          <a:cs typeface="Arial MT"/>
                        </a:rPr>
                        <a:t> </a:t>
                      </a:r>
                      <a:r>
                        <a:rPr lang="fr-FR" sz="1000" dirty="0">
                          <a:effectLst/>
                          <a:latin typeface="Arial MT"/>
                          <a:ea typeface="Arial MT"/>
                          <a:cs typeface="Arial MT"/>
                        </a:rPr>
                        <a:t>un</a:t>
                      </a:r>
                      <a:r>
                        <a:rPr lang="fr-FR" sz="1000" spc="-30" dirty="0">
                          <a:effectLst/>
                          <a:latin typeface="Arial MT"/>
                          <a:ea typeface="Arial MT"/>
                          <a:cs typeface="Arial MT"/>
                        </a:rPr>
                        <a:t> </a:t>
                      </a:r>
                      <a:r>
                        <a:rPr lang="fr-FR" sz="1000" dirty="0">
                          <a:effectLst/>
                          <a:latin typeface="Arial MT"/>
                          <a:ea typeface="Arial MT"/>
                          <a:cs typeface="Arial MT"/>
                        </a:rPr>
                        <a:t>temps</a:t>
                      </a:r>
                      <a:r>
                        <a:rPr lang="fr-FR" sz="1000" spc="-15" dirty="0">
                          <a:effectLst/>
                          <a:latin typeface="Arial MT"/>
                          <a:ea typeface="Arial MT"/>
                          <a:cs typeface="Arial MT"/>
                        </a:rPr>
                        <a:t> </a:t>
                      </a:r>
                      <a:r>
                        <a:rPr lang="fr-FR" sz="1000" dirty="0">
                          <a:effectLst/>
                          <a:latin typeface="Arial MT"/>
                          <a:ea typeface="Arial MT"/>
                          <a:cs typeface="Arial MT"/>
                        </a:rPr>
                        <a:t>de</a:t>
                      </a:r>
                      <a:r>
                        <a:rPr lang="fr-FR" sz="1000" spc="-20" dirty="0">
                          <a:effectLst/>
                          <a:latin typeface="Arial MT"/>
                          <a:ea typeface="Arial MT"/>
                          <a:cs typeface="Arial MT"/>
                        </a:rPr>
                        <a:t> </a:t>
                      </a:r>
                      <a:r>
                        <a:rPr lang="fr-FR" sz="1000" dirty="0">
                          <a:effectLst/>
                          <a:latin typeface="Arial MT"/>
                          <a:ea typeface="Arial MT"/>
                          <a:cs typeface="Arial MT"/>
                        </a:rPr>
                        <a:t>pratique,</a:t>
                      </a:r>
                      <a:r>
                        <a:rPr lang="fr-FR" sz="1000" spc="-20" dirty="0">
                          <a:effectLst/>
                          <a:latin typeface="Arial MT"/>
                          <a:ea typeface="Arial MT"/>
                          <a:cs typeface="Arial MT"/>
                        </a:rPr>
                        <a:t> </a:t>
                      </a:r>
                      <a:r>
                        <a:rPr lang="fr-FR" sz="1000" dirty="0">
                          <a:effectLst/>
                          <a:latin typeface="Arial MT"/>
                          <a:ea typeface="Arial MT"/>
                          <a:cs typeface="Arial MT"/>
                        </a:rPr>
                        <a:t>définition</a:t>
                      </a:r>
                      <a:r>
                        <a:rPr lang="fr-FR" sz="1000" spc="-25" dirty="0">
                          <a:effectLst/>
                          <a:latin typeface="Arial MT"/>
                          <a:ea typeface="Arial MT"/>
                          <a:cs typeface="Arial MT"/>
                        </a:rPr>
                        <a:t> </a:t>
                      </a:r>
                      <a:r>
                        <a:rPr lang="fr-FR" sz="1000" dirty="0">
                          <a:effectLst/>
                          <a:latin typeface="Arial MT"/>
                          <a:ea typeface="Arial MT"/>
                          <a:cs typeface="Arial MT"/>
                        </a:rPr>
                        <a:t>des</a:t>
                      </a:r>
                      <a:r>
                        <a:rPr lang="fr-FR" sz="1000" spc="-265" dirty="0">
                          <a:effectLst/>
                          <a:latin typeface="Arial MT"/>
                          <a:ea typeface="Arial MT"/>
                          <a:cs typeface="Arial MT"/>
                        </a:rPr>
                        <a:t> </a:t>
                      </a:r>
                      <a:r>
                        <a:rPr lang="fr-FR" sz="1000" dirty="0">
                          <a:effectLst/>
                          <a:latin typeface="Arial MT"/>
                          <a:ea typeface="Arial MT"/>
                          <a:cs typeface="Arial MT"/>
                        </a:rPr>
                        <a:t>conditions</a:t>
                      </a:r>
                      <a:r>
                        <a:rPr lang="fr-FR" sz="1000" spc="-5" dirty="0">
                          <a:effectLst/>
                          <a:latin typeface="Arial MT"/>
                          <a:ea typeface="Arial MT"/>
                          <a:cs typeface="Arial MT"/>
                        </a:rPr>
                        <a:t> </a:t>
                      </a:r>
                      <a:r>
                        <a:rPr lang="fr-FR" sz="1000" dirty="0">
                          <a:effectLst/>
                          <a:latin typeface="Arial MT"/>
                          <a:ea typeface="Arial MT"/>
                          <a:cs typeface="Arial MT"/>
                        </a:rPr>
                        <a:t>de</a:t>
                      </a:r>
                      <a:r>
                        <a:rPr lang="fr-FR" sz="1000" spc="-15" dirty="0">
                          <a:effectLst/>
                          <a:latin typeface="Arial MT"/>
                          <a:ea typeface="Arial MT"/>
                          <a:cs typeface="Arial MT"/>
                        </a:rPr>
                        <a:t> </a:t>
                      </a:r>
                      <a:r>
                        <a:rPr lang="fr-FR" sz="1000" dirty="0">
                          <a:effectLst/>
                          <a:latin typeface="Arial MT"/>
                          <a:ea typeface="Arial MT"/>
                          <a:cs typeface="Arial MT"/>
                        </a:rPr>
                        <a:t>mise</a:t>
                      </a:r>
                      <a:r>
                        <a:rPr lang="fr-FR" sz="1000" spc="-15" dirty="0">
                          <a:effectLst/>
                          <a:latin typeface="Arial MT"/>
                          <a:ea typeface="Arial MT"/>
                          <a:cs typeface="Arial MT"/>
                        </a:rPr>
                        <a:t> </a:t>
                      </a:r>
                      <a:r>
                        <a:rPr lang="fr-FR" sz="1000" dirty="0">
                          <a:effectLst/>
                          <a:latin typeface="Arial MT"/>
                          <a:ea typeface="Arial MT"/>
                          <a:cs typeface="Arial MT"/>
                        </a:rPr>
                        <a:t>en</a:t>
                      </a:r>
                      <a:r>
                        <a:rPr lang="fr-FR" sz="1000" spc="-10" dirty="0">
                          <a:effectLst/>
                          <a:latin typeface="Arial MT"/>
                          <a:ea typeface="Arial MT"/>
                          <a:cs typeface="Arial MT"/>
                        </a:rPr>
                        <a:t> </a:t>
                      </a:r>
                      <a:r>
                        <a:rPr lang="fr-FR" sz="1000" dirty="0">
                          <a:effectLst/>
                          <a:latin typeface="Arial MT"/>
                          <a:ea typeface="Arial MT"/>
                          <a:cs typeface="Arial MT"/>
                        </a:rPr>
                        <a:t>œuvre</a:t>
                      </a:r>
                      <a:r>
                        <a:rPr lang="fr-FR" sz="1000" spc="-15" dirty="0">
                          <a:effectLst/>
                          <a:latin typeface="Arial MT"/>
                          <a:ea typeface="Arial MT"/>
                          <a:cs typeface="Arial MT"/>
                        </a:rPr>
                        <a:t> </a:t>
                      </a:r>
                      <a:r>
                        <a:rPr lang="fr-FR" sz="1000" dirty="0">
                          <a:effectLst/>
                          <a:latin typeface="Arial MT"/>
                          <a:ea typeface="Arial MT"/>
                          <a:cs typeface="Arial MT"/>
                        </a:rPr>
                        <a:t>avec</a:t>
                      </a:r>
                      <a:r>
                        <a:rPr lang="fr-FR" sz="1000" spc="-5" dirty="0">
                          <a:effectLst/>
                          <a:latin typeface="Arial MT"/>
                          <a:ea typeface="Arial MT"/>
                          <a:cs typeface="Arial MT"/>
                        </a:rPr>
                        <a:t> </a:t>
                      </a:r>
                      <a:r>
                        <a:rPr lang="fr-FR" sz="1000" dirty="0">
                          <a:effectLst/>
                          <a:latin typeface="Arial MT"/>
                          <a:ea typeface="Arial MT"/>
                          <a:cs typeface="Arial MT"/>
                        </a:rPr>
                        <a:t>les élèves,</a:t>
                      </a:r>
                      <a:r>
                        <a:rPr lang="fr-FR" sz="1000" spc="-15" dirty="0">
                          <a:effectLst/>
                          <a:latin typeface="Arial MT"/>
                          <a:ea typeface="Arial MT"/>
                          <a:cs typeface="Arial MT"/>
                        </a:rPr>
                        <a:t> </a:t>
                      </a:r>
                      <a:r>
                        <a:rPr lang="fr-FR" sz="1000" dirty="0">
                          <a:effectLst/>
                          <a:latin typeface="Arial MT"/>
                          <a:ea typeface="Arial MT"/>
                          <a:cs typeface="Arial MT"/>
                        </a:rPr>
                        <a:t>présentation</a:t>
                      </a:r>
                      <a:r>
                        <a:rPr lang="fr-FR" sz="1000" spc="-10" dirty="0">
                          <a:effectLst/>
                          <a:latin typeface="Arial MT"/>
                          <a:ea typeface="Arial MT"/>
                          <a:cs typeface="Arial MT"/>
                        </a:rPr>
                        <a:t> </a:t>
                      </a:r>
                      <a:r>
                        <a:rPr lang="fr-FR" sz="1000" dirty="0">
                          <a:effectLst/>
                          <a:latin typeface="Arial MT"/>
                          <a:ea typeface="Arial MT"/>
                          <a:cs typeface="Arial MT"/>
                        </a:rPr>
                        <a:t>de</a:t>
                      </a:r>
                      <a:r>
                        <a:rPr lang="fr-FR" sz="1000" spc="-5" dirty="0">
                          <a:effectLst/>
                          <a:latin typeface="Arial MT"/>
                          <a:ea typeface="Arial MT"/>
                          <a:cs typeface="Arial MT"/>
                        </a:rPr>
                        <a:t> </a:t>
                      </a:r>
                      <a:r>
                        <a:rPr lang="fr-FR" sz="1000" dirty="0">
                          <a:effectLst/>
                          <a:latin typeface="Arial MT"/>
                          <a:ea typeface="Arial MT"/>
                          <a:cs typeface="Arial MT"/>
                        </a:rPr>
                        <a:t>ressources</a:t>
                      </a:r>
                      <a:endParaRPr lang="fr-FR" sz="1100" dirty="0">
                        <a:effectLst/>
                        <a:latin typeface="Arial MT"/>
                        <a:ea typeface="Arial MT"/>
                        <a:cs typeface="Arial M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tcPr>
                </a:tc>
                <a:tc hMerge="1">
                  <a:txBody>
                    <a:bodyPr/>
                    <a:lstStyle/>
                    <a:p>
                      <a:endParaRPr lang="fr-FR"/>
                    </a:p>
                  </a:txBody>
                  <a:tcPr>
                    <a:lnL w="12700" cap="flat" cmpd="sng" algn="ctr">
                      <a:solidFill>
                        <a:srgbClr val="000000"/>
                      </a:solidFill>
                      <a:prstDash val="solid"/>
                      <a:round/>
                      <a:headEnd type="none" w="med" len="med"/>
                      <a:tailEnd type="none" w="med" len="med"/>
                    </a:lnL>
                  </a:tcPr>
                </a:tc>
                <a:extLst>
                  <a:ext uri="{0D108BD9-81ED-4DB2-BD59-A6C34878D82A}">
                    <a16:rowId xmlns:a16="http://schemas.microsoft.com/office/drawing/2014/main" val="2530400513"/>
                  </a:ext>
                </a:extLst>
              </a:tr>
              <a:tr h="241935">
                <a:tc gridSpan="2">
                  <a:txBody>
                    <a:bodyPr/>
                    <a:lstStyle/>
                    <a:p>
                      <a:pPr marL="38735">
                        <a:spcBef>
                          <a:spcPts val="135"/>
                        </a:spcBef>
                      </a:pPr>
                      <a:r>
                        <a:rPr lang="fr-FR" sz="1000" dirty="0">
                          <a:effectLst/>
                          <a:latin typeface="Arial MT"/>
                          <a:ea typeface="Arial MT"/>
                          <a:cs typeface="Arial MT"/>
                        </a:rPr>
                        <a:t>Observations</a:t>
                      </a:r>
                      <a:r>
                        <a:rPr lang="fr-FR" sz="1000" spc="-20" dirty="0">
                          <a:effectLst/>
                          <a:latin typeface="Arial MT"/>
                          <a:ea typeface="Arial MT"/>
                          <a:cs typeface="Arial MT"/>
                        </a:rPr>
                        <a:t> </a:t>
                      </a:r>
                      <a:r>
                        <a:rPr lang="fr-FR" sz="1000" dirty="0">
                          <a:effectLst/>
                          <a:latin typeface="Arial MT"/>
                          <a:ea typeface="Arial MT"/>
                          <a:cs typeface="Arial MT"/>
                        </a:rPr>
                        <a:t>:</a:t>
                      </a:r>
                      <a:r>
                        <a:rPr lang="fr-FR" sz="1000" spc="-20" dirty="0">
                          <a:effectLst/>
                          <a:latin typeface="Arial MT"/>
                          <a:ea typeface="Arial MT"/>
                          <a:cs typeface="Arial MT"/>
                        </a:rPr>
                        <a:t> </a:t>
                      </a:r>
                      <a:r>
                        <a:rPr lang="fr-FR" sz="1000" dirty="0">
                          <a:effectLst/>
                          <a:latin typeface="Arial MT"/>
                          <a:ea typeface="Arial MT"/>
                          <a:cs typeface="Arial MT"/>
                        </a:rPr>
                        <a:t>tenue</a:t>
                      </a:r>
                      <a:r>
                        <a:rPr lang="fr-FR" sz="1000" spc="-25" dirty="0">
                          <a:effectLst/>
                          <a:latin typeface="Arial MT"/>
                          <a:ea typeface="Arial MT"/>
                          <a:cs typeface="Arial MT"/>
                        </a:rPr>
                        <a:t> </a:t>
                      </a:r>
                      <a:r>
                        <a:rPr lang="fr-FR" sz="1000" dirty="0">
                          <a:effectLst/>
                          <a:latin typeface="Arial MT"/>
                          <a:ea typeface="Arial MT"/>
                          <a:cs typeface="Arial MT"/>
                        </a:rPr>
                        <a:t>adaptée</a:t>
                      </a:r>
                      <a:r>
                        <a:rPr lang="fr-FR" sz="1000" spc="-25" dirty="0">
                          <a:effectLst/>
                          <a:latin typeface="Arial MT"/>
                          <a:ea typeface="Arial MT"/>
                          <a:cs typeface="Arial MT"/>
                        </a:rPr>
                        <a:t> </a:t>
                      </a:r>
                      <a:r>
                        <a:rPr lang="fr-FR" sz="1000" dirty="0">
                          <a:effectLst/>
                          <a:latin typeface="Arial MT"/>
                          <a:ea typeface="Arial MT"/>
                          <a:cs typeface="Arial MT"/>
                        </a:rPr>
                        <a:t>temps</a:t>
                      </a:r>
                      <a:r>
                        <a:rPr lang="fr-FR" sz="1000" spc="-15" dirty="0">
                          <a:effectLst/>
                          <a:latin typeface="Arial MT"/>
                          <a:ea typeface="Arial MT"/>
                          <a:cs typeface="Arial MT"/>
                        </a:rPr>
                        <a:t> </a:t>
                      </a:r>
                      <a:r>
                        <a:rPr lang="fr-FR" sz="1000" dirty="0">
                          <a:effectLst/>
                          <a:latin typeface="Arial MT"/>
                          <a:ea typeface="Arial MT"/>
                          <a:cs typeface="Arial MT"/>
                        </a:rPr>
                        <a:t>de</a:t>
                      </a:r>
                      <a:r>
                        <a:rPr lang="fr-FR" sz="1000" spc="-25" dirty="0">
                          <a:effectLst/>
                          <a:latin typeface="Arial MT"/>
                          <a:ea typeface="Arial MT"/>
                          <a:cs typeface="Arial MT"/>
                        </a:rPr>
                        <a:t> </a:t>
                      </a:r>
                      <a:r>
                        <a:rPr lang="fr-FR" sz="1000" dirty="0">
                          <a:effectLst/>
                          <a:latin typeface="Arial MT"/>
                          <a:ea typeface="Arial MT"/>
                          <a:cs typeface="Arial MT"/>
                        </a:rPr>
                        <a:t>pratique</a:t>
                      </a:r>
                      <a:endParaRPr lang="fr-FR" sz="1100" dirty="0">
                        <a:effectLst/>
                        <a:latin typeface="Arial MT"/>
                        <a:ea typeface="Arial MT"/>
                        <a:cs typeface="Arial M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tcPr>
                </a:tc>
                <a:tc hMerge="1">
                  <a:txBody>
                    <a:bodyPr/>
                    <a:lstStyle/>
                    <a:p>
                      <a:endParaRPr lang="fr-FR"/>
                    </a:p>
                  </a:txBody>
                  <a:tcPr>
                    <a:lnL w="12700" cap="flat" cmpd="sng" algn="ctr">
                      <a:solidFill>
                        <a:srgbClr val="000000"/>
                      </a:solidFill>
                      <a:prstDash val="solid"/>
                      <a:round/>
                      <a:headEnd type="none" w="med" len="med"/>
                      <a:tailEnd type="none" w="med" len="med"/>
                    </a:lnL>
                  </a:tcPr>
                </a:tc>
                <a:extLst>
                  <a:ext uri="{0D108BD9-81ED-4DB2-BD59-A6C34878D82A}">
                    <a16:rowId xmlns:a16="http://schemas.microsoft.com/office/drawing/2014/main" val="148489368"/>
                  </a:ext>
                </a:extLst>
              </a:tr>
              <a:tr h="243840">
                <a:tc>
                  <a:txBody>
                    <a:bodyPr/>
                    <a:lstStyle/>
                    <a:p>
                      <a:pPr marL="38735">
                        <a:spcBef>
                          <a:spcPts val="135"/>
                        </a:spcBef>
                      </a:pPr>
                      <a:r>
                        <a:rPr lang="fr-FR" sz="1000" dirty="0">
                          <a:effectLst/>
                          <a:latin typeface="Arial MT"/>
                          <a:ea typeface="Arial MT"/>
                          <a:cs typeface="Arial MT"/>
                        </a:rPr>
                        <a:t>Durée</a:t>
                      </a:r>
                      <a:r>
                        <a:rPr lang="fr-FR" sz="1000" spc="-15" dirty="0">
                          <a:effectLst/>
                          <a:latin typeface="Arial MT"/>
                          <a:ea typeface="Arial MT"/>
                          <a:cs typeface="Arial MT"/>
                        </a:rPr>
                        <a:t> </a:t>
                      </a:r>
                      <a:r>
                        <a:rPr lang="fr-FR" sz="1000" dirty="0">
                          <a:effectLst/>
                          <a:latin typeface="Arial MT"/>
                          <a:ea typeface="Arial MT"/>
                          <a:cs typeface="Arial MT"/>
                        </a:rPr>
                        <a:t>:</a:t>
                      </a:r>
                      <a:r>
                        <a:rPr lang="fr-FR" sz="1000" spc="-15" dirty="0">
                          <a:effectLst/>
                          <a:latin typeface="Arial MT"/>
                          <a:ea typeface="Arial MT"/>
                          <a:cs typeface="Arial MT"/>
                        </a:rPr>
                        <a:t> </a:t>
                      </a:r>
                      <a:r>
                        <a:rPr lang="fr-FR" sz="1000" dirty="0">
                          <a:effectLst/>
                          <a:latin typeface="Arial MT"/>
                          <a:ea typeface="Arial MT"/>
                          <a:cs typeface="Arial MT"/>
                        </a:rPr>
                        <a:t>6</a:t>
                      </a:r>
                      <a:r>
                        <a:rPr lang="fr-FR" sz="1000" spc="-10" dirty="0">
                          <a:effectLst/>
                          <a:latin typeface="Arial MT"/>
                          <a:ea typeface="Arial MT"/>
                          <a:cs typeface="Arial MT"/>
                        </a:rPr>
                        <a:t> </a:t>
                      </a:r>
                      <a:r>
                        <a:rPr lang="fr-FR" sz="1000" dirty="0">
                          <a:effectLst/>
                          <a:latin typeface="Arial MT"/>
                          <a:ea typeface="Arial MT"/>
                          <a:cs typeface="Arial MT"/>
                        </a:rPr>
                        <a:t>heures</a:t>
                      </a:r>
                      <a:r>
                        <a:rPr lang="fr-FR" sz="1000" dirty="0">
                          <a:effectLst/>
                          <a:latin typeface="Times New Roman" panose="02020603050405020304" pitchFamily="18" charset="0"/>
                        </a:rPr>
                        <a:t> </a:t>
                      </a:r>
                      <a:endParaRPr lang="fr-FR" sz="1100" dirty="0">
                        <a:effectLst/>
                        <a:latin typeface="Arial M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tcPr>
                </a:tc>
                <a:tc>
                  <a:txBody>
                    <a:bodyPr/>
                    <a:lstStyle/>
                    <a:p>
                      <a:pPr marL="40640">
                        <a:spcBef>
                          <a:spcPts val="135"/>
                        </a:spcBef>
                        <a:spcAft>
                          <a:spcPts val="0"/>
                        </a:spcAft>
                      </a:pPr>
                      <a:r>
                        <a:rPr lang="fr-FR" sz="1000" dirty="0">
                          <a:effectLst/>
                          <a:latin typeface="Arial MT"/>
                          <a:ea typeface="Arial MT"/>
                          <a:cs typeface="Arial MT"/>
                        </a:rPr>
                        <a:t>Lieu</a:t>
                      </a:r>
                      <a:r>
                        <a:rPr lang="fr-FR" sz="1000" spc="-15" dirty="0">
                          <a:effectLst/>
                          <a:latin typeface="Arial MT"/>
                          <a:ea typeface="Arial MT"/>
                          <a:cs typeface="Arial MT"/>
                        </a:rPr>
                        <a:t> </a:t>
                      </a:r>
                      <a:r>
                        <a:rPr lang="fr-FR" sz="1000" dirty="0">
                          <a:effectLst/>
                          <a:latin typeface="Arial MT"/>
                          <a:ea typeface="Arial MT"/>
                          <a:cs typeface="Arial MT"/>
                        </a:rPr>
                        <a:t>:</a:t>
                      </a:r>
                      <a:r>
                        <a:rPr lang="fr-FR" sz="1000" spc="-20" dirty="0">
                          <a:effectLst/>
                          <a:latin typeface="Arial MT"/>
                          <a:ea typeface="Arial MT"/>
                          <a:cs typeface="Arial MT"/>
                        </a:rPr>
                        <a:t> </a:t>
                      </a:r>
                      <a:r>
                        <a:rPr lang="fr-FR" sz="1000" dirty="0">
                          <a:effectLst/>
                          <a:latin typeface="Arial MT"/>
                          <a:ea typeface="Arial MT"/>
                          <a:cs typeface="Arial MT"/>
                        </a:rPr>
                        <a:t>A</a:t>
                      </a:r>
                      <a:r>
                        <a:rPr lang="fr-FR" sz="1000" spc="-20" dirty="0">
                          <a:effectLst/>
                          <a:latin typeface="Arial MT"/>
                          <a:ea typeface="Arial MT"/>
                          <a:cs typeface="Arial MT"/>
                        </a:rPr>
                        <a:t> </a:t>
                      </a:r>
                      <a:r>
                        <a:rPr lang="fr-FR" sz="1000" dirty="0">
                          <a:effectLst/>
                          <a:latin typeface="Arial MT"/>
                          <a:ea typeface="Arial MT"/>
                          <a:cs typeface="Arial MT"/>
                        </a:rPr>
                        <a:t>définir</a:t>
                      </a:r>
                      <a:endParaRPr lang="fr-FR" sz="1100" dirty="0">
                        <a:effectLst/>
                        <a:latin typeface="Arial MT"/>
                        <a:ea typeface="Arial MT"/>
                        <a:cs typeface="Arial MT"/>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dbl" algn="ctr">
                      <a:solidFill>
                        <a:srgbClr val="000000"/>
                      </a:solidFill>
                      <a:prstDash val="solid"/>
                      <a:round/>
                      <a:headEnd type="none" w="med" len="med"/>
                      <a:tailEnd type="none" w="med" len="med"/>
                    </a:lnB>
                  </a:tcPr>
                </a:tc>
                <a:extLst>
                  <a:ext uri="{0D108BD9-81ED-4DB2-BD59-A6C34878D82A}">
                    <a16:rowId xmlns:a16="http://schemas.microsoft.com/office/drawing/2014/main" val="1655911924"/>
                  </a:ext>
                </a:extLst>
              </a:tr>
              <a:tr h="234950">
                <a:tc gridSpan="2">
                  <a:txBody>
                    <a:bodyPr/>
                    <a:lstStyle/>
                    <a:p>
                      <a:pPr marL="4445">
                        <a:spcBef>
                          <a:spcPts val="185"/>
                        </a:spcBef>
                        <a:spcAft>
                          <a:spcPts val="0"/>
                        </a:spcAft>
                      </a:pPr>
                      <a:r>
                        <a:rPr lang="fr-FR" sz="1100" b="1" dirty="0">
                          <a:solidFill>
                            <a:srgbClr val="000000"/>
                          </a:solidFill>
                          <a:effectLst/>
                          <a:latin typeface="Arial" panose="020B0604020202020204" pitchFamily="34" charset="0"/>
                          <a:ea typeface="Arial MT"/>
                          <a:cs typeface="Arial MT"/>
                        </a:rPr>
                        <a:t>Module</a:t>
                      </a:r>
                      <a:r>
                        <a:rPr lang="fr-FR" sz="1100" b="1" spc="35" dirty="0">
                          <a:solidFill>
                            <a:srgbClr val="000000"/>
                          </a:solidFill>
                          <a:effectLst/>
                          <a:latin typeface="Arial" panose="020B0604020202020204" pitchFamily="34" charset="0"/>
                          <a:ea typeface="Arial MT"/>
                          <a:cs typeface="Arial MT"/>
                        </a:rPr>
                        <a:t> </a:t>
                      </a:r>
                      <a:r>
                        <a:rPr lang="fr-FR" sz="1100" b="1" dirty="0">
                          <a:solidFill>
                            <a:srgbClr val="000000"/>
                          </a:solidFill>
                          <a:effectLst/>
                          <a:latin typeface="Arial" panose="020B0604020202020204" pitchFamily="34" charset="0"/>
                          <a:ea typeface="Arial MT"/>
                          <a:cs typeface="Arial MT"/>
                        </a:rPr>
                        <a:t>:</a:t>
                      </a:r>
                      <a:r>
                        <a:rPr lang="fr-FR" sz="1100" b="1" spc="10" dirty="0">
                          <a:solidFill>
                            <a:srgbClr val="000000"/>
                          </a:solidFill>
                          <a:effectLst/>
                          <a:latin typeface="Arial" panose="020B0604020202020204" pitchFamily="34" charset="0"/>
                          <a:ea typeface="Arial MT"/>
                          <a:cs typeface="Arial MT"/>
                        </a:rPr>
                        <a:t> </a:t>
                      </a:r>
                      <a:r>
                        <a:rPr lang="fr-FR" sz="1100" b="1" dirty="0">
                          <a:solidFill>
                            <a:srgbClr val="000000"/>
                          </a:solidFill>
                          <a:effectLst/>
                          <a:latin typeface="Arial" panose="020B0604020202020204" pitchFamily="34" charset="0"/>
                          <a:ea typeface="Arial MT"/>
                          <a:cs typeface="Arial MT"/>
                        </a:rPr>
                        <a:t>Niveau 2</a:t>
                      </a:r>
                      <a:r>
                        <a:rPr lang="fr-FR" sz="1100" b="1" spc="10" dirty="0">
                          <a:solidFill>
                            <a:srgbClr val="000000"/>
                          </a:solidFill>
                          <a:effectLst/>
                          <a:latin typeface="Arial" panose="020B0604020202020204" pitchFamily="34" charset="0"/>
                          <a:ea typeface="Arial MT"/>
                          <a:cs typeface="Arial MT"/>
                        </a:rPr>
                        <a:t> </a:t>
                      </a:r>
                      <a:r>
                        <a:rPr lang="fr-FR" sz="1100" b="1" dirty="0">
                          <a:solidFill>
                            <a:srgbClr val="000000"/>
                          </a:solidFill>
                          <a:effectLst/>
                          <a:latin typeface="Arial" panose="020B0604020202020204" pitchFamily="34" charset="0"/>
                          <a:ea typeface="Arial MT"/>
                          <a:cs typeface="Arial MT"/>
                        </a:rPr>
                        <a:t>Méthode</a:t>
                      </a:r>
                      <a:r>
                        <a:rPr lang="fr-FR" sz="1100" b="1" spc="10" dirty="0">
                          <a:solidFill>
                            <a:srgbClr val="000000"/>
                          </a:solidFill>
                          <a:effectLst/>
                          <a:latin typeface="Arial" panose="020B0604020202020204" pitchFamily="34" charset="0"/>
                          <a:ea typeface="Arial MT"/>
                          <a:cs typeface="Arial MT"/>
                        </a:rPr>
                        <a:t> </a:t>
                      </a:r>
                      <a:r>
                        <a:rPr lang="fr-FR" sz="1100" b="1" dirty="0">
                          <a:solidFill>
                            <a:srgbClr val="000000"/>
                          </a:solidFill>
                          <a:effectLst/>
                          <a:latin typeface="Arial" panose="020B0604020202020204" pitchFamily="34" charset="0"/>
                          <a:ea typeface="Arial MT"/>
                          <a:cs typeface="Arial MT"/>
                        </a:rPr>
                        <a:t>d’expérimentation</a:t>
                      </a:r>
                      <a:r>
                        <a:rPr lang="fr-FR" sz="1100" b="1" spc="10" dirty="0">
                          <a:solidFill>
                            <a:srgbClr val="000000"/>
                          </a:solidFill>
                          <a:effectLst/>
                          <a:latin typeface="Arial" panose="020B0604020202020204" pitchFamily="34" charset="0"/>
                          <a:ea typeface="Arial MT"/>
                          <a:cs typeface="Arial MT"/>
                        </a:rPr>
                        <a:t> </a:t>
                      </a:r>
                      <a:r>
                        <a:rPr lang="fr-FR" sz="1100" b="1" dirty="0">
                          <a:solidFill>
                            <a:srgbClr val="000000"/>
                          </a:solidFill>
                          <a:effectLst/>
                          <a:latin typeface="Arial" panose="020B0604020202020204" pitchFamily="34" charset="0"/>
                          <a:ea typeface="Arial MT"/>
                          <a:cs typeface="Arial MT"/>
                        </a:rPr>
                        <a:t>en</a:t>
                      </a:r>
                      <a:r>
                        <a:rPr lang="fr-FR" sz="1100" b="1" spc="10" dirty="0">
                          <a:solidFill>
                            <a:srgbClr val="000000"/>
                          </a:solidFill>
                          <a:effectLst/>
                          <a:latin typeface="Arial" panose="020B0604020202020204" pitchFamily="34" charset="0"/>
                          <a:ea typeface="Arial MT"/>
                          <a:cs typeface="Arial MT"/>
                        </a:rPr>
                        <a:t> </a:t>
                      </a:r>
                      <a:r>
                        <a:rPr lang="fr-FR" sz="1100" b="1" dirty="0">
                          <a:solidFill>
                            <a:srgbClr val="000000"/>
                          </a:solidFill>
                          <a:effectLst/>
                          <a:latin typeface="Arial" panose="020B0604020202020204" pitchFamily="34" charset="0"/>
                          <a:ea typeface="Arial MT"/>
                          <a:cs typeface="Arial MT"/>
                        </a:rPr>
                        <a:t>classe</a:t>
                      </a:r>
                      <a:endParaRPr lang="fr-FR" sz="1100" dirty="0">
                        <a:effectLst/>
                        <a:latin typeface="Arial MT"/>
                        <a:ea typeface="Arial MT"/>
                        <a:cs typeface="Arial M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3F3"/>
                    </a:solidFill>
                  </a:tcPr>
                </a:tc>
                <a:tc hMerge="1">
                  <a:txBody>
                    <a:bodyPr/>
                    <a:lstStyle/>
                    <a:p>
                      <a:endParaRPr lang="fr-FR"/>
                    </a:p>
                  </a:txBody>
                  <a:tcPr>
                    <a:lnL w="12700" cap="flat" cmpd="sng" algn="ctr">
                      <a:solidFill>
                        <a:srgbClr val="000000"/>
                      </a:solidFill>
                      <a:prstDash val="solid"/>
                      <a:round/>
                      <a:headEnd type="none" w="med" len="med"/>
                      <a:tailEnd type="none" w="med" len="med"/>
                    </a:lnL>
                    <a:lnT w="12700" cap="flat" cmpd="dbl" algn="ctr">
                      <a:solidFill>
                        <a:srgbClr val="000000"/>
                      </a:solidFill>
                      <a:prstDash val="solid"/>
                      <a:round/>
                      <a:headEnd type="none" w="med" len="med"/>
                      <a:tailEnd type="none" w="med" len="med"/>
                    </a:lnT>
                  </a:tcPr>
                </a:tc>
                <a:extLst>
                  <a:ext uri="{0D108BD9-81ED-4DB2-BD59-A6C34878D82A}">
                    <a16:rowId xmlns:a16="http://schemas.microsoft.com/office/drawing/2014/main" val="2850671219"/>
                  </a:ext>
                </a:extLst>
              </a:tr>
            </a:tbl>
          </a:graphicData>
        </a:graphic>
      </p:graphicFrame>
      <p:graphicFrame>
        <p:nvGraphicFramePr>
          <p:cNvPr id="12" name="Tableau 11">
            <a:extLst>
              <a:ext uri="{FF2B5EF4-FFF2-40B4-BE49-F238E27FC236}">
                <a16:creationId xmlns:a16="http://schemas.microsoft.com/office/drawing/2014/main" id="{59B11D29-071A-4515-B20E-BAC8939DE872}"/>
              </a:ext>
            </a:extLst>
          </p:cNvPr>
          <p:cNvGraphicFramePr>
            <a:graphicFrameLocks noGrp="1"/>
          </p:cNvGraphicFramePr>
          <p:nvPr>
            <p:extLst>
              <p:ext uri="{D42A27DB-BD31-4B8C-83A1-F6EECF244321}">
                <p14:modId xmlns:p14="http://schemas.microsoft.com/office/powerpoint/2010/main" val="215617659"/>
              </p:ext>
            </p:extLst>
          </p:nvPr>
        </p:nvGraphicFramePr>
        <p:xfrm>
          <a:off x="896450" y="4048628"/>
          <a:ext cx="10457350" cy="956310"/>
        </p:xfrm>
        <a:graphic>
          <a:graphicData uri="http://schemas.openxmlformats.org/drawingml/2006/table">
            <a:tbl>
              <a:tblPr firstRow="1" firstCol="1" lastRow="1" lastCol="1" bandRow="1" bandCol="1"/>
              <a:tblGrid>
                <a:gridCol w="4135308">
                  <a:extLst>
                    <a:ext uri="{9D8B030D-6E8A-4147-A177-3AD203B41FA5}">
                      <a16:colId xmlns:a16="http://schemas.microsoft.com/office/drawing/2014/main" val="2375568147"/>
                    </a:ext>
                  </a:extLst>
                </a:gridCol>
                <a:gridCol w="6322042">
                  <a:extLst>
                    <a:ext uri="{9D8B030D-6E8A-4147-A177-3AD203B41FA5}">
                      <a16:colId xmlns:a16="http://schemas.microsoft.com/office/drawing/2014/main" val="2504385593"/>
                    </a:ext>
                  </a:extLst>
                </a:gridCol>
              </a:tblGrid>
              <a:tr h="233680">
                <a:tc gridSpan="2">
                  <a:txBody>
                    <a:bodyPr/>
                    <a:lstStyle/>
                    <a:p>
                      <a:pPr marL="38735">
                        <a:spcBef>
                          <a:spcPts val="75"/>
                        </a:spcBef>
                      </a:pPr>
                      <a:r>
                        <a:rPr lang="fr-FR" sz="1000" dirty="0">
                          <a:effectLst/>
                          <a:latin typeface="Arial MT"/>
                          <a:ea typeface="Arial MT"/>
                          <a:cs typeface="Arial MT"/>
                        </a:rPr>
                        <a:t>Contenus</a:t>
                      </a:r>
                      <a:r>
                        <a:rPr lang="fr-FR" sz="1000" spc="-15" dirty="0">
                          <a:effectLst/>
                          <a:latin typeface="Arial MT"/>
                          <a:ea typeface="Arial MT"/>
                          <a:cs typeface="Arial MT"/>
                        </a:rPr>
                        <a:t> </a:t>
                      </a:r>
                      <a:r>
                        <a:rPr lang="fr-FR" sz="1000" dirty="0">
                          <a:effectLst/>
                          <a:latin typeface="Arial MT"/>
                          <a:ea typeface="Arial MT"/>
                          <a:cs typeface="Arial MT"/>
                        </a:rPr>
                        <a:t>:</a:t>
                      </a:r>
                      <a:r>
                        <a:rPr lang="fr-FR" sz="1000" spc="-15" dirty="0">
                          <a:effectLst/>
                          <a:latin typeface="Arial MT"/>
                          <a:ea typeface="Arial MT"/>
                          <a:cs typeface="Arial MT"/>
                        </a:rPr>
                        <a:t> </a:t>
                      </a:r>
                      <a:r>
                        <a:rPr lang="fr-FR" sz="1000" dirty="0">
                          <a:effectLst/>
                          <a:latin typeface="Arial MT"/>
                          <a:ea typeface="Arial MT"/>
                          <a:cs typeface="Arial MT"/>
                        </a:rPr>
                        <a:t>Formalisation</a:t>
                      </a:r>
                      <a:r>
                        <a:rPr lang="fr-FR" sz="1000" spc="-15" dirty="0">
                          <a:effectLst/>
                          <a:latin typeface="Arial MT"/>
                          <a:ea typeface="Arial MT"/>
                          <a:cs typeface="Arial MT"/>
                        </a:rPr>
                        <a:t> </a:t>
                      </a:r>
                      <a:r>
                        <a:rPr lang="fr-FR" sz="1000" dirty="0">
                          <a:effectLst/>
                          <a:latin typeface="Arial MT"/>
                          <a:ea typeface="Arial MT"/>
                          <a:cs typeface="Arial MT"/>
                        </a:rPr>
                        <a:t>d</a:t>
                      </a:r>
                      <a:r>
                        <a:rPr lang="fr-FR" sz="1000" spc="-20" dirty="0">
                          <a:effectLst/>
                          <a:latin typeface="Arial MT"/>
                          <a:ea typeface="Arial MT"/>
                          <a:cs typeface="Arial MT"/>
                        </a:rPr>
                        <a:t> </a:t>
                      </a:r>
                      <a:r>
                        <a:rPr lang="fr-FR" sz="1000" dirty="0">
                          <a:effectLst/>
                          <a:latin typeface="Arial MT"/>
                          <a:ea typeface="Arial MT"/>
                          <a:cs typeface="Arial MT"/>
                        </a:rPr>
                        <a:t>un</a:t>
                      </a:r>
                      <a:r>
                        <a:rPr lang="fr-FR" sz="1000" spc="-15" dirty="0">
                          <a:effectLst/>
                          <a:latin typeface="Arial MT"/>
                          <a:ea typeface="Arial MT"/>
                          <a:cs typeface="Arial MT"/>
                        </a:rPr>
                        <a:t> </a:t>
                      </a:r>
                      <a:r>
                        <a:rPr lang="fr-FR" sz="1000" dirty="0">
                          <a:effectLst/>
                          <a:latin typeface="Arial MT"/>
                          <a:ea typeface="Arial MT"/>
                          <a:cs typeface="Arial MT"/>
                        </a:rPr>
                        <a:t>projet</a:t>
                      </a:r>
                      <a:r>
                        <a:rPr lang="fr-FR" sz="1000" spc="-15" dirty="0">
                          <a:effectLst/>
                          <a:latin typeface="Arial MT"/>
                          <a:ea typeface="Arial MT"/>
                          <a:cs typeface="Arial MT"/>
                        </a:rPr>
                        <a:t> </a:t>
                      </a:r>
                      <a:r>
                        <a:rPr lang="fr-FR" sz="1000" dirty="0">
                          <a:effectLst/>
                          <a:latin typeface="Arial MT"/>
                          <a:ea typeface="Arial MT"/>
                          <a:cs typeface="Arial MT"/>
                        </a:rPr>
                        <a:t>d</a:t>
                      </a:r>
                      <a:r>
                        <a:rPr lang="fr-FR" sz="1000" spc="-20" dirty="0">
                          <a:effectLst/>
                          <a:latin typeface="Arial MT"/>
                          <a:ea typeface="Arial MT"/>
                          <a:cs typeface="Arial MT"/>
                        </a:rPr>
                        <a:t> </a:t>
                      </a:r>
                      <a:r>
                        <a:rPr lang="fr-FR" sz="1000" dirty="0">
                          <a:effectLst/>
                          <a:latin typeface="Arial MT"/>
                          <a:ea typeface="Arial MT"/>
                          <a:cs typeface="Arial MT"/>
                        </a:rPr>
                        <a:t>expérimentation,</a:t>
                      </a:r>
                      <a:r>
                        <a:rPr lang="fr-FR" sz="1000" spc="-20" dirty="0">
                          <a:effectLst/>
                          <a:latin typeface="Arial MT"/>
                          <a:ea typeface="Arial MT"/>
                          <a:cs typeface="Arial MT"/>
                        </a:rPr>
                        <a:t> </a:t>
                      </a:r>
                      <a:r>
                        <a:rPr lang="fr-FR" sz="1000" dirty="0">
                          <a:effectLst/>
                          <a:latin typeface="Arial MT"/>
                          <a:ea typeface="Arial MT"/>
                          <a:cs typeface="Arial MT"/>
                        </a:rPr>
                        <a:t>suivi</a:t>
                      </a:r>
                      <a:r>
                        <a:rPr lang="fr-FR" sz="1000" spc="-25" dirty="0">
                          <a:effectLst/>
                          <a:latin typeface="Arial MT"/>
                          <a:ea typeface="Arial MT"/>
                          <a:cs typeface="Arial MT"/>
                        </a:rPr>
                        <a:t> </a:t>
                      </a:r>
                      <a:r>
                        <a:rPr lang="fr-FR" sz="1000" dirty="0">
                          <a:effectLst/>
                          <a:latin typeface="Arial MT"/>
                          <a:ea typeface="Arial MT"/>
                          <a:cs typeface="Arial MT"/>
                        </a:rPr>
                        <a:t>et</a:t>
                      </a:r>
                      <a:r>
                        <a:rPr lang="fr-FR" sz="1000" spc="-20" dirty="0">
                          <a:effectLst/>
                          <a:latin typeface="Arial MT"/>
                          <a:ea typeface="Arial MT"/>
                          <a:cs typeface="Arial MT"/>
                        </a:rPr>
                        <a:t> </a:t>
                      </a:r>
                      <a:r>
                        <a:rPr lang="fr-FR" sz="1000" dirty="0">
                          <a:effectLst/>
                          <a:latin typeface="Arial MT"/>
                          <a:ea typeface="Arial MT"/>
                          <a:cs typeface="Arial MT"/>
                        </a:rPr>
                        <a:t>mise</a:t>
                      </a:r>
                      <a:r>
                        <a:rPr lang="fr-FR" sz="1000" spc="-20" dirty="0">
                          <a:effectLst/>
                          <a:latin typeface="Arial MT"/>
                          <a:ea typeface="Arial MT"/>
                          <a:cs typeface="Arial MT"/>
                        </a:rPr>
                        <a:t> </a:t>
                      </a:r>
                      <a:r>
                        <a:rPr lang="fr-FR" sz="1000" dirty="0">
                          <a:effectLst/>
                          <a:latin typeface="Arial MT"/>
                          <a:ea typeface="Arial MT"/>
                          <a:cs typeface="Arial MT"/>
                        </a:rPr>
                        <a:t>en</a:t>
                      </a:r>
                      <a:r>
                        <a:rPr lang="fr-FR" sz="1000" spc="-15" dirty="0">
                          <a:effectLst/>
                          <a:latin typeface="Arial MT"/>
                          <a:ea typeface="Arial MT"/>
                          <a:cs typeface="Arial MT"/>
                        </a:rPr>
                        <a:t> </a:t>
                      </a:r>
                      <a:r>
                        <a:rPr lang="fr-FR" sz="1000" dirty="0">
                          <a:effectLst/>
                          <a:latin typeface="Arial MT"/>
                          <a:ea typeface="Arial MT"/>
                          <a:cs typeface="Arial MT"/>
                        </a:rPr>
                        <a:t>commun,</a:t>
                      </a:r>
                      <a:r>
                        <a:rPr lang="fr-FR" sz="1000" spc="-20" dirty="0">
                          <a:effectLst/>
                          <a:latin typeface="Arial MT"/>
                          <a:ea typeface="Arial MT"/>
                          <a:cs typeface="Arial MT"/>
                        </a:rPr>
                        <a:t> </a:t>
                      </a:r>
                      <a:r>
                        <a:rPr lang="fr-FR" sz="1000" dirty="0">
                          <a:effectLst/>
                          <a:latin typeface="Arial MT"/>
                          <a:ea typeface="Arial MT"/>
                          <a:cs typeface="Arial MT"/>
                        </a:rPr>
                        <a:t>choix</a:t>
                      </a:r>
                      <a:r>
                        <a:rPr lang="fr-FR" sz="1000" spc="-10" dirty="0">
                          <a:effectLst/>
                          <a:latin typeface="Arial MT"/>
                          <a:ea typeface="Arial MT"/>
                          <a:cs typeface="Arial MT"/>
                        </a:rPr>
                        <a:t> </a:t>
                      </a:r>
                      <a:r>
                        <a:rPr lang="fr-FR" sz="1000" dirty="0">
                          <a:effectLst/>
                          <a:latin typeface="Arial MT"/>
                          <a:ea typeface="Arial MT"/>
                          <a:cs typeface="Arial MT"/>
                        </a:rPr>
                        <a:t>des</a:t>
                      </a:r>
                      <a:r>
                        <a:rPr lang="fr-FR" sz="1000" spc="-10" dirty="0">
                          <a:effectLst/>
                          <a:latin typeface="Arial MT"/>
                          <a:ea typeface="Arial MT"/>
                          <a:cs typeface="Arial MT"/>
                        </a:rPr>
                        <a:t> </a:t>
                      </a:r>
                      <a:r>
                        <a:rPr lang="fr-FR" sz="1000" dirty="0">
                          <a:effectLst/>
                          <a:latin typeface="Arial MT"/>
                          <a:ea typeface="Arial MT"/>
                          <a:cs typeface="Arial MT"/>
                        </a:rPr>
                        <a:t>contenus</a:t>
                      </a:r>
                      <a:endParaRPr lang="fr-FR" sz="1100" dirty="0">
                        <a:effectLst/>
                        <a:latin typeface="Arial MT"/>
                        <a:ea typeface="Arial MT"/>
                        <a:cs typeface="Arial M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tcPr>
                </a:tc>
                <a:tc hMerge="1">
                  <a:txBody>
                    <a:bodyPr/>
                    <a:lstStyle/>
                    <a:p>
                      <a:endParaRPr lang="fr-FR"/>
                    </a:p>
                  </a:txBody>
                  <a:tcPr>
                    <a:lnL w="12700" cap="flat" cmpd="sng" algn="ctr">
                      <a:solidFill>
                        <a:srgbClr val="000000"/>
                      </a:solidFill>
                      <a:prstDash val="solid"/>
                      <a:round/>
                      <a:headEnd type="none" w="med" len="med"/>
                      <a:tailEnd type="none" w="med" len="med"/>
                    </a:lnL>
                  </a:tcPr>
                </a:tc>
                <a:extLst>
                  <a:ext uri="{0D108BD9-81ED-4DB2-BD59-A6C34878D82A}">
                    <a16:rowId xmlns:a16="http://schemas.microsoft.com/office/drawing/2014/main" val="3555481318"/>
                  </a:ext>
                </a:extLst>
              </a:tr>
              <a:tr h="241300">
                <a:tc gridSpan="2">
                  <a:txBody>
                    <a:bodyPr/>
                    <a:lstStyle/>
                    <a:p>
                      <a:pPr marL="38735">
                        <a:spcBef>
                          <a:spcPts val="140"/>
                        </a:spcBef>
                      </a:pPr>
                      <a:r>
                        <a:rPr lang="fr-FR" sz="1000" dirty="0">
                          <a:effectLst/>
                          <a:latin typeface="Arial MT"/>
                          <a:ea typeface="Arial MT"/>
                          <a:cs typeface="Arial MT"/>
                        </a:rPr>
                        <a:t>Observations</a:t>
                      </a:r>
                      <a:r>
                        <a:rPr lang="fr-FR" sz="1000" spc="-20" dirty="0">
                          <a:effectLst/>
                          <a:latin typeface="Arial MT"/>
                          <a:ea typeface="Arial MT"/>
                          <a:cs typeface="Arial MT"/>
                        </a:rPr>
                        <a:t> </a:t>
                      </a:r>
                      <a:r>
                        <a:rPr lang="fr-FR" sz="1000" dirty="0">
                          <a:effectLst/>
                          <a:latin typeface="Arial MT"/>
                          <a:ea typeface="Arial MT"/>
                          <a:cs typeface="Arial MT"/>
                        </a:rPr>
                        <a:t>:</a:t>
                      </a:r>
                      <a:r>
                        <a:rPr lang="fr-FR" sz="1000" spc="-20" dirty="0">
                          <a:effectLst/>
                          <a:latin typeface="Arial MT"/>
                          <a:ea typeface="Arial MT"/>
                          <a:cs typeface="Arial MT"/>
                        </a:rPr>
                        <a:t> </a:t>
                      </a:r>
                      <a:r>
                        <a:rPr lang="fr-FR" sz="1000" dirty="0">
                          <a:effectLst/>
                          <a:latin typeface="Arial MT"/>
                          <a:ea typeface="Arial MT"/>
                          <a:cs typeface="Arial MT"/>
                        </a:rPr>
                        <a:t>Proposition</a:t>
                      </a:r>
                      <a:r>
                        <a:rPr lang="fr-FR" sz="1000" spc="-25" dirty="0">
                          <a:effectLst/>
                          <a:latin typeface="Arial MT"/>
                          <a:ea typeface="Arial MT"/>
                          <a:cs typeface="Arial MT"/>
                        </a:rPr>
                        <a:t> </a:t>
                      </a:r>
                      <a:r>
                        <a:rPr lang="fr-FR" sz="1000" dirty="0">
                          <a:effectLst/>
                          <a:latin typeface="Arial MT"/>
                          <a:ea typeface="Arial MT"/>
                          <a:cs typeface="Arial MT"/>
                        </a:rPr>
                        <a:t>d</a:t>
                      </a:r>
                      <a:r>
                        <a:rPr lang="fr-FR" sz="1000" spc="-20" dirty="0">
                          <a:effectLst/>
                          <a:latin typeface="Arial MT"/>
                          <a:ea typeface="Arial MT"/>
                          <a:cs typeface="Arial MT"/>
                        </a:rPr>
                        <a:t> </a:t>
                      </a:r>
                      <a:r>
                        <a:rPr lang="fr-FR" sz="1000" dirty="0">
                          <a:effectLst/>
                          <a:latin typeface="Arial MT"/>
                          <a:ea typeface="Arial MT"/>
                          <a:cs typeface="Arial MT"/>
                        </a:rPr>
                        <a:t>outils,</a:t>
                      </a:r>
                      <a:r>
                        <a:rPr lang="fr-FR" sz="1000" spc="-25" dirty="0">
                          <a:effectLst/>
                          <a:latin typeface="Arial MT"/>
                          <a:ea typeface="Arial MT"/>
                          <a:cs typeface="Arial MT"/>
                        </a:rPr>
                        <a:t> </a:t>
                      </a:r>
                      <a:r>
                        <a:rPr lang="fr-FR" sz="1000" dirty="0">
                          <a:effectLst/>
                          <a:latin typeface="Arial MT"/>
                          <a:ea typeface="Arial MT"/>
                          <a:cs typeface="Arial MT"/>
                        </a:rPr>
                        <a:t>échanges</a:t>
                      </a:r>
                      <a:r>
                        <a:rPr lang="fr-FR" sz="1000" spc="-15" dirty="0">
                          <a:effectLst/>
                          <a:latin typeface="Arial MT"/>
                          <a:ea typeface="Arial MT"/>
                          <a:cs typeface="Arial MT"/>
                        </a:rPr>
                        <a:t> </a:t>
                      </a:r>
                      <a:r>
                        <a:rPr lang="fr-FR" sz="1000" dirty="0">
                          <a:effectLst/>
                          <a:latin typeface="Arial MT"/>
                          <a:ea typeface="Arial MT"/>
                          <a:cs typeface="Arial MT"/>
                        </a:rPr>
                        <a:t>entre</a:t>
                      </a:r>
                      <a:r>
                        <a:rPr lang="fr-FR" sz="1000" spc="-25" dirty="0">
                          <a:effectLst/>
                          <a:latin typeface="Arial MT"/>
                          <a:ea typeface="Arial MT"/>
                          <a:cs typeface="Arial MT"/>
                        </a:rPr>
                        <a:t> </a:t>
                      </a:r>
                      <a:r>
                        <a:rPr lang="fr-FR" sz="1000" dirty="0">
                          <a:effectLst/>
                          <a:latin typeface="Arial MT"/>
                          <a:ea typeface="Arial MT"/>
                          <a:cs typeface="Arial MT"/>
                        </a:rPr>
                        <a:t>stagiaires,</a:t>
                      </a:r>
                      <a:r>
                        <a:rPr lang="fr-FR" sz="1000" spc="-15" dirty="0">
                          <a:effectLst/>
                          <a:latin typeface="Arial MT"/>
                          <a:ea typeface="Arial MT"/>
                          <a:cs typeface="Arial MT"/>
                        </a:rPr>
                        <a:t> </a:t>
                      </a:r>
                      <a:r>
                        <a:rPr lang="fr-FR" sz="1000" dirty="0">
                          <a:effectLst/>
                          <a:latin typeface="Arial MT"/>
                          <a:ea typeface="Arial MT"/>
                          <a:cs typeface="Arial MT"/>
                        </a:rPr>
                        <a:t>formalisation</a:t>
                      </a:r>
                      <a:r>
                        <a:rPr lang="fr-FR" sz="1000" spc="-20" dirty="0">
                          <a:effectLst/>
                          <a:latin typeface="Arial MT"/>
                          <a:ea typeface="Arial MT"/>
                          <a:cs typeface="Arial MT"/>
                        </a:rPr>
                        <a:t> </a:t>
                      </a:r>
                      <a:r>
                        <a:rPr lang="fr-FR" sz="1000" dirty="0">
                          <a:effectLst/>
                          <a:latin typeface="Arial MT"/>
                          <a:ea typeface="Arial MT"/>
                          <a:cs typeface="Arial MT"/>
                        </a:rPr>
                        <a:t>d</a:t>
                      </a:r>
                      <a:r>
                        <a:rPr lang="fr-FR" sz="1000" spc="-25" dirty="0">
                          <a:effectLst/>
                          <a:latin typeface="Arial MT"/>
                          <a:ea typeface="Arial MT"/>
                          <a:cs typeface="Arial MT"/>
                        </a:rPr>
                        <a:t> </a:t>
                      </a:r>
                      <a:r>
                        <a:rPr lang="fr-FR" sz="1000" dirty="0">
                          <a:effectLst/>
                          <a:latin typeface="Arial MT"/>
                          <a:ea typeface="Arial MT"/>
                          <a:cs typeface="Arial MT"/>
                        </a:rPr>
                        <a:t>un</a:t>
                      </a:r>
                      <a:r>
                        <a:rPr lang="fr-FR" sz="1000" spc="-25" dirty="0">
                          <a:effectLst/>
                          <a:latin typeface="Arial MT"/>
                          <a:ea typeface="Arial MT"/>
                          <a:cs typeface="Arial MT"/>
                        </a:rPr>
                        <a:t> </a:t>
                      </a:r>
                      <a:r>
                        <a:rPr lang="fr-FR" sz="1000" dirty="0">
                          <a:effectLst/>
                          <a:latin typeface="Arial MT"/>
                          <a:ea typeface="Arial MT"/>
                          <a:cs typeface="Arial MT"/>
                        </a:rPr>
                        <a:t>compte</a:t>
                      </a:r>
                      <a:r>
                        <a:rPr lang="fr-FR" sz="1000" spc="-25" dirty="0">
                          <a:effectLst/>
                          <a:latin typeface="Arial MT"/>
                          <a:ea typeface="Arial MT"/>
                          <a:cs typeface="Arial MT"/>
                        </a:rPr>
                        <a:t> </a:t>
                      </a:r>
                      <a:r>
                        <a:rPr lang="fr-FR" sz="1000" dirty="0">
                          <a:effectLst/>
                          <a:latin typeface="Arial MT"/>
                          <a:ea typeface="Arial MT"/>
                          <a:cs typeface="Arial MT"/>
                        </a:rPr>
                        <a:t>rendu</a:t>
                      </a:r>
                      <a:r>
                        <a:rPr lang="fr-FR" sz="1000" spc="-25" dirty="0">
                          <a:effectLst/>
                          <a:latin typeface="Arial MT"/>
                          <a:ea typeface="Arial MT"/>
                          <a:cs typeface="Arial MT"/>
                        </a:rPr>
                        <a:t> </a:t>
                      </a:r>
                      <a:r>
                        <a:rPr lang="fr-FR" sz="1000" dirty="0">
                          <a:effectLst/>
                          <a:latin typeface="Arial MT"/>
                          <a:ea typeface="Arial MT"/>
                          <a:cs typeface="Arial MT"/>
                        </a:rPr>
                        <a:t>d</a:t>
                      </a:r>
                      <a:r>
                        <a:rPr lang="fr-FR" sz="1000" spc="-20" dirty="0">
                          <a:effectLst/>
                          <a:latin typeface="Arial MT"/>
                          <a:ea typeface="Arial MT"/>
                          <a:cs typeface="Arial MT"/>
                        </a:rPr>
                        <a:t> </a:t>
                      </a:r>
                      <a:r>
                        <a:rPr lang="fr-FR" sz="1000" dirty="0">
                          <a:effectLst/>
                          <a:latin typeface="Arial MT"/>
                          <a:ea typeface="Arial MT"/>
                          <a:cs typeface="Arial MT"/>
                        </a:rPr>
                        <a:t>expérience</a:t>
                      </a:r>
                      <a:endParaRPr lang="fr-FR" sz="1100" dirty="0">
                        <a:effectLst/>
                        <a:latin typeface="Arial MT"/>
                        <a:ea typeface="Arial MT"/>
                        <a:cs typeface="Arial M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tcPr>
                </a:tc>
                <a:tc hMerge="1">
                  <a:txBody>
                    <a:bodyPr/>
                    <a:lstStyle/>
                    <a:p>
                      <a:endParaRPr lang="fr-FR"/>
                    </a:p>
                  </a:txBody>
                  <a:tcPr>
                    <a:lnL w="12700" cap="flat" cmpd="sng" algn="ctr">
                      <a:solidFill>
                        <a:srgbClr val="000000"/>
                      </a:solidFill>
                      <a:prstDash val="solid"/>
                      <a:round/>
                      <a:headEnd type="none" w="med" len="med"/>
                      <a:tailEnd type="none" w="med" len="med"/>
                    </a:lnL>
                  </a:tcPr>
                </a:tc>
                <a:extLst>
                  <a:ext uri="{0D108BD9-81ED-4DB2-BD59-A6C34878D82A}">
                    <a16:rowId xmlns:a16="http://schemas.microsoft.com/office/drawing/2014/main" val="2648408677"/>
                  </a:ext>
                </a:extLst>
              </a:tr>
              <a:tr h="245110">
                <a:tc>
                  <a:txBody>
                    <a:bodyPr/>
                    <a:lstStyle/>
                    <a:p>
                      <a:pPr marL="38735">
                        <a:spcBef>
                          <a:spcPts val="145"/>
                        </a:spcBef>
                      </a:pPr>
                      <a:r>
                        <a:rPr lang="fr-FR" sz="1000" dirty="0">
                          <a:effectLst/>
                          <a:latin typeface="Arial MT"/>
                          <a:ea typeface="Arial MT"/>
                          <a:cs typeface="Arial MT"/>
                        </a:rPr>
                        <a:t>Durée</a:t>
                      </a:r>
                      <a:r>
                        <a:rPr lang="fr-FR" sz="1000" spc="-15" dirty="0">
                          <a:effectLst/>
                          <a:latin typeface="Arial MT"/>
                          <a:ea typeface="Arial MT"/>
                          <a:cs typeface="Arial MT"/>
                        </a:rPr>
                        <a:t> </a:t>
                      </a:r>
                      <a:r>
                        <a:rPr lang="fr-FR" sz="1000" dirty="0">
                          <a:effectLst/>
                          <a:latin typeface="Arial MT"/>
                          <a:ea typeface="Arial MT"/>
                          <a:cs typeface="Arial MT"/>
                        </a:rPr>
                        <a:t>:</a:t>
                      </a:r>
                      <a:r>
                        <a:rPr lang="fr-FR" sz="1000" spc="-15" dirty="0">
                          <a:effectLst/>
                          <a:latin typeface="Arial MT"/>
                          <a:ea typeface="Arial MT"/>
                          <a:cs typeface="Arial MT"/>
                        </a:rPr>
                        <a:t> </a:t>
                      </a:r>
                      <a:r>
                        <a:rPr lang="fr-FR" sz="1000" dirty="0">
                          <a:effectLst/>
                          <a:latin typeface="Arial MT"/>
                          <a:ea typeface="Arial MT"/>
                          <a:cs typeface="Arial MT"/>
                        </a:rPr>
                        <a:t>6</a:t>
                      </a:r>
                      <a:r>
                        <a:rPr lang="fr-FR" sz="1000" spc="-10" dirty="0">
                          <a:effectLst/>
                          <a:latin typeface="Arial MT"/>
                          <a:ea typeface="Arial MT"/>
                          <a:cs typeface="Arial MT"/>
                        </a:rPr>
                        <a:t> </a:t>
                      </a:r>
                      <a:r>
                        <a:rPr lang="fr-FR" sz="1000" dirty="0">
                          <a:effectLst/>
                          <a:latin typeface="Arial MT"/>
                          <a:ea typeface="Arial MT"/>
                          <a:cs typeface="Arial MT"/>
                        </a:rPr>
                        <a:t>heures</a:t>
                      </a:r>
                      <a:r>
                        <a:rPr lang="fr-FR" sz="1000" dirty="0">
                          <a:effectLst/>
                          <a:latin typeface="Times New Roman" panose="02020603050405020304" pitchFamily="18" charset="0"/>
                        </a:rPr>
                        <a:t> </a:t>
                      </a:r>
                      <a:endParaRPr lang="fr-FR" sz="1100" dirty="0">
                        <a:effectLst/>
                        <a:latin typeface="Arial M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tcPr>
                </a:tc>
                <a:tc>
                  <a:txBody>
                    <a:bodyPr/>
                    <a:lstStyle/>
                    <a:p>
                      <a:pPr marL="40640">
                        <a:spcBef>
                          <a:spcPts val="140"/>
                        </a:spcBef>
                        <a:spcAft>
                          <a:spcPts val="0"/>
                        </a:spcAft>
                      </a:pPr>
                      <a:r>
                        <a:rPr lang="fr-FR" sz="1000" dirty="0">
                          <a:effectLst/>
                          <a:latin typeface="Arial MT"/>
                          <a:ea typeface="Arial MT"/>
                          <a:cs typeface="Arial MT"/>
                        </a:rPr>
                        <a:t>Lieu</a:t>
                      </a:r>
                      <a:r>
                        <a:rPr lang="fr-FR" sz="1000" spc="-15" dirty="0">
                          <a:effectLst/>
                          <a:latin typeface="Arial MT"/>
                          <a:ea typeface="Arial MT"/>
                          <a:cs typeface="Arial MT"/>
                        </a:rPr>
                        <a:t> </a:t>
                      </a:r>
                      <a:r>
                        <a:rPr lang="fr-FR" sz="1000" dirty="0">
                          <a:effectLst/>
                          <a:latin typeface="Arial MT"/>
                          <a:ea typeface="Arial MT"/>
                          <a:cs typeface="Arial MT"/>
                        </a:rPr>
                        <a:t>:</a:t>
                      </a:r>
                      <a:r>
                        <a:rPr lang="fr-FR" sz="1000" spc="-20" dirty="0">
                          <a:effectLst/>
                          <a:latin typeface="Arial MT"/>
                          <a:ea typeface="Arial MT"/>
                          <a:cs typeface="Arial MT"/>
                        </a:rPr>
                        <a:t> </a:t>
                      </a:r>
                      <a:r>
                        <a:rPr lang="fr-FR" sz="1000" dirty="0">
                          <a:effectLst/>
                          <a:latin typeface="Arial MT"/>
                          <a:ea typeface="Arial MT"/>
                          <a:cs typeface="Arial MT"/>
                        </a:rPr>
                        <a:t>A</a:t>
                      </a:r>
                      <a:r>
                        <a:rPr lang="fr-FR" sz="1000" spc="-20" dirty="0">
                          <a:effectLst/>
                          <a:latin typeface="Arial MT"/>
                          <a:ea typeface="Arial MT"/>
                          <a:cs typeface="Arial MT"/>
                        </a:rPr>
                        <a:t> </a:t>
                      </a:r>
                      <a:r>
                        <a:rPr lang="fr-FR" sz="1000" dirty="0">
                          <a:effectLst/>
                          <a:latin typeface="Arial MT"/>
                          <a:ea typeface="Arial MT"/>
                          <a:cs typeface="Arial MT"/>
                        </a:rPr>
                        <a:t>définir</a:t>
                      </a:r>
                      <a:endParaRPr lang="fr-FR" sz="1100" dirty="0">
                        <a:effectLst/>
                        <a:latin typeface="Arial MT"/>
                        <a:ea typeface="Arial MT"/>
                        <a:cs typeface="Arial M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dbl" algn="ctr">
                      <a:solidFill>
                        <a:srgbClr val="000000"/>
                      </a:solidFill>
                      <a:prstDash val="solid"/>
                      <a:round/>
                      <a:headEnd type="none" w="med" len="med"/>
                      <a:tailEnd type="none" w="med" len="med"/>
                    </a:lnB>
                  </a:tcPr>
                </a:tc>
                <a:extLst>
                  <a:ext uri="{0D108BD9-81ED-4DB2-BD59-A6C34878D82A}">
                    <a16:rowId xmlns:a16="http://schemas.microsoft.com/office/drawing/2014/main" val="165974370"/>
                  </a:ext>
                </a:extLst>
              </a:tr>
              <a:tr h="236220">
                <a:tc gridSpan="2">
                  <a:txBody>
                    <a:bodyPr/>
                    <a:lstStyle/>
                    <a:p>
                      <a:pPr marL="4445">
                        <a:spcBef>
                          <a:spcPts val="190"/>
                        </a:spcBef>
                        <a:spcAft>
                          <a:spcPts val="0"/>
                        </a:spcAft>
                      </a:pPr>
                      <a:r>
                        <a:rPr lang="fr-FR" sz="1100" b="1" dirty="0">
                          <a:solidFill>
                            <a:srgbClr val="000000"/>
                          </a:solidFill>
                          <a:effectLst/>
                          <a:latin typeface="Arial" panose="020B0604020202020204" pitchFamily="34" charset="0"/>
                          <a:ea typeface="Arial MT"/>
                          <a:cs typeface="Arial MT"/>
                        </a:rPr>
                        <a:t>Module</a:t>
                      </a:r>
                      <a:r>
                        <a:rPr lang="fr-FR" sz="1100" b="1" spc="30" dirty="0">
                          <a:solidFill>
                            <a:srgbClr val="000000"/>
                          </a:solidFill>
                          <a:effectLst/>
                          <a:latin typeface="Arial" panose="020B0604020202020204" pitchFamily="34" charset="0"/>
                          <a:ea typeface="Arial MT"/>
                          <a:cs typeface="Arial MT"/>
                        </a:rPr>
                        <a:t> </a:t>
                      </a:r>
                      <a:r>
                        <a:rPr lang="fr-FR" sz="1100" b="1" dirty="0">
                          <a:solidFill>
                            <a:srgbClr val="000000"/>
                          </a:solidFill>
                          <a:effectLst/>
                          <a:latin typeface="Arial" panose="020B0604020202020204" pitchFamily="34" charset="0"/>
                          <a:ea typeface="Arial MT"/>
                          <a:cs typeface="Arial MT"/>
                        </a:rPr>
                        <a:t>:</a:t>
                      </a:r>
                      <a:r>
                        <a:rPr lang="fr-FR" sz="1100" b="1" spc="10" dirty="0">
                          <a:solidFill>
                            <a:srgbClr val="000000"/>
                          </a:solidFill>
                          <a:effectLst/>
                          <a:latin typeface="Arial" panose="020B0604020202020204" pitchFamily="34" charset="0"/>
                          <a:ea typeface="Arial MT"/>
                          <a:cs typeface="Arial MT"/>
                        </a:rPr>
                        <a:t> </a:t>
                      </a:r>
                      <a:r>
                        <a:rPr lang="fr-FR" sz="1100" b="1" dirty="0">
                          <a:solidFill>
                            <a:srgbClr val="000000"/>
                          </a:solidFill>
                          <a:effectLst/>
                          <a:latin typeface="Arial" panose="020B0604020202020204" pitchFamily="34" charset="0"/>
                          <a:ea typeface="Arial MT"/>
                          <a:cs typeface="Arial MT"/>
                        </a:rPr>
                        <a:t>Niveau 3</a:t>
                      </a:r>
                      <a:r>
                        <a:rPr lang="fr-FR" sz="1100" b="1" spc="5" dirty="0">
                          <a:solidFill>
                            <a:srgbClr val="000000"/>
                          </a:solidFill>
                          <a:effectLst/>
                          <a:latin typeface="Arial" panose="020B0604020202020204" pitchFamily="34" charset="0"/>
                          <a:ea typeface="Arial MT"/>
                          <a:cs typeface="Arial MT"/>
                        </a:rPr>
                        <a:t> </a:t>
                      </a:r>
                      <a:r>
                        <a:rPr lang="fr-FR" sz="1100" b="1" dirty="0">
                          <a:solidFill>
                            <a:srgbClr val="000000"/>
                          </a:solidFill>
                          <a:effectLst/>
                          <a:latin typeface="Arial" panose="020B0604020202020204" pitchFamily="34" charset="0"/>
                          <a:ea typeface="Arial MT"/>
                          <a:cs typeface="Arial MT"/>
                        </a:rPr>
                        <a:t>Réflexions</a:t>
                      </a:r>
                      <a:r>
                        <a:rPr lang="fr-FR" sz="1100" b="1" spc="10" dirty="0">
                          <a:solidFill>
                            <a:srgbClr val="000000"/>
                          </a:solidFill>
                          <a:effectLst/>
                          <a:latin typeface="Arial" panose="020B0604020202020204" pitchFamily="34" charset="0"/>
                          <a:ea typeface="Arial MT"/>
                          <a:cs typeface="Arial MT"/>
                        </a:rPr>
                        <a:t> </a:t>
                      </a:r>
                      <a:r>
                        <a:rPr lang="fr-FR" sz="1100" b="1" dirty="0">
                          <a:solidFill>
                            <a:srgbClr val="000000"/>
                          </a:solidFill>
                          <a:effectLst/>
                          <a:latin typeface="Arial" panose="020B0604020202020204" pitchFamily="34" charset="0"/>
                          <a:ea typeface="Arial MT"/>
                          <a:cs typeface="Arial MT"/>
                        </a:rPr>
                        <a:t>sur</a:t>
                      </a:r>
                      <a:r>
                        <a:rPr lang="fr-FR" sz="1100" b="1" spc="10" dirty="0">
                          <a:solidFill>
                            <a:srgbClr val="000000"/>
                          </a:solidFill>
                          <a:effectLst/>
                          <a:latin typeface="Arial" panose="020B0604020202020204" pitchFamily="34" charset="0"/>
                          <a:ea typeface="Arial MT"/>
                          <a:cs typeface="Arial MT"/>
                        </a:rPr>
                        <a:t> </a:t>
                      </a:r>
                      <a:r>
                        <a:rPr lang="fr-FR" sz="1100" b="1" dirty="0">
                          <a:solidFill>
                            <a:srgbClr val="000000"/>
                          </a:solidFill>
                          <a:effectLst/>
                          <a:latin typeface="Arial" panose="020B0604020202020204" pitchFamily="34" charset="0"/>
                          <a:ea typeface="Arial MT"/>
                          <a:cs typeface="Arial MT"/>
                        </a:rPr>
                        <a:t>le</a:t>
                      </a:r>
                      <a:r>
                        <a:rPr lang="fr-FR" sz="1100" b="1" spc="10" dirty="0">
                          <a:solidFill>
                            <a:srgbClr val="000000"/>
                          </a:solidFill>
                          <a:effectLst/>
                          <a:latin typeface="Arial" panose="020B0604020202020204" pitchFamily="34" charset="0"/>
                          <a:ea typeface="Arial MT"/>
                          <a:cs typeface="Arial MT"/>
                        </a:rPr>
                        <a:t> </a:t>
                      </a:r>
                      <a:r>
                        <a:rPr lang="fr-FR" sz="1100" b="1" dirty="0">
                          <a:solidFill>
                            <a:srgbClr val="000000"/>
                          </a:solidFill>
                          <a:effectLst/>
                          <a:latin typeface="Arial" panose="020B0604020202020204" pitchFamily="34" charset="0"/>
                          <a:ea typeface="Arial MT"/>
                          <a:cs typeface="Arial MT"/>
                        </a:rPr>
                        <a:t>parcours</a:t>
                      </a:r>
                      <a:r>
                        <a:rPr lang="fr-FR" sz="1100" b="1" spc="15" dirty="0">
                          <a:solidFill>
                            <a:srgbClr val="000000"/>
                          </a:solidFill>
                          <a:effectLst/>
                          <a:latin typeface="Arial" panose="020B0604020202020204" pitchFamily="34" charset="0"/>
                          <a:ea typeface="Arial MT"/>
                          <a:cs typeface="Arial MT"/>
                        </a:rPr>
                        <a:t> </a:t>
                      </a:r>
                      <a:r>
                        <a:rPr lang="fr-FR" sz="1100" b="1" dirty="0">
                          <a:solidFill>
                            <a:srgbClr val="000000"/>
                          </a:solidFill>
                          <a:effectLst/>
                          <a:latin typeface="Arial" panose="020B0604020202020204" pitchFamily="34" charset="0"/>
                          <a:ea typeface="Arial MT"/>
                          <a:cs typeface="Arial MT"/>
                        </a:rPr>
                        <a:t>éducatif</a:t>
                      </a:r>
                      <a:r>
                        <a:rPr lang="fr-FR" sz="1100" b="1" spc="15" dirty="0">
                          <a:solidFill>
                            <a:srgbClr val="000000"/>
                          </a:solidFill>
                          <a:effectLst/>
                          <a:latin typeface="Arial" panose="020B0604020202020204" pitchFamily="34" charset="0"/>
                          <a:ea typeface="Arial MT"/>
                          <a:cs typeface="Arial MT"/>
                        </a:rPr>
                        <a:t> </a:t>
                      </a:r>
                      <a:r>
                        <a:rPr lang="fr-FR" sz="1100" b="1" dirty="0">
                          <a:solidFill>
                            <a:srgbClr val="000000"/>
                          </a:solidFill>
                          <a:effectLst/>
                          <a:latin typeface="Arial" panose="020B0604020202020204" pitchFamily="34" charset="0"/>
                          <a:ea typeface="Arial MT"/>
                          <a:cs typeface="Arial MT"/>
                        </a:rPr>
                        <a:t>sante</a:t>
                      </a:r>
                      <a:endParaRPr lang="fr-FR" sz="1100" dirty="0">
                        <a:effectLst/>
                        <a:latin typeface="Arial MT"/>
                        <a:ea typeface="Arial MT"/>
                        <a:cs typeface="Arial M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3F3"/>
                    </a:solidFill>
                  </a:tcPr>
                </a:tc>
                <a:tc hMerge="1">
                  <a:txBody>
                    <a:bodyPr/>
                    <a:lstStyle/>
                    <a:p>
                      <a:endParaRPr lang="fr-FR"/>
                    </a:p>
                  </a:txBody>
                  <a:tcPr>
                    <a:lnL w="12700" cap="flat" cmpd="sng" algn="ctr">
                      <a:solidFill>
                        <a:srgbClr val="000000"/>
                      </a:solidFill>
                      <a:prstDash val="solid"/>
                      <a:round/>
                      <a:headEnd type="none" w="med" len="med"/>
                      <a:tailEnd type="none" w="med" len="med"/>
                    </a:lnL>
                    <a:lnT w="12700" cap="flat" cmpd="dbl" algn="ctr">
                      <a:solidFill>
                        <a:srgbClr val="000000"/>
                      </a:solidFill>
                      <a:prstDash val="solid"/>
                      <a:round/>
                      <a:headEnd type="none" w="med" len="med"/>
                      <a:tailEnd type="none" w="med" len="med"/>
                    </a:lnT>
                  </a:tcPr>
                </a:tc>
                <a:extLst>
                  <a:ext uri="{0D108BD9-81ED-4DB2-BD59-A6C34878D82A}">
                    <a16:rowId xmlns:a16="http://schemas.microsoft.com/office/drawing/2014/main" val="466420633"/>
                  </a:ext>
                </a:extLst>
              </a:tr>
            </a:tbl>
          </a:graphicData>
        </a:graphic>
      </p:graphicFrame>
      <p:graphicFrame>
        <p:nvGraphicFramePr>
          <p:cNvPr id="13" name="Tableau 12">
            <a:extLst>
              <a:ext uri="{FF2B5EF4-FFF2-40B4-BE49-F238E27FC236}">
                <a16:creationId xmlns:a16="http://schemas.microsoft.com/office/drawing/2014/main" id="{FED2758D-7C81-414A-8D2B-3CD2B0E36146}"/>
              </a:ext>
            </a:extLst>
          </p:cNvPr>
          <p:cNvGraphicFramePr>
            <a:graphicFrameLocks noGrp="1"/>
          </p:cNvGraphicFramePr>
          <p:nvPr>
            <p:extLst>
              <p:ext uri="{D42A27DB-BD31-4B8C-83A1-F6EECF244321}">
                <p14:modId xmlns:p14="http://schemas.microsoft.com/office/powerpoint/2010/main" val="725611834"/>
              </p:ext>
            </p:extLst>
          </p:nvPr>
        </p:nvGraphicFramePr>
        <p:xfrm>
          <a:off x="896450" y="5004938"/>
          <a:ext cx="10457350" cy="708025"/>
        </p:xfrm>
        <a:graphic>
          <a:graphicData uri="http://schemas.openxmlformats.org/drawingml/2006/table">
            <a:tbl>
              <a:tblPr firstRow="1" firstCol="1" lastRow="1" lastCol="1" bandRow="1" bandCol="1"/>
              <a:tblGrid>
                <a:gridCol w="4135308">
                  <a:extLst>
                    <a:ext uri="{9D8B030D-6E8A-4147-A177-3AD203B41FA5}">
                      <a16:colId xmlns:a16="http://schemas.microsoft.com/office/drawing/2014/main" val="378120291"/>
                    </a:ext>
                  </a:extLst>
                </a:gridCol>
                <a:gridCol w="6322042">
                  <a:extLst>
                    <a:ext uri="{9D8B030D-6E8A-4147-A177-3AD203B41FA5}">
                      <a16:colId xmlns:a16="http://schemas.microsoft.com/office/drawing/2014/main" val="1258027208"/>
                    </a:ext>
                  </a:extLst>
                </a:gridCol>
              </a:tblGrid>
              <a:tr h="233045">
                <a:tc gridSpan="2">
                  <a:txBody>
                    <a:bodyPr/>
                    <a:lstStyle/>
                    <a:p>
                      <a:pPr marL="38735">
                        <a:spcBef>
                          <a:spcPts val="75"/>
                        </a:spcBef>
                      </a:pPr>
                      <a:r>
                        <a:rPr lang="fr-FR" sz="1000" dirty="0">
                          <a:effectLst/>
                          <a:latin typeface="Arial MT"/>
                          <a:ea typeface="Arial MT"/>
                          <a:cs typeface="Arial MT"/>
                        </a:rPr>
                        <a:t>Contenus</a:t>
                      </a:r>
                      <a:r>
                        <a:rPr lang="fr-FR" sz="1000" spc="-20" dirty="0">
                          <a:effectLst/>
                          <a:latin typeface="Arial MT"/>
                          <a:ea typeface="Arial MT"/>
                          <a:cs typeface="Arial MT"/>
                        </a:rPr>
                        <a:t> </a:t>
                      </a:r>
                      <a:r>
                        <a:rPr lang="fr-FR" sz="1000" dirty="0">
                          <a:effectLst/>
                          <a:latin typeface="Arial MT"/>
                          <a:ea typeface="Arial MT"/>
                          <a:cs typeface="Arial MT"/>
                        </a:rPr>
                        <a:t>:</a:t>
                      </a:r>
                      <a:r>
                        <a:rPr lang="fr-FR" sz="1000" spc="-25" dirty="0">
                          <a:effectLst/>
                          <a:latin typeface="Arial MT"/>
                          <a:ea typeface="Arial MT"/>
                          <a:cs typeface="Arial MT"/>
                        </a:rPr>
                        <a:t> </a:t>
                      </a:r>
                      <a:r>
                        <a:rPr lang="fr-FR" sz="1000" dirty="0">
                          <a:effectLst/>
                          <a:latin typeface="Arial MT"/>
                          <a:ea typeface="Arial MT"/>
                          <a:cs typeface="Arial MT"/>
                        </a:rPr>
                        <a:t>Réflexions</a:t>
                      </a:r>
                      <a:r>
                        <a:rPr lang="fr-FR" sz="1000" spc="-20" dirty="0">
                          <a:effectLst/>
                          <a:latin typeface="Arial MT"/>
                          <a:ea typeface="Arial MT"/>
                          <a:cs typeface="Arial MT"/>
                        </a:rPr>
                        <a:t> </a:t>
                      </a:r>
                      <a:r>
                        <a:rPr lang="fr-FR" sz="1000" dirty="0">
                          <a:effectLst/>
                          <a:latin typeface="Arial MT"/>
                          <a:ea typeface="Arial MT"/>
                          <a:cs typeface="Arial MT"/>
                        </a:rPr>
                        <a:t>au</a:t>
                      </a:r>
                      <a:r>
                        <a:rPr lang="fr-FR" sz="1000" spc="-25" dirty="0">
                          <a:effectLst/>
                          <a:latin typeface="Arial MT"/>
                          <a:ea typeface="Arial MT"/>
                          <a:cs typeface="Arial MT"/>
                        </a:rPr>
                        <a:t> </a:t>
                      </a:r>
                      <a:r>
                        <a:rPr lang="fr-FR" sz="1000" dirty="0">
                          <a:effectLst/>
                          <a:latin typeface="Arial MT"/>
                          <a:ea typeface="Arial MT"/>
                          <a:cs typeface="Arial MT"/>
                        </a:rPr>
                        <a:t>niveau</a:t>
                      </a:r>
                      <a:r>
                        <a:rPr lang="fr-FR" sz="1000" spc="-25" dirty="0">
                          <a:effectLst/>
                          <a:latin typeface="Arial MT"/>
                          <a:ea typeface="Arial MT"/>
                          <a:cs typeface="Arial MT"/>
                        </a:rPr>
                        <a:t> </a:t>
                      </a:r>
                      <a:r>
                        <a:rPr lang="fr-FR" sz="1000" dirty="0">
                          <a:effectLst/>
                          <a:latin typeface="Arial MT"/>
                          <a:ea typeface="Arial MT"/>
                          <a:cs typeface="Arial MT"/>
                        </a:rPr>
                        <a:t>de</a:t>
                      </a:r>
                      <a:r>
                        <a:rPr lang="fr-FR" sz="1000" spc="-25" dirty="0">
                          <a:effectLst/>
                          <a:latin typeface="Arial MT"/>
                          <a:ea typeface="Arial MT"/>
                          <a:cs typeface="Arial MT"/>
                        </a:rPr>
                        <a:t> </a:t>
                      </a:r>
                      <a:r>
                        <a:rPr lang="fr-FR" sz="1000" dirty="0">
                          <a:effectLst/>
                          <a:latin typeface="Arial MT"/>
                          <a:ea typeface="Arial MT"/>
                          <a:cs typeface="Arial MT"/>
                        </a:rPr>
                        <a:t>l</a:t>
                      </a:r>
                      <a:r>
                        <a:rPr lang="fr-FR" sz="1000" spc="-35" dirty="0">
                          <a:effectLst/>
                          <a:latin typeface="Arial MT"/>
                          <a:ea typeface="Arial MT"/>
                          <a:cs typeface="Arial MT"/>
                        </a:rPr>
                        <a:t>’</a:t>
                      </a:r>
                      <a:r>
                        <a:rPr lang="fr-FR" sz="1000" dirty="0">
                          <a:effectLst/>
                          <a:latin typeface="Arial MT"/>
                          <a:ea typeface="Arial MT"/>
                          <a:cs typeface="Arial MT"/>
                        </a:rPr>
                        <a:t>équipe</a:t>
                      </a:r>
                      <a:r>
                        <a:rPr lang="fr-FR" sz="1000" spc="-25" dirty="0">
                          <a:effectLst/>
                          <a:latin typeface="Arial MT"/>
                          <a:ea typeface="Arial MT"/>
                          <a:cs typeface="Arial MT"/>
                        </a:rPr>
                        <a:t> </a:t>
                      </a:r>
                      <a:r>
                        <a:rPr lang="fr-FR" sz="1000" dirty="0">
                          <a:effectLst/>
                          <a:latin typeface="Arial MT"/>
                          <a:ea typeface="Arial MT"/>
                          <a:cs typeface="Arial MT"/>
                        </a:rPr>
                        <a:t>pédagogique</a:t>
                      </a:r>
                      <a:r>
                        <a:rPr lang="fr-FR" sz="1000" spc="-25" dirty="0">
                          <a:effectLst/>
                          <a:latin typeface="Arial MT"/>
                          <a:ea typeface="Arial MT"/>
                          <a:cs typeface="Arial MT"/>
                        </a:rPr>
                        <a:t> </a:t>
                      </a:r>
                      <a:r>
                        <a:rPr lang="fr-FR" sz="1000" dirty="0">
                          <a:effectLst/>
                          <a:latin typeface="Arial MT"/>
                          <a:ea typeface="Arial MT"/>
                          <a:cs typeface="Arial MT"/>
                        </a:rPr>
                        <a:t>de</a:t>
                      </a:r>
                      <a:r>
                        <a:rPr lang="fr-FR" sz="1000" spc="-25" dirty="0">
                          <a:effectLst/>
                          <a:latin typeface="Arial MT"/>
                          <a:ea typeface="Arial MT"/>
                          <a:cs typeface="Arial MT"/>
                        </a:rPr>
                        <a:t> </a:t>
                      </a:r>
                      <a:r>
                        <a:rPr lang="fr-FR" sz="1000" dirty="0">
                          <a:effectLst/>
                          <a:latin typeface="Arial MT"/>
                          <a:ea typeface="Arial MT"/>
                          <a:cs typeface="Arial MT"/>
                        </a:rPr>
                        <a:t>l</a:t>
                      </a:r>
                      <a:r>
                        <a:rPr lang="fr-FR" sz="1000" spc="-30" dirty="0">
                          <a:effectLst/>
                          <a:latin typeface="Arial MT"/>
                          <a:ea typeface="Arial MT"/>
                          <a:cs typeface="Arial MT"/>
                        </a:rPr>
                        <a:t>’</a:t>
                      </a:r>
                      <a:r>
                        <a:rPr lang="fr-FR" sz="1000" dirty="0">
                          <a:effectLst/>
                          <a:latin typeface="Arial MT"/>
                          <a:ea typeface="Arial MT"/>
                          <a:cs typeface="Arial MT"/>
                        </a:rPr>
                        <a:t>école</a:t>
                      </a:r>
                      <a:endParaRPr lang="fr-FR" sz="1100" dirty="0">
                        <a:effectLst/>
                        <a:latin typeface="Arial MT"/>
                        <a:ea typeface="Arial MT"/>
                        <a:cs typeface="Arial M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tcPr>
                </a:tc>
                <a:tc hMerge="1">
                  <a:txBody>
                    <a:bodyPr/>
                    <a:lstStyle/>
                    <a:p>
                      <a:endParaRPr lang="fr-FR"/>
                    </a:p>
                  </a:txBody>
                  <a:tcPr>
                    <a:lnL w="12700" cap="flat" cmpd="sng" algn="ctr">
                      <a:solidFill>
                        <a:srgbClr val="000000"/>
                      </a:solidFill>
                      <a:prstDash val="solid"/>
                      <a:round/>
                      <a:headEnd type="none" w="med" len="med"/>
                      <a:tailEnd type="none" w="med" len="med"/>
                    </a:lnL>
                  </a:tcPr>
                </a:tc>
                <a:extLst>
                  <a:ext uri="{0D108BD9-81ED-4DB2-BD59-A6C34878D82A}">
                    <a16:rowId xmlns:a16="http://schemas.microsoft.com/office/drawing/2014/main" val="2918953603"/>
                  </a:ext>
                </a:extLst>
              </a:tr>
              <a:tr h="241935">
                <a:tc gridSpan="2">
                  <a:txBody>
                    <a:bodyPr/>
                    <a:lstStyle/>
                    <a:p>
                      <a:pPr marL="38735">
                        <a:spcBef>
                          <a:spcPts val="140"/>
                        </a:spcBef>
                      </a:pPr>
                      <a:r>
                        <a:rPr lang="fr-FR" sz="1000" dirty="0">
                          <a:effectLst/>
                          <a:latin typeface="Arial MT"/>
                          <a:ea typeface="Arial MT"/>
                          <a:cs typeface="Arial MT"/>
                        </a:rPr>
                        <a:t>Observations</a:t>
                      </a:r>
                      <a:r>
                        <a:rPr lang="fr-FR" sz="1000" spc="-25" dirty="0">
                          <a:effectLst/>
                          <a:latin typeface="Arial MT"/>
                          <a:ea typeface="Arial MT"/>
                          <a:cs typeface="Arial MT"/>
                        </a:rPr>
                        <a:t> </a:t>
                      </a:r>
                      <a:r>
                        <a:rPr lang="fr-FR" sz="1000" dirty="0">
                          <a:effectLst/>
                          <a:latin typeface="Arial MT"/>
                          <a:ea typeface="Arial MT"/>
                          <a:cs typeface="Arial MT"/>
                        </a:rPr>
                        <a:t>:</a:t>
                      </a:r>
                      <a:r>
                        <a:rPr lang="fr-FR" sz="1000" spc="-30" dirty="0">
                          <a:effectLst/>
                          <a:latin typeface="Arial MT"/>
                          <a:ea typeface="Arial MT"/>
                          <a:cs typeface="Arial MT"/>
                        </a:rPr>
                        <a:t> </a:t>
                      </a:r>
                      <a:r>
                        <a:rPr lang="fr-FR" sz="1000" dirty="0">
                          <a:effectLst/>
                          <a:latin typeface="Arial MT"/>
                          <a:ea typeface="Arial MT"/>
                          <a:cs typeface="Arial MT"/>
                        </a:rPr>
                        <a:t>Formalisation</a:t>
                      </a:r>
                      <a:r>
                        <a:rPr lang="fr-FR" sz="1000" spc="-30" dirty="0">
                          <a:effectLst/>
                          <a:latin typeface="Arial MT"/>
                          <a:ea typeface="Arial MT"/>
                          <a:cs typeface="Arial MT"/>
                        </a:rPr>
                        <a:t> </a:t>
                      </a:r>
                      <a:r>
                        <a:rPr lang="fr-FR" sz="1000" dirty="0">
                          <a:effectLst/>
                          <a:latin typeface="Arial MT"/>
                          <a:ea typeface="Arial MT"/>
                          <a:cs typeface="Arial MT"/>
                        </a:rPr>
                        <a:t>d</a:t>
                      </a:r>
                      <a:r>
                        <a:rPr lang="fr-FR" sz="1000" spc="-25" dirty="0">
                          <a:effectLst/>
                          <a:latin typeface="Arial MT"/>
                          <a:ea typeface="Arial MT"/>
                          <a:cs typeface="Arial MT"/>
                        </a:rPr>
                        <a:t> </a:t>
                      </a:r>
                      <a:r>
                        <a:rPr lang="fr-FR" sz="1000" dirty="0">
                          <a:effectLst/>
                          <a:latin typeface="Arial MT"/>
                          <a:ea typeface="Arial MT"/>
                          <a:cs typeface="Arial MT"/>
                        </a:rPr>
                        <a:t>un</a:t>
                      </a:r>
                      <a:r>
                        <a:rPr lang="fr-FR" sz="1000" spc="-25" dirty="0">
                          <a:effectLst/>
                          <a:latin typeface="Arial MT"/>
                          <a:ea typeface="Arial MT"/>
                          <a:cs typeface="Arial MT"/>
                        </a:rPr>
                        <a:t> </a:t>
                      </a:r>
                      <a:r>
                        <a:rPr lang="fr-FR" sz="1000" dirty="0">
                          <a:effectLst/>
                          <a:latin typeface="Arial MT"/>
                          <a:ea typeface="Arial MT"/>
                          <a:cs typeface="Arial MT"/>
                        </a:rPr>
                        <a:t>projet</a:t>
                      </a:r>
                      <a:r>
                        <a:rPr lang="fr-FR" sz="1000" spc="-30" dirty="0">
                          <a:effectLst/>
                          <a:latin typeface="Arial MT"/>
                          <a:ea typeface="Arial MT"/>
                          <a:cs typeface="Arial MT"/>
                        </a:rPr>
                        <a:t> </a:t>
                      </a:r>
                      <a:r>
                        <a:rPr lang="fr-FR" sz="1000" dirty="0">
                          <a:effectLst/>
                          <a:latin typeface="Arial MT"/>
                          <a:ea typeface="Arial MT"/>
                          <a:cs typeface="Arial MT"/>
                        </a:rPr>
                        <a:t>pédagogique</a:t>
                      </a:r>
                      <a:r>
                        <a:rPr lang="fr-FR" sz="1000" spc="-25" dirty="0">
                          <a:effectLst/>
                          <a:latin typeface="Arial MT"/>
                          <a:ea typeface="Arial MT"/>
                          <a:cs typeface="Arial MT"/>
                        </a:rPr>
                        <a:t> </a:t>
                      </a:r>
                      <a:r>
                        <a:rPr lang="fr-FR" sz="1000" dirty="0">
                          <a:effectLst/>
                          <a:latin typeface="Arial MT"/>
                          <a:ea typeface="Arial MT"/>
                          <a:cs typeface="Arial MT"/>
                        </a:rPr>
                        <a:t>avec</a:t>
                      </a:r>
                      <a:r>
                        <a:rPr lang="fr-FR" sz="1000" spc="-20" dirty="0">
                          <a:effectLst/>
                          <a:latin typeface="Arial MT"/>
                          <a:ea typeface="Arial MT"/>
                          <a:cs typeface="Arial MT"/>
                        </a:rPr>
                        <a:t> </a:t>
                      </a:r>
                      <a:r>
                        <a:rPr lang="fr-FR" sz="1000" dirty="0">
                          <a:effectLst/>
                          <a:latin typeface="Arial MT"/>
                          <a:ea typeface="Arial MT"/>
                          <a:cs typeface="Arial MT"/>
                        </a:rPr>
                        <a:t>ou</a:t>
                      </a:r>
                      <a:r>
                        <a:rPr lang="fr-FR" sz="1000" spc="-25" dirty="0">
                          <a:effectLst/>
                          <a:latin typeface="Arial MT"/>
                          <a:ea typeface="Arial MT"/>
                          <a:cs typeface="Arial MT"/>
                        </a:rPr>
                        <a:t> </a:t>
                      </a:r>
                      <a:r>
                        <a:rPr lang="fr-FR" sz="1000" dirty="0">
                          <a:effectLst/>
                          <a:latin typeface="Arial MT"/>
                          <a:ea typeface="Arial MT"/>
                          <a:cs typeface="Arial MT"/>
                        </a:rPr>
                        <a:t>sans</a:t>
                      </a:r>
                      <a:r>
                        <a:rPr lang="fr-FR" sz="1000" spc="-25" dirty="0">
                          <a:effectLst/>
                          <a:latin typeface="Arial MT"/>
                          <a:ea typeface="Arial MT"/>
                          <a:cs typeface="Arial MT"/>
                        </a:rPr>
                        <a:t> </a:t>
                      </a:r>
                      <a:r>
                        <a:rPr lang="fr-FR" sz="1000" dirty="0">
                          <a:effectLst/>
                          <a:latin typeface="Arial MT"/>
                          <a:ea typeface="Arial MT"/>
                          <a:cs typeface="Arial MT"/>
                        </a:rPr>
                        <a:t>partenaires</a:t>
                      </a:r>
                      <a:endParaRPr lang="fr-FR" sz="1100" dirty="0">
                        <a:effectLst/>
                        <a:latin typeface="Arial MT"/>
                        <a:ea typeface="Arial MT"/>
                        <a:cs typeface="Arial M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tcPr>
                </a:tc>
                <a:tc hMerge="1">
                  <a:txBody>
                    <a:bodyPr/>
                    <a:lstStyle/>
                    <a:p>
                      <a:endParaRPr lang="fr-FR"/>
                    </a:p>
                  </a:txBody>
                  <a:tcPr>
                    <a:lnL w="12700" cap="flat" cmpd="sng" algn="ctr">
                      <a:solidFill>
                        <a:srgbClr val="000000"/>
                      </a:solidFill>
                      <a:prstDash val="solid"/>
                      <a:round/>
                      <a:headEnd type="none" w="med" len="med"/>
                      <a:tailEnd type="none" w="med" len="med"/>
                    </a:lnL>
                  </a:tcPr>
                </a:tc>
                <a:extLst>
                  <a:ext uri="{0D108BD9-81ED-4DB2-BD59-A6C34878D82A}">
                    <a16:rowId xmlns:a16="http://schemas.microsoft.com/office/drawing/2014/main" val="2085539963"/>
                  </a:ext>
                </a:extLst>
              </a:tr>
              <a:tr h="233045">
                <a:tc>
                  <a:txBody>
                    <a:bodyPr/>
                    <a:lstStyle/>
                    <a:p>
                      <a:pPr marL="38735">
                        <a:spcBef>
                          <a:spcPts val="140"/>
                        </a:spcBef>
                      </a:pPr>
                      <a:r>
                        <a:rPr lang="fr-FR" sz="1000" dirty="0">
                          <a:effectLst/>
                          <a:latin typeface="Arial MT"/>
                          <a:ea typeface="Arial MT"/>
                          <a:cs typeface="Arial MT"/>
                        </a:rPr>
                        <a:t>Durée</a:t>
                      </a:r>
                      <a:r>
                        <a:rPr lang="fr-FR" sz="1000" spc="-15" dirty="0">
                          <a:effectLst/>
                          <a:latin typeface="Arial MT"/>
                          <a:ea typeface="Arial MT"/>
                          <a:cs typeface="Arial MT"/>
                        </a:rPr>
                        <a:t> </a:t>
                      </a:r>
                      <a:r>
                        <a:rPr lang="fr-FR" sz="1000" dirty="0">
                          <a:effectLst/>
                          <a:latin typeface="Arial MT"/>
                          <a:ea typeface="Arial MT"/>
                          <a:cs typeface="Arial MT"/>
                        </a:rPr>
                        <a:t>:</a:t>
                      </a:r>
                      <a:r>
                        <a:rPr lang="fr-FR" sz="1000" spc="-15" dirty="0">
                          <a:effectLst/>
                          <a:latin typeface="Arial MT"/>
                          <a:ea typeface="Arial MT"/>
                          <a:cs typeface="Arial MT"/>
                        </a:rPr>
                        <a:t> </a:t>
                      </a:r>
                      <a:r>
                        <a:rPr lang="fr-FR" sz="1000" dirty="0">
                          <a:effectLst/>
                          <a:latin typeface="Arial MT"/>
                          <a:ea typeface="Arial MT"/>
                          <a:cs typeface="Arial MT"/>
                        </a:rPr>
                        <a:t>6</a:t>
                      </a:r>
                      <a:r>
                        <a:rPr lang="fr-FR" sz="1000" spc="-10" dirty="0">
                          <a:effectLst/>
                          <a:latin typeface="Arial MT"/>
                          <a:ea typeface="Arial MT"/>
                          <a:cs typeface="Arial MT"/>
                        </a:rPr>
                        <a:t> </a:t>
                      </a:r>
                      <a:r>
                        <a:rPr lang="fr-FR" sz="1000" dirty="0">
                          <a:effectLst/>
                          <a:latin typeface="Arial MT"/>
                          <a:ea typeface="Arial MT"/>
                          <a:cs typeface="Arial MT"/>
                        </a:rPr>
                        <a:t>heures</a:t>
                      </a:r>
                      <a:r>
                        <a:rPr lang="fr-FR" sz="1000" dirty="0">
                          <a:effectLst/>
                          <a:latin typeface="Times New Roman" panose="02020603050405020304" pitchFamily="18" charset="0"/>
                        </a:rPr>
                        <a:t> </a:t>
                      </a:r>
                      <a:endParaRPr lang="fr-FR" sz="1100" dirty="0">
                        <a:effectLst/>
                        <a:latin typeface="Arial M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0640">
                        <a:spcBef>
                          <a:spcPts val="135"/>
                        </a:spcBef>
                        <a:spcAft>
                          <a:spcPts val="0"/>
                        </a:spcAft>
                      </a:pPr>
                      <a:r>
                        <a:rPr lang="fr-FR" sz="1000" dirty="0">
                          <a:effectLst/>
                          <a:latin typeface="Arial MT"/>
                          <a:ea typeface="Arial MT"/>
                          <a:cs typeface="Arial MT"/>
                        </a:rPr>
                        <a:t>Lieu</a:t>
                      </a:r>
                      <a:r>
                        <a:rPr lang="fr-FR" sz="1000" spc="-15" dirty="0">
                          <a:effectLst/>
                          <a:latin typeface="Arial MT"/>
                          <a:ea typeface="Arial MT"/>
                          <a:cs typeface="Arial MT"/>
                        </a:rPr>
                        <a:t> </a:t>
                      </a:r>
                      <a:r>
                        <a:rPr lang="fr-FR" sz="1000" dirty="0">
                          <a:effectLst/>
                          <a:latin typeface="Arial MT"/>
                          <a:ea typeface="Arial MT"/>
                          <a:cs typeface="Arial MT"/>
                        </a:rPr>
                        <a:t>:</a:t>
                      </a:r>
                      <a:r>
                        <a:rPr lang="fr-FR" sz="1000" spc="-20" dirty="0">
                          <a:effectLst/>
                          <a:latin typeface="Arial MT"/>
                          <a:ea typeface="Arial MT"/>
                          <a:cs typeface="Arial MT"/>
                        </a:rPr>
                        <a:t> </a:t>
                      </a:r>
                      <a:r>
                        <a:rPr lang="fr-FR" sz="1000" dirty="0">
                          <a:effectLst/>
                          <a:latin typeface="Arial MT"/>
                          <a:ea typeface="Arial MT"/>
                          <a:cs typeface="Arial MT"/>
                        </a:rPr>
                        <a:t>A</a:t>
                      </a:r>
                      <a:r>
                        <a:rPr lang="fr-FR" sz="1000" spc="-20" dirty="0">
                          <a:effectLst/>
                          <a:latin typeface="Arial MT"/>
                          <a:ea typeface="Arial MT"/>
                          <a:cs typeface="Arial MT"/>
                        </a:rPr>
                        <a:t> </a:t>
                      </a:r>
                      <a:r>
                        <a:rPr lang="fr-FR" sz="1000" dirty="0">
                          <a:effectLst/>
                          <a:latin typeface="Arial MT"/>
                          <a:ea typeface="Arial MT"/>
                          <a:cs typeface="Arial MT"/>
                        </a:rPr>
                        <a:t>définir</a:t>
                      </a:r>
                      <a:endParaRPr lang="fr-FR" sz="1100" dirty="0">
                        <a:effectLst/>
                        <a:latin typeface="Arial MT"/>
                        <a:ea typeface="Arial MT"/>
                        <a:cs typeface="Arial M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55522899"/>
                  </a:ext>
                </a:extLst>
              </a:tr>
            </a:tbl>
          </a:graphicData>
        </a:graphic>
      </p:graphicFrame>
    </p:spTree>
    <p:extLst>
      <p:ext uri="{BB962C8B-B14F-4D97-AF65-F5344CB8AC3E}">
        <p14:creationId xmlns:p14="http://schemas.microsoft.com/office/powerpoint/2010/main" val="241227132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a:extLst>
              <a:ext uri="{FF2B5EF4-FFF2-40B4-BE49-F238E27FC236}">
                <a16:creationId xmlns:a16="http://schemas.microsoft.com/office/drawing/2014/main" id="{D1358225-C686-4A13-86F7-B0A5D986DFC3}"/>
              </a:ext>
            </a:extLst>
          </p:cNvPr>
          <p:cNvSpPr txBox="1"/>
          <p:nvPr/>
        </p:nvSpPr>
        <p:spPr>
          <a:xfrm>
            <a:off x="4854744" y="167119"/>
            <a:ext cx="2482511" cy="307777"/>
          </a:xfrm>
          <a:prstGeom prst="rect">
            <a:avLst/>
          </a:prstGeom>
          <a:noFill/>
        </p:spPr>
        <p:txBody>
          <a:bodyPr wrap="square" rtlCol="0">
            <a:spAutoFit/>
          </a:bodyPr>
          <a:lstStyle/>
          <a:p>
            <a:r>
              <a:rPr lang="fr-FR" sz="1400" dirty="0"/>
              <a:t>DISPOSITIFS du PAF 2022-2023</a:t>
            </a:r>
          </a:p>
        </p:txBody>
      </p:sp>
      <p:sp>
        <p:nvSpPr>
          <p:cNvPr id="4" name="Espace réservé du numéro de diapositive 3">
            <a:extLst>
              <a:ext uri="{FF2B5EF4-FFF2-40B4-BE49-F238E27FC236}">
                <a16:creationId xmlns:a16="http://schemas.microsoft.com/office/drawing/2014/main" id="{95E2BD63-AEAE-4B7F-836A-31F9BF10010B}"/>
              </a:ext>
            </a:extLst>
          </p:cNvPr>
          <p:cNvSpPr>
            <a:spLocks noGrp="1"/>
          </p:cNvSpPr>
          <p:nvPr>
            <p:ph type="sldNum" sz="quarter" idx="12"/>
          </p:nvPr>
        </p:nvSpPr>
        <p:spPr/>
        <p:txBody>
          <a:bodyPr/>
          <a:lstStyle/>
          <a:p>
            <a:fld id="{B09499B9-A54A-48B6-A9F5-EC93DEB5225B}" type="slidenum">
              <a:rPr lang="fr-FR" smtClean="0"/>
              <a:t>35</a:t>
            </a:fld>
            <a:endParaRPr lang="fr-FR" dirty="0"/>
          </a:p>
        </p:txBody>
      </p:sp>
      <p:graphicFrame>
        <p:nvGraphicFramePr>
          <p:cNvPr id="5" name="Tableau 4">
            <a:extLst>
              <a:ext uri="{FF2B5EF4-FFF2-40B4-BE49-F238E27FC236}">
                <a16:creationId xmlns:a16="http://schemas.microsoft.com/office/drawing/2014/main" id="{5A746391-0B14-48C5-B0B1-B0F3A00892BB}"/>
              </a:ext>
            </a:extLst>
          </p:cNvPr>
          <p:cNvGraphicFramePr>
            <a:graphicFrameLocks noGrp="1"/>
          </p:cNvGraphicFramePr>
          <p:nvPr>
            <p:extLst>
              <p:ext uri="{D42A27DB-BD31-4B8C-83A1-F6EECF244321}">
                <p14:modId xmlns:p14="http://schemas.microsoft.com/office/powerpoint/2010/main" val="1289958099"/>
              </p:ext>
            </p:extLst>
          </p:nvPr>
        </p:nvGraphicFramePr>
        <p:xfrm>
          <a:off x="925284" y="474896"/>
          <a:ext cx="10515599" cy="2360785"/>
        </p:xfrm>
        <a:graphic>
          <a:graphicData uri="http://schemas.openxmlformats.org/drawingml/2006/table">
            <a:tbl>
              <a:tblPr firstRow="1" firstCol="1" lastRow="1" lastCol="1" bandRow="1" bandCol="1"/>
              <a:tblGrid>
                <a:gridCol w="5199224">
                  <a:extLst>
                    <a:ext uri="{9D8B030D-6E8A-4147-A177-3AD203B41FA5}">
                      <a16:colId xmlns:a16="http://schemas.microsoft.com/office/drawing/2014/main" val="3467062186"/>
                    </a:ext>
                  </a:extLst>
                </a:gridCol>
                <a:gridCol w="5316375">
                  <a:extLst>
                    <a:ext uri="{9D8B030D-6E8A-4147-A177-3AD203B41FA5}">
                      <a16:colId xmlns:a16="http://schemas.microsoft.com/office/drawing/2014/main" val="1597582688"/>
                    </a:ext>
                  </a:extLst>
                </a:gridCol>
              </a:tblGrid>
              <a:tr h="219710">
                <a:tc gridSpan="2">
                  <a:txBody>
                    <a:bodyPr/>
                    <a:lstStyle/>
                    <a:p>
                      <a:pPr marL="43180">
                        <a:spcBef>
                          <a:spcPts val="95"/>
                        </a:spcBef>
                        <a:spcAft>
                          <a:spcPts val="0"/>
                        </a:spcAft>
                      </a:pPr>
                      <a:r>
                        <a:rPr lang="fr-FR" sz="1100" b="1" dirty="0">
                          <a:solidFill>
                            <a:schemeClr val="bg1"/>
                          </a:solidFill>
                          <a:effectLst/>
                          <a:latin typeface="Arial" panose="020B0604020202020204" pitchFamily="34" charset="0"/>
                          <a:ea typeface="Arial MT"/>
                          <a:cs typeface="Arial MT"/>
                        </a:rPr>
                        <a:t>Dispositif</a:t>
                      </a:r>
                      <a:r>
                        <a:rPr lang="fr-FR" sz="1100" b="1" spc="10" dirty="0">
                          <a:solidFill>
                            <a:schemeClr val="bg1"/>
                          </a:solidFill>
                          <a:effectLst/>
                          <a:latin typeface="Arial" panose="020B0604020202020204" pitchFamily="34" charset="0"/>
                          <a:ea typeface="Arial MT"/>
                          <a:cs typeface="Arial MT"/>
                        </a:rPr>
                        <a:t> </a:t>
                      </a:r>
                      <a:r>
                        <a:rPr lang="fr-FR" sz="1100" b="1" dirty="0">
                          <a:solidFill>
                            <a:schemeClr val="bg1"/>
                          </a:solidFill>
                          <a:effectLst/>
                          <a:latin typeface="Arial" panose="020B0604020202020204" pitchFamily="34" charset="0"/>
                          <a:ea typeface="Arial MT"/>
                          <a:cs typeface="Arial MT"/>
                        </a:rPr>
                        <a:t>:</a:t>
                      </a:r>
                      <a:r>
                        <a:rPr lang="fr-FR" sz="1100" b="1" spc="10" dirty="0">
                          <a:solidFill>
                            <a:schemeClr val="bg1"/>
                          </a:solidFill>
                          <a:effectLst/>
                          <a:latin typeface="Arial" panose="020B0604020202020204" pitchFamily="34" charset="0"/>
                          <a:ea typeface="Arial MT"/>
                          <a:cs typeface="Arial MT"/>
                        </a:rPr>
                        <a:t> SC</a:t>
                      </a:r>
                      <a:r>
                        <a:rPr lang="fr-FR" sz="1100" b="1" dirty="0">
                          <a:solidFill>
                            <a:schemeClr val="bg1"/>
                          </a:solidFill>
                          <a:effectLst/>
                          <a:latin typeface="Arial" panose="020B0604020202020204" pitchFamily="34" charset="0"/>
                          <a:ea typeface="Arial MT"/>
                          <a:cs typeface="Arial MT"/>
                        </a:rPr>
                        <a:t>04</a:t>
                      </a:r>
                      <a:r>
                        <a:rPr lang="fr-FR" sz="1100" b="1" spc="10" dirty="0">
                          <a:solidFill>
                            <a:schemeClr val="bg1"/>
                          </a:solidFill>
                          <a:effectLst/>
                          <a:latin typeface="Arial" panose="020B0604020202020204" pitchFamily="34" charset="0"/>
                          <a:ea typeface="Arial MT"/>
                          <a:cs typeface="Arial MT"/>
                        </a:rPr>
                        <a:t> </a:t>
                      </a:r>
                      <a:r>
                        <a:rPr lang="fr-FR" sz="1100" b="1" dirty="0">
                          <a:solidFill>
                            <a:schemeClr val="bg1"/>
                          </a:solidFill>
                          <a:effectLst/>
                          <a:latin typeface="Arial" panose="020B0604020202020204" pitchFamily="34" charset="0"/>
                          <a:ea typeface="Arial MT"/>
                          <a:cs typeface="Arial MT"/>
                        </a:rPr>
                        <a:t>-</a:t>
                      </a:r>
                      <a:r>
                        <a:rPr lang="fr-FR" sz="1100" b="1" spc="5" dirty="0">
                          <a:solidFill>
                            <a:schemeClr val="bg1"/>
                          </a:solidFill>
                          <a:effectLst/>
                          <a:latin typeface="Arial" panose="020B0604020202020204" pitchFamily="34" charset="0"/>
                          <a:ea typeface="Arial MT"/>
                          <a:cs typeface="Arial MT"/>
                        </a:rPr>
                        <a:t> </a:t>
                      </a:r>
                      <a:r>
                        <a:rPr lang="fr-FR" sz="1100" b="1" dirty="0">
                          <a:solidFill>
                            <a:schemeClr val="bg1"/>
                          </a:solidFill>
                          <a:effectLst/>
                          <a:latin typeface="Arial" panose="020B0604020202020204" pitchFamily="34" charset="0"/>
                          <a:ea typeface="Arial MT"/>
                          <a:cs typeface="Arial MT"/>
                        </a:rPr>
                        <a:t>Chanter</a:t>
                      </a:r>
                      <a:r>
                        <a:rPr lang="fr-FR" sz="1100" b="1" spc="15" dirty="0">
                          <a:solidFill>
                            <a:schemeClr val="bg1"/>
                          </a:solidFill>
                          <a:effectLst/>
                          <a:latin typeface="Arial" panose="020B0604020202020204" pitchFamily="34" charset="0"/>
                          <a:ea typeface="Arial MT"/>
                          <a:cs typeface="Arial MT"/>
                        </a:rPr>
                        <a:t> </a:t>
                      </a:r>
                      <a:r>
                        <a:rPr lang="fr-FR" sz="1100" b="1" dirty="0">
                          <a:solidFill>
                            <a:schemeClr val="bg1"/>
                          </a:solidFill>
                          <a:effectLst/>
                          <a:latin typeface="Arial" panose="020B0604020202020204" pitchFamily="34" charset="0"/>
                          <a:ea typeface="Arial MT"/>
                          <a:cs typeface="Arial MT"/>
                        </a:rPr>
                        <a:t>a l</a:t>
                      </a:r>
                      <a:r>
                        <a:rPr lang="fr-FR" sz="1100" b="1" spc="15" dirty="0">
                          <a:solidFill>
                            <a:schemeClr val="bg1"/>
                          </a:solidFill>
                          <a:effectLst/>
                          <a:latin typeface="Arial" panose="020B0604020202020204" pitchFamily="34" charset="0"/>
                          <a:ea typeface="Arial MT"/>
                          <a:cs typeface="Arial MT"/>
                        </a:rPr>
                        <a:t>’é</a:t>
                      </a:r>
                      <a:r>
                        <a:rPr lang="fr-FR" sz="1100" b="1" dirty="0">
                          <a:solidFill>
                            <a:schemeClr val="bg1"/>
                          </a:solidFill>
                          <a:effectLst/>
                          <a:latin typeface="Arial" panose="020B0604020202020204" pitchFamily="34" charset="0"/>
                          <a:ea typeface="Arial MT"/>
                          <a:cs typeface="Arial MT"/>
                        </a:rPr>
                        <a:t>cole</a:t>
                      </a:r>
                      <a:r>
                        <a:rPr lang="fr-FR" sz="1100" b="1" spc="5" dirty="0">
                          <a:solidFill>
                            <a:schemeClr val="bg1"/>
                          </a:solidFill>
                          <a:effectLst/>
                          <a:latin typeface="Arial" panose="020B0604020202020204" pitchFamily="34" charset="0"/>
                          <a:ea typeface="Arial MT"/>
                          <a:cs typeface="Arial MT"/>
                        </a:rPr>
                        <a:t> </a:t>
                      </a:r>
                      <a:r>
                        <a:rPr lang="fr-FR" sz="1100" b="1" dirty="0">
                          <a:solidFill>
                            <a:schemeClr val="bg1"/>
                          </a:solidFill>
                          <a:effectLst/>
                          <a:latin typeface="Arial" panose="020B0604020202020204" pitchFamily="34" charset="0"/>
                          <a:ea typeface="Arial MT"/>
                          <a:cs typeface="Arial MT"/>
                        </a:rPr>
                        <a:t>et</a:t>
                      </a:r>
                      <a:r>
                        <a:rPr lang="fr-FR" sz="1100" b="1" spc="15" dirty="0">
                          <a:solidFill>
                            <a:schemeClr val="bg1"/>
                          </a:solidFill>
                          <a:effectLst/>
                          <a:latin typeface="Arial" panose="020B0604020202020204" pitchFamily="34" charset="0"/>
                          <a:ea typeface="Arial MT"/>
                          <a:cs typeface="Arial MT"/>
                        </a:rPr>
                        <a:t> </a:t>
                      </a:r>
                      <a:r>
                        <a:rPr lang="fr-FR" sz="1100" b="1" dirty="0">
                          <a:solidFill>
                            <a:schemeClr val="bg1"/>
                          </a:solidFill>
                          <a:effectLst/>
                          <a:latin typeface="Arial" panose="020B0604020202020204" pitchFamily="34" charset="0"/>
                          <a:ea typeface="Arial MT"/>
                          <a:cs typeface="Arial MT"/>
                        </a:rPr>
                        <a:t>en</a:t>
                      </a:r>
                      <a:r>
                        <a:rPr lang="fr-FR" sz="1100" b="1" spc="5" dirty="0">
                          <a:solidFill>
                            <a:schemeClr val="bg1"/>
                          </a:solidFill>
                          <a:effectLst/>
                          <a:latin typeface="Arial" panose="020B0604020202020204" pitchFamily="34" charset="0"/>
                          <a:ea typeface="Arial MT"/>
                          <a:cs typeface="Arial MT"/>
                        </a:rPr>
                        <a:t> </a:t>
                      </a:r>
                      <a:r>
                        <a:rPr lang="fr-FR" sz="1100" b="1" dirty="0">
                          <a:solidFill>
                            <a:schemeClr val="bg1"/>
                          </a:solidFill>
                          <a:effectLst/>
                          <a:latin typeface="Arial" panose="020B0604020202020204" pitchFamily="34" charset="0"/>
                          <a:ea typeface="Arial MT"/>
                          <a:cs typeface="Arial MT"/>
                        </a:rPr>
                        <a:t>chœur</a:t>
                      </a:r>
                      <a:endParaRPr lang="fr-FR" sz="1100" dirty="0">
                        <a:solidFill>
                          <a:schemeClr val="bg1"/>
                        </a:solidFill>
                        <a:effectLst/>
                        <a:latin typeface="Arial MT"/>
                        <a:ea typeface="Arial MT"/>
                        <a:cs typeface="Arial MT"/>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solidFill>
                      <a:srgbClr val="328BCB"/>
                    </a:solidFill>
                  </a:tcPr>
                </a:tc>
                <a:tc hMerge="1">
                  <a:txBody>
                    <a:bodyPr/>
                    <a:lstStyle/>
                    <a:p>
                      <a:endParaRPr lang="fr-FR"/>
                    </a:p>
                  </a:txBody>
                  <a:tcPr/>
                </a:tc>
                <a:extLst>
                  <a:ext uri="{0D108BD9-81ED-4DB2-BD59-A6C34878D82A}">
                    <a16:rowId xmlns:a16="http://schemas.microsoft.com/office/drawing/2014/main" val="1370942544"/>
                  </a:ext>
                </a:extLst>
              </a:tr>
              <a:tr h="265430">
                <a:tc>
                  <a:txBody>
                    <a:bodyPr/>
                    <a:lstStyle/>
                    <a:p>
                      <a:pPr marL="38735">
                        <a:spcBef>
                          <a:spcPts val="265"/>
                        </a:spcBef>
                      </a:pPr>
                      <a:r>
                        <a:rPr lang="fr-FR" sz="1000" b="1" dirty="0">
                          <a:effectLst/>
                          <a:latin typeface="Arial" panose="020B0604020202020204" pitchFamily="34" charset="0"/>
                          <a:ea typeface="Arial MT"/>
                          <a:cs typeface="Arial MT"/>
                        </a:rPr>
                        <a:t>Identifiant</a:t>
                      </a:r>
                      <a:r>
                        <a:rPr lang="fr-FR" sz="1000" b="1" spc="-20" dirty="0">
                          <a:effectLst/>
                          <a:latin typeface="Arial" panose="020B0604020202020204" pitchFamily="34" charset="0"/>
                          <a:ea typeface="Arial MT"/>
                          <a:cs typeface="Arial MT"/>
                        </a:rPr>
                        <a:t> </a:t>
                      </a:r>
                      <a:r>
                        <a:rPr lang="fr-FR" sz="1000" b="1" dirty="0">
                          <a:effectLst/>
                          <a:latin typeface="Arial" panose="020B0604020202020204" pitchFamily="34" charset="0"/>
                          <a:ea typeface="Arial MT"/>
                          <a:cs typeface="Arial MT"/>
                        </a:rPr>
                        <a:t>:</a:t>
                      </a:r>
                      <a:r>
                        <a:rPr lang="fr-FR" sz="1000" b="1" spc="-25" dirty="0">
                          <a:effectLst/>
                          <a:latin typeface="Arial" panose="020B0604020202020204" pitchFamily="34" charset="0"/>
                          <a:ea typeface="Arial MT"/>
                          <a:cs typeface="Arial MT"/>
                        </a:rPr>
                        <a:t> </a:t>
                      </a:r>
                      <a:r>
                        <a:rPr lang="fr-FR" sz="1000" b="1" dirty="0">
                          <a:effectLst/>
                          <a:latin typeface="Arial" panose="020B0604020202020204" pitchFamily="34" charset="0"/>
                          <a:ea typeface="Arial MT"/>
                          <a:cs typeface="Arial MT"/>
                        </a:rPr>
                        <a:t>22D0392087</a:t>
                      </a:r>
                      <a:endParaRPr lang="fr-FR" sz="1100" dirty="0">
                        <a:effectLst/>
                        <a:latin typeface="Arial MT"/>
                        <a:ea typeface="Arial MT"/>
                        <a:cs typeface="Arial M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tcPr>
                </a:tc>
                <a:tc>
                  <a:txBody>
                    <a:bodyPr/>
                    <a:lstStyle/>
                    <a:p>
                      <a:pPr marL="40005">
                        <a:spcBef>
                          <a:spcPts val="235"/>
                        </a:spcBef>
                        <a:spcAft>
                          <a:spcPts val="0"/>
                        </a:spcAft>
                      </a:pPr>
                      <a:r>
                        <a:rPr lang="fr-FR" sz="1000" dirty="0">
                          <a:effectLst/>
                          <a:latin typeface="Arial MT"/>
                        </a:rPr>
                        <a:t>Inscription</a:t>
                      </a:r>
                      <a:r>
                        <a:rPr lang="fr-FR" sz="1000" spc="-25" dirty="0">
                          <a:effectLst/>
                          <a:latin typeface="Arial MT"/>
                        </a:rPr>
                        <a:t> </a:t>
                      </a:r>
                      <a:r>
                        <a:rPr lang="fr-FR" sz="1000" dirty="0">
                          <a:effectLst/>
                          <a:latin typeface="Arial MT"/>
                        </a:rPr>
                        <a:t>:</a:t>
                      </a:r>
                      <a:r>
                        <a:rPr lang="fr-FR" sz="1000" spc="-30" dirty="0">
                          <a:effectLst/>
                          <a:latin typeface="Arial MT"/>
                        </a:rPr>
                        <a:t> </a:t>
                      </a:r>
                      <a:r>
                        <a:rPr lang="fr-FR" sz="1000" dirty="0">
                          <a:effectLst/>
                          <a:latin typeface="Arial MT"/>
                        </a:rPr>
                        <a:t>du</a:t>
                      </a:r>
                      <a:r>
                        <a:rPr lang="fr-FR" sz="1000" spc="-25" dirty="0">
                          <a:effectLst/>
                          <a:latin typeface="Arial MT"/>
                        </a:rPr>
                        <a:t> </a:t>
                      </a:r>
                      <a:r>
                        <a:rPr lang="fr-FR" sz="1000" dirty="0">
                          <a:effectLst/>
                          <a:latin typeface="Arial MT"/>
                        </a:rPr>
                        <a:t>19/10 au 09/11/2022</a:t>
                      </a:r>
                      <a:endParaRPr lang="fr-FR" sz="1100" dirty="0">
                        <a:effectLst/>
                        <a:latin typeface="Arial M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55204340"/>
                  </a:ext>
                </a:extLst>
              </a:tr>
              <a:tr h="355840">
                <a:tc gridSpan="2">
                  <a:txBody>
                    <a:bodyPr/>
                    <a:lstStyle/>
                    <a:p>
                      <a:pPr marL="4445" indent="34290">
                        <a:lnSpc>
                          <a:spcPts val="1130"/>
                        </a:lnSpc>
                        <a:spcBef>
                          <a:spcPts val="15"/>
                        </a:spcBef>
                        <a:spcAft>
                          <a:spcPts val="0"/>
                        </a:spcAft>
                      </a:pPr>
                      <a:r>
                        <a:rPr lang="fr-FR" sz="1000" dirty="0">
                          <a:effectLst/>
                          <a:latin typeface="Arial MT"/>
                          <a:ea typeface="Arial MT"/>
                          <a:cs typeface="Arial MT"/>
                        </a:rPr>
                        <a:t>Objectifs</a:t>
                      </a:r>
                      <a:r>
                        <a:rPr lang="fr-FR" sz="1000" spc="-20" dirty="0">
                          <a:effectLst/>
                          <a:latin typeface="Arial MT"/>
                          <a:ea typeface="Arial MT"/>
                          <a:cs typeface="Arial MT"/>
                        </a:rPr>
                        <a:t> </a:t>
                      </a:r>
                      <a:r>
                        <a:rPr lang="fr-FR" sz="1000" dirty="0">
                          <a:effectLst/>
                          <a:latin typeface="Arial MT"/>
                          <a:ea typeface="Arial MT"/>
                          <a:cs typeface="Arial MT"/>
                        </a:rPr>
                        <a:t>généraux</a:t>
                      </a:r>
                      <a:r>
                        <a:rPr lang="fr-FR" sz="1000" spc="-20" dirty="0">
                          <a:effectLst/>
                          <a:latin typeface="Arial MT"/>
                          <a:ea typeface="Arial MT"/>
                          <a:cs typeface="Arial MT"/>
                        </a:rPr>
                        <a:t> </a:t>
                      </a:r>
                      <a:r>
                        <a:rPr lang="fr-FR" sz="1000" dirty="0">
                          <a:effectLst/>
                          <a:latin typeface="Arial MT"/>
                          <a:ea typeface="Arial MT"/>
                          <a:cs typeface="Arial MT"/>
                        </a:rPr>
                        <a:t>:</a:t>
                      </a:r>
                      <a:r>
                        <a:rPr lang="fr-FR" sz="1000" spc="-30" dirty="0">
                          <a:effectLst/>
                          <a:latin typeface="Arial MT"/>
                          <a:ea typeface="Arial MT"/>
                          <a:cs typeface="Arial MT"/>
                        </a:rPr>
                        <a:t> </a:t>
                      </a:r>
                      <a:r>
                        <a:rPr lang="fr-FR" sz="1000" dirty="0">
                          <a:effectLst/>
                          <a:latin typeface="Arial MT"/>
                          <a:ea typeface="Arial MT"/>
                          <a:cs typeface="Arial MT"/>
                        </a:rPr>
                        <a:t>Acquérir</a:t>
                      </a:r>
                      <a:r>
                        <a:rPr lang="fr-FR" sz="1000" spc="-25" dirty="0">
                          <a:effectLst/>
                          <a:latin typeface="Arial MT"/>
                          <a:ea typeface="Arial MT"/>
                          <a:cs typeface="Arial MT"/>
                        </a:rPr>
                        <a:t> </a:t>
                      </a:r>
                      <a:r>
                        <a:rPr lang="fr-FR" sz="1000" dirty="0">
                          <a:effectLst/>
                          <a:latin typeface="Arial MT"/>
                          <a:ea typeface="Arial MT"/>
                          <a:cs typeface="Arial MT"/>
                        </a:rPr>
                        <a:t>de</a:t>
                      </a:r>
                      <a:r>
                        <a:rPr lang="fr-FR" sz="1000" spc="-25" dirty="0">
                          <a:effectLst/>
                          <a:latin typeface="Arial MT"/>
                          <a:ea typeface="Arial MT"/>
                          <a:cs typeface="Arial MT"/>
                        </a:rPr>
                        <a:t> </a:t>
                      </a:r>
                      <a:r>
                        <a:rPr lang="fr-FR" sz="1000" dirty="0">
                          <a:effectLst/>
                          <a:latin typeface="Arial MT"/>
                          <a:ea typeface="Arial MT"/>
                          <a:cs typeface="Arial MT"/>
                        </a:rPr>
                        <a:t>nouvelles</a:t>
                      </a:r>
                      <a:r>
                        <a:rPr lang="fr-FR" sz="1000" spc="-20" dirty="0">
                          <a:effectLst/>
                          <a:latin typeface="Arial MT"/>
                          <a:ea typeface="Arial MT"/>
                          <a:cs typeface="Arial MT"/>
                        </a:rPr>
                        <a:t> </a:t>
                      </a:r>
                      <a:r>
                        <a:rPr lang="fr-FR" sz="1000" dirty="0">
                          <a:effectLst/>
                          <a:latin typeface="Arial MT"/>
                          <a:ea typeface="Arial MT"/>
                          <a:cs typeface="Arial MT"/>
                        </a:rPr>
                        <a:t>compétences</a:t>
                      </a:r>
                      <a:r>
                        <a:rPr lang="fr-FR" sz="1000" spc="-20" dirty="0">
                          <a:effectLst/>
                          <a:latin typeface="Arial MT"/>
                          <a:ea typeface="Arial MT"/>
                          <a:cs typeface="Arial MT"/>
                        </a:rPr>
                        <a:t> </a:t>
                      </a:r>
                      <a:r>
                        <a:rPr lang="fr-FR" sz="1000" dirty="0">
                          <a:effectLst/>
                          <a:latin typeface="Arial MT"/>
                          <a:ea typeface="Arial MT"/>
                          <a:cs typeface="Arial MT"/>
                        </a:rPr>
                        <a:t>concernant</a:t>
                      </a:r>
                      <a:r>
                        <a:rPr lang="fr-FR" sz="1000" spc="-30" dirty="0">
                          <a:effectLst/>
                          <a:latin typeface="Arial MT"/>
                          <a:ea typeface="Arial MT"/>
                          <a:cs typeface="Arial MT"/>
                        </a:rPr>
                        <a:t> </a:t>
                      </a:r>
                      <a:r>
                        <a:rPr lang="fr-FR" sz="1000" dirty="0">
                          <a:effectLst/>
                          <a:latin typeface="Arial MT"/>
                          <a:ea typeface="Arial MT"/>
                          <a:cs typeface="Arial MT"/>
                        </a:rPr>
                        <a:t>la</a:t>
                      </a:r>
                      <a:r>
                        <a:rPr lang="fr-FR" sz="1000" spc="-25" dirty="0">
                          <a:effectLst/>
                          <a:latin typeface="Arial MT"/>
                          <a:ea typeface="Arial MT"/>
                          <a:cs typeface="Arial MT"/>
                        </a:rPr>
                        <a:t> </a:t>
                      </a:r>
                      <a:r>
                        <a:rPr lang="fr-FR" sz="1000" dirty="0">
                          <a:effectLst/>
                          <a:latin typeface="Arial MT"/>
                          <a:ea typeface="Arial MT"/>
                          <a:cs typeface="Arial MT"/>
                        </a:rPr>
                        <a:t>voix</a:t>
                      </a:r>
                      <a:r>
                        <a:rPr lang="fr-FR" sz="1000" spc="-15" dirty="0">
                          <a:effectLst/>
                          <a:latin typeface="Arial MT"/>
                          <a:ea typeface="Arial MT"/>
                          <a:cs typeface="Arial MT"/>
                        </a:rPr>
                        <a:t> </a:t>
                      </a:r>
                      <a:r>
                        <a:rPr lang="fr-FR" sz="1000" dirty="0">
                          <a:effectLst/>
                          <a:latin typeface="Arial MT"/>
                          <a:ea typeface="Arial MT"/>
                          <a:cs typeface="Arial MT"/>
                        </a:rPr>
                        <a:t>et</a:t>
                      </a:r>
                      <a:r>
                        <a:rPr lang="fr-FR" sz="1000" spc="-25" dirty="0">
                          <a:effectLst/>
                          <a:latin typeface="Arial MT"/>
                          <a:ea typeface="Arial MT"/>
                          <a:cs typeface="Arial MT"/>
                        </a:rPr>
                        <a:t> </a:t>
                      </a:r>
                      <a:r>
                        <a:rPr lang="fr-FR" sz="1000" dirty="0">
                          <a:effectLst/>
                          <a:latin typeface="Arial MT"/>
                          <a:ea typeface="Arial MT"/>
                          <a:cs typeface="Arial MT"/>
                        </a:rPr>
                        <a:t>le</a:t>
                      </a:r>
                      <a:r>
                        <a:rPr lang="fr-FR" sz="1000" spc="-25" dirty="0">
                          <a:effectLst/>
                          <a:latin typeface="Arial MT"/>
                          <a:ea typeface="Arial MT"/>
                          <a:cs typeface="Arial MT"/>
                        </a:rPr>
                        <a:t> </a:t>
                      </a:r>
                      <a:r>
                        <a:rPr lang="fr-FR" sz="1000" dirty="0">
                          <a:effectLst/>
                          <a:latin typeface="Arial MT"/>
                          <a:ea typeface="Arial MT"/>
                          <a:cs typeface="Arial MT"/>
                        </a:rPr>
                        <a:t>chant,</a:t>
                      </a:r>
                      <a:r>
                        <a:rPr lang="fr-FR" sz="1000" spc="-30" dirty="0">
                          <a:effectLst/>
                          <a:latin typeface="Arial MT"/>
                          <a:ea typeface="Arial MT"/>
                          <a:cs typeface="Arial MT"/>
                        </a:rPr>
                        <a:t> </a:t>
                      </a:r>
                      <a:r>
                        <a:rPr lang="fr-FR" sz="1000" dirty="0">
                          <a:effectLst/>
                          <a:latin typeface="Arial MT"/>
                          <a:ea typeface="Arial MT"/>
                          <a:cs typeface="Arial MT"/>
                        </a:rPr>
                        <a:t>ainsi</a:t>
                      </a:r>
                      <a:r>
                        <a:rPr lang="fr-FR" sz="1000" spc="-30" dirty="0">
                          <a:effectLst/>
                          <a:latin typeface="Arial MT"/>
                          <a:ea typeface="Arial MT"/>
                          <a:cs typeface="Arial MT"/>
                        </a:rPr>
                        <a:t> </a:t>
                      </a:r>
                      <a:r>
                        <a:rPr lang="fr-FR" sz="1000" dirty="0">
                          <a:effectLst/>
                          <a:latin typeface="Arial MT"/>
                          <a:ea typeface="Arial MT"/>
                          <a:cs typeface="Arial MT"/>
                        </a:rPr>
                        <a:t>que</a:t>
                      </a:r>
                      <a:r>
                        <a:rPr lang="fr-FR" sz="1000" spc="-25" dirty="0">
                          <a:effectLst/>
                          <a:latin typeface="Arial MT"/>
                          <a:ea typeface="Arial MT"/>
                          <a:cs typeface="Arial MT"/>
                        </a:rPr>
                        <a:t> </a:t>
                      </a:r>
                      <a:r>
                        <a:rPr lang="fr-FR" sz="1000" dirty="0">
                          <a:effectLst/>
                          <a:latin typeface="Arial MT"/>
                          <a:ea typeface="Arial MT"/>
                          <a:cs typeface="Arial MT"/>
                        </a:rPr>
                        <a:t>des</a:t>
                      </a:r>
                      <a:r>
                        <a:rPr lang="fr-FR" sz="1000" spc="-20" dirty="0">
                          <a:effectLst/>
                          <a:latin typeface="Arial MT"/>
                          <a:ea typeface="Arial MT"/>
                          <a:cs typeface="Arial MT"/>
                        </a:rPr>
                        <a:t> </a:t>
                      </a:r>
                      <a:r>
                        <a:rPr lang="fr-FR" sz="1000" dirty="0">
                          <a:effectLst/>
                          <a:latin typeface="Arial MT"/>
                          <a:ea typeface="Arial MT"/>
                          <a:cs typeface="Arial MT"/>
                        </a:rPr>
                        <a:t>techniques</a:t>
                      </a:r>
                      <a:r>
                        <a:rPr lang="fr-FR" sz="1000" spc="-260" dirty="0">
                          <a:effectLst/>
                          <a:latin typeface="Arial MT"/>
                          <a:ea typeface="Arial MT"/>
                          <a:cs typeface="Arial MT"/>
                        </a:rPr>
                        <a:t> </a:t>
                      </a:r>
                      <a:r>
                        <a:rPr lang="fr-FR" sz="1000" dirty="0">
                          <a:effectLst/>
                          <a:latin typeface="Arial MT"/>
                          <a:ea typeface="Arial MT"/>
                          <a:cs typeface="Arial MT"/>
                        </a:rPr>
                        <a:t>pour faire chanter les élèves en chœur dans sa classe ou son école. Choisir, préparer, faire mémoriser et</a:t>
                      </a:r>
                      <a:r>
                        <a:rPr lang="fr-FR" sz="1000" spc="5" dirty="0">
                          <a:effectLst/>
                          <a:latin typeface="Arial MT"/>
                          <a:ea typeface="Arial MT"/>
                          <a:cs typeface="Arial MT"/>
                        </a:rPr>
                        <a:t> </a:t>
                      </a:r>
                      <a:r>
                        <a:rPr lang="fr-FR" sz="1000" dirty="0">
                          <a:effectLst/>
                          <a:latin typeface="Arial MT"/>
                          <a:ea typeface="Arial MT"/>
                          <a:cs typeface="Arial MT"/>
                        </a:rPr>
                        <a:t>interpréter</a:t>
                      </a:r>
                      <a:r>
                        <a:rPr lang="fr-FR" sz="1000" spc="-10" dirty="0">
                          <a:effectLst/>
                          <a:latin typeface="Arial MT"/>
                          <a:ea typeface="Arial MT"/>
                          <a:cs typeface="Arial MT"/>
                        </a:rPr>
                        <a:t> </a:t>
                      </a:r>
                      <a:r>
                        <a:rPr lang="fr-FR" sz="1000" dirty="0">
                          <a:effectLst/>
                          <a:latin typeface="Arial MT"/>
                          <a:ea typeface="Arial MT"/>
                          <a:cs typeface="Arial MT"/>
                        </a:rPr>
                        <a:t>un</a:t>
                      </a:r>
                      <a:r>
                        <a:rPr lang="fr-FR" sz="1000" spc="-15" dirty="0">
                          <a:effectLst/>
                          <a:latin typeface="Arial MT"/>
                          <a:ea typeface="Arial MT"/>
                          <a:cs typeface="Arial MT"/>
                        </a:rPr>
                        <a:t> </a:t>
                      </a:r>
                      <a:r>
                        <a:rPr lang="fr-FR" sz="1000" dirty="0">
                          <a:effectLst/>
                          <a:latin typeface="Arial MT"/>
                          <a:ea typeface="Arial MT"/>
                          <a:cs typeface="Arial MT"/>
                        </a:rPr>
                        <a:t>chant;</a:t>
                      </a:r>
                      <a:r>
                        <a:rPr lang="fr-FR" sz="1000" spc="-10" dirty="0">
                          <a:effectLst/>
                          <a:latin typeface="Arial MT"/>
                          <a:ea typeface="Arial MT"/>
                          <a:cs typeface="Arial MT"/>
                        </a:rPr>
                        <a:t> </a:t>
                      </a:r>
                      <a:r>
                        <a:rPr lang="fr-FR" sz="1000" dirty="0">
                          <a:effectLst/>
                          <a:latin typeface="Arial MT"/>
                          <a:ea typeface="Arial MT"/>
                          <a:cs typeface="Arial MT"/>
                        </a:rPr>
                        <a:t>diriger</a:t>
                      </a:r>
                      <a:r>
                        <a:rPr lang="fr-FR" sz="1000" spc="-5" dirty="0">
                          <a:effectLst/>
                          <a:latin typeface="Arial MT"/>
                          <a:ea typeface="Arial MT"/>
                          <a:cs typeface="Arial MT"/>
                        </a:rPr>
                        <a:t> </a:t>
                      </a:r>
                      <a:r>
                        <a:rPr lang="fr-FR" sz="1000" dirty="0">
                          <a:effectLst/>
                          <a:latin typeface="Arial MT"/>
                          <a:ea typeface="Arial MT"/>
                          <a:cs typeface="Arial MT"/>
                        </a:rPr>
                        <a:t>un</a:t>
                      </a:r>
                      <a:r>
                        <a:rPr lang="fr-FR" sz="1000" spc="-20" dirty="0">
                          <a:effectLst/>
                          <a:latin typeface="Arial MT"/>
                          <a:ea typeface="Arial MT"/>
                          <a:cs typeface="Arial MT"/>
                        </a:rPr>
                        <a:t> </a:t>
                      </a:r>
                      <a:r>
                        <a:rPr lang="fr-FR" sz="1000" dirty="0">
                          <a:effectLst/>
                          <a:latin typeface="Arial MT"/>
                          <a:ea typeface="Arial MT"/>
                          <a:cs typeface="Arial MT"/>
                        </a:rPr>
                        <a:t>groupe</a:t>
                      </a:r>
                      <a:r>
                        <a:rPr lang="fr-FR" sz="1000" spc="-5" dirty="0">
                          <a:effectLst/>
                          <a:latin typeface="Arial MT"/>
                          <a:ea typeface="Arial MT"/>
                          <a:cs typeface="Arial MT"/>
                        </a:rPr>
                        <a:t> </a:t>
                      </a:r>
                      <a:r>
                        <a:rPr lang="fr-FR" sz="1000" dirty="0">
                          <a:effectLst/>
                          <a:latin typeface="Arial MT"/>
                          <a:ea typeface="Arial MT"/>
                          <a:cs typeface="Arial MT"/>
                        </a:rPr>
                        <a:t>de</a:t>
                      </a:r>
                      <a:r>
                        <a:rPr lang="fr-FR" sz="1000" spc="-10" dirty="0">
                          <a:effectLst/>
                          <a:latin typeface="Arial MT"/>
                          <a:ea typeface="Arial MT"/>
                          <a:cs typeface="Arial MT"/>
                        </a:rPr>
                        <a:t> </a:t>
                      </a:r>
                      <a:r>
                        <a:rPr lang="fr-FR" sz="1000" dirty="0">
                          <a:effectLst/>
                          <a:latin typeface="Arial MT"/>
                          <a:ea typeface="Arial MT"/>
                          <a:cs typeface="Arial MT"/>
                        </a:rPr>
                        <a:t>jeunes</a:t>
                      </a:r>
                      <a:r>
                        <a:rPr lang="fr-FR" sz="1000" spc="-5" dirty="0">
                          <a:effectLst/>
                          <a:latin typeface="Arial MT"/>
                          <a:ea typeface="Arial MT"/>
                          <a:cs typeface="Arial MT"/>
                        </a:rPr>
                        <a:t> </a:t>
                      </a:r>
                      <a:r>
                        <a:rPr lang="fr-FR" sz="1000" dirty="0">
                          <a:effectLst/>
                          <a:latin typeface="Arial MT"/>
                          <a:ea typeface="Arial MT"/>
                          <a:cs typeface="Arial MT"/>
                        </a:rPr>
                        <a:t>chanteurs</a:t>
                      </a:r>
                      <a:r>
                        <a:rPr lang="fr-FR" sz="1000" spc="5" dirty="0">
                          <a:effectLst/>
                          <a:latin typeface="Arial MT"/>
                          <a:ea typeface="Arial MT"/>
                          <a:cs typeface="Arial MT"/>
                        </a:rPr>
                        <a:t> </a:t>
                      </a:r>
                      <a:r>
                        <a:rPr lang="fr-FR" sz="1000" dirty="0">
                          <a:effectLst/>
                          <a:latin typeface="Arial MT"/>
                          <a:ea typeface="Arial MT"/>
                          <a:cs typeface="Arial MT"/>
                        </a:rPr>
                        <a:t>(classe,</a:t>
                      </a:r>
                      <a:r>
                        <a:rPr lang="fr-FR" sz="1000" spc="-15" dirty="0">
                          <a:effectLst/>
                          <a:latin typeface="Arial MT"/>
                          <a:ea typeface="Arial MT"/>
                          <a:cs typeface="Arial MT"/>
                        </a:rPr>
                        <a:t> </a:t>
                      </a:r>
                      <a:r>
                        <a:rPr lang="fr-FR" sz="1000" dirty="0">
                          <a:effectLst/>
                          <a:latin typeface="Arial MT"/>
                          <a:ea typeface="Arial MT"/>
                          <a:cs typeface="Arial MT"/>
                        </a:rPr>
                        <a:t>chorale</a:t>
                      </a:r>
                      <a:r>
                        <a:rPr lang="fr-FR" sz="1000" spc="-10" dirty="0">
                          <a:effectLst/>
                          <a:latin typeface="Arial MT"/>
                          <a:ea typeface="Arial MT"/>
                          <a:cs typeface="Arial MT"/>
                        </a:rPr>
                        <a:t> </a:t>
                      </a:r>
                      <a:r>
                        <a:rPr lang="fr-FR" sz="1000" dirty="0">
                          <a:effectLst/>
                          <a:latin typeface="Arial MT"/>
                          <a:ea typeface="Arial MT"/>
                          <a:cs typeface="Arial MT"/>
                        </a:rPr>
                        <a:t>d’école)</a:t>
                      </a:r>
                      <a:endParaRPr lang="fr-FR" sz="1100" dirty="0">
                        <a:effectLst/>
                        <a:latin typeface="Arial MT"/>
                        <a:ea typeface="Arial MT"/>
                        <a:cs typeface="Arial MT"/>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tcPr>
                </a:tc>
                <a:tc hMerge="1">
                  <a:txBody>
                    <a:bodyPr/>
                    <a:lstStyle/>
                    <a:p>
                      <a:endParaRPr lang="fr-FR"/>
                    </a:p>
                  </a:txBody>
                  <a:tcPr/>
                </a:tc>
                <a:extLst>
                  <a:ext uri="{0D108BD9-81ED-4DB2-BD59-A6C34878D82A}">
                    <a16:rowId xmlns:a16="http://schemas.microsoft.com/office/drawing/2014/main" val="2963856439"/>
                  </a:ext>
                </a:extLst>
              </a:tr>
              <a:tr h="180000">
                <a:tc>
                  <a:txBody>
                    <a:bodyPr/>
                    <a:lstStyle/>
                    <a:p>
                      <a:pPr marL="38735">
                        <a:spcBef>
                          <a:spcPts val="230"/>
                        </a:spcBef>
                      </a:pPr>
                      <a:r>
                        <a:rPr lang="fr-FR" sz="1000" dirty="0">
                          <a:effectLst/>
                          <a:latin typeface="Arial MT"/>
                          <a:ea typeface="Arial MT"/>
                          <a:cs typeface="Arial MT"/>
                        </a:rPr>
                        <a:t>Responsable</a:t>
                      </a:r>
                      <a:r>
                        <a:rPr lang="fr-FR" sz="1000" spc="-20" dirty="0">
                          <a:effectLst/>
                          <a:latin typeface="Arial MT"/>
                          <a:ea typeface="Arial MT"/>
                          <a:cs typeface="Arial MT"/>
                        </a:rPr>
                        <a:t> </a:t>
                      </a:r>
                      <a:r>
                        <a:rPr lang="fr-FR" sz="1000" dirty="0">
                          <a:effectLst/>
                          <a:latin typeface="Arial MT"/>
                          <a:ea typeface="Arial MT"/>
                          <a:cs typeface="Arial MT"/>
                        </a:rPr>
                        <a:t>:</a:t>
                      </a:r>
                      <a:r>
                        <a:rPr lang="fr-FR" sz="1000" spc="-20" dirty="0">
                          <a:effectLst/>
                          <a:latin typeface="Arial MT"/>
                          <a:ea typeface="Arial MT"/>
                          <a:cs typeface="Arial MT"/>
                        </a:rPr>
                        <a:t> </a:t>
                      </a:r>
                      <a:r>
                        <a:rPr lang="fr-FR" sz="1000" dirty="0">
                          <a:effectLst/>
                          <a:latin typeface="Arial MT"/>
                          <a:ea typeface="Arial MT"/>
                          <a:cs typeface="Arial MT"/>
                        </a:rPr>
                        <a:t>IEN</a:t>
                      </a:r>
                      <a:r>
                        <a:rPr lang="fr-FR" sz="1000" spc="-20" dirty="0">
                          <a:effectLst/>
                          <a:latin typeface="Arial MT"/>
                          <a:ea typeface="Arial MT"/>
                          <a:cs typeface="Arial MT"/>
                        </a:rPr>
                        <a:t> </a:t>
                      </a:r>
                      <a:r>
                        <a:rPr lang="fr-FR" sz="1000" dirty="0">
                          <a:effectLst/>
                          <a:latin typeface="Arial MT"/>
                          <a:ea typeface="Arial MT"/>
                          <a:cs typeface="Arial MT"/>
                        </a:rPr>
                        <a:t>en</a:t>
                      </a:r>
                      <a:r>
                        <a:rPr lang="fr-FR" sz="1000" spc="-15" dirty="0">
                          <a:effectLst/>
                          <a:latin typeface="Arial MT"/>
                          <a:ea typeface="Arial MT"/>
                          <a:cs typeface="Arial MT"/>
                        </a:rPr>
                        <a:t> </a:t>
                      </a:r>
                      <a:r>
                        <a:rPr lang="fr-FR" sz="1000" dirty="0">
                          <a:effectLst/>
                          <a:latin typeface="Arial MT"/>
                          <a:ea typeface="Arial MT"/>
                          <a:cs typeface="Arial MT"/>
                        </a:rPr>
                        <a:t>charge</a:t>
                      </a:r>
                      <a:r>
                        <a:rPr lang="fr-FR" sz="1000" spc="-15" dirty="0">
                          <a:effectLst/>
                          <a:latin typeface="Arial MT"/>
                          <a:ea typeface="Arial MT"/>
                          <a:cs typeface="Arial MT"/>
                        </a:rPr>
                        <a:t> </a:t>
                      </a:r>
                      <a:r>
                        <a:rPr lang="fr-FR" sz="1000" dirty="0">
                          <a:effectLst/>
                          <a:latin typeface="Arial MT"/>
                          <a:ea typeface="Arial MT"/>
                          <a:cs typeface="Arial MT"/>
                        </a:rPr>
                        <a:t>de</a:t>
                      </a:r>
                      <a:r>
                        <a:rPr lang="fr-FR" sz="1000" spc="-20" dirty="0">
                          <a:effectLst/>
                          <a:latin typeface="Arial MT"/>
                          <a:ea typeface="Arial MT"/>
                          <a:cs typeface="Arial MT"/>
                        </a:rPr>
                        <a:t> </a:t>
                      </a:r>
                      <a:r>
                        <a:rPr lang="fr-FR" sz="1000" dirty="0">
                          <a:effectLst/>
                          <a:latin typeface="Arial MT"/>
                          <a:ea typeface="Arial MT"/>
                          <a:cs typeface="Arial MT"/>
                        </a:rPr>
                        <a:t>la</a:t>
                      </a:r>
                      <a:r>
                        <a:rPr lang="fr-FR" sz="1000" spc="-20" dirty="0">
                          <a:effectLst/>
                          <a:latin typeface="Arial MT"/>
                          <a:ea typeface="Arial MT"/>
                          <a:cs typeface="Arial MT"/>
                        </a:rPr>
                        <a:t> </a:t>
                      </a:r>
                      <a:r>
                        <a:rPr lang="fr-FR" sz="1000" dirty="0">
                          <a:effectLst/>
                          <a:latin typeface="Arial MT"/>
                          <a:ea typeface="Arial MT"/>
                          <a:cs typeface="Arial MT"/>
                        </a:rPr>
                        <a:t>musique</a:t>
                      </a:r>
                      <a:endParaRPr lang="fr-FR" sz="1100" dirty="0">
                        <a:effectLst/>
                        <a:latin typeface="Arial MT"/>
                        <a:ea typeface="Arial MT"/>
                        <a:cs typeface="Arial M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tcPr>
                </a:tc>
                <a:tc>
                  <a:txBody>
                    <a:bodyPr/>
                    <a:lstStyle/>
                    <a:p>
                      <a:pPr marL="40005">
                        <a:spcBef>
                          <a:spcPts val="230"/>
                        </a:spcBef>
                        <a:spcAft>
                          <a:spcPts val="0"/>
                        </a:spcAft>
                      </a:pPr>
                      <a:r>
                        <a:rPr lang="fr-FR" sz="1000" dirty="0">
                          <a:effectLst/>
                          <a:latin typeface="Arial MT"/>
                        </a:rPr>
                        <a:t>Nb</a:t>
                      </a:r>
                      <a:r>
                        <a:rPr lang="fr-FR" sz="1000" spc="-20" dirty="0">
                          <a:effectLst/>
                          <a:latin typeface="Arial MT"/>
                        </a:rPr>
                        <a:t> </a:t>
                      </a:r>
                      <a:r>
                        <a:rPr lang="fr-FR" sz="1000" dirty="0">
                          <a:effectLst/>
                          <a:latin typeface="Arial MT"/>
                        </a:rPr>
                        <a:t>de</a:t>
                      </a:r>
                      <a:r>
                        <a:rPr lang="fr-FR" sz="1000" spc="-10" dirty="0">
                          <a:effectLst/>
                          <a:latin typeface="Arial MT"/>
                        </a:rPr>
                        <a:t> </a:t>
                      </a:r>
                      <a:r>
                        <a:rPr lang="fr-FR" sz="1000" dirty="0">
                          <a:effectLst/>
                          <a:latin typeface="Arial MT"/>
                        </a:rPr>
                        <a:t>places</a:t>
                      </a:r>
                      <a:r>
                        <a:rPr lang="fr-FR" sz="1000" spc="-10" dirty="0">
                          <a:effectLst/>
                          <a:latin typeface="Arial MT"/>
                        </a:rPr>
                        <a:t> </a:t>
                      </a:r>
                      <a:r>
                        <a:rPr lang="fr-FR" sz="1000" dirty="0">
                          <a:effectLst/>
                          <a:latin typeface="Arial MT"/>
                        </a:rPr>
                        <a:t>:</a:t>
                      </a:r>
                      <a:r>
                        <a:rPr lang="fr-FR" sz="1000" spc="-15" dirty="0">
                          <a:effectLst/>
                          <a:latin typeface="Arial MT"/>
                        </a:rPr>
                        <a:t> </a:t>
                      </a:r>
                      <a:r>
                        <a:rPr lang="fr-FR" sz="1000" dirty="0">
                          <a:effectLst/>
                          <a:latin typeface="Arial MT"/>
                        </a:rPr>
                        <a:t>60</a:t>
                      </a:r>
                      <a:endParaRPr lang="fr-FR" sz="1100" dirty="0">
                        <a:effectLst/>
                        <a:latin typeface="Arial M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2402609"/>
                  </a:ext>
                </a:extLst>
              </a:tr>
              <a:tr h="180000">
                <a:tc gridSpan="2">
                  <a:txBody>
                    <a:bodyPr/>
                    <a:lstStyle/>
                    <a:p>
                      <a:pPr marL="4445">
                        <a:spcBef>
                          <a:spcPts val="35"/>
                        </a:spcBef>
                        <a:spcAft>
                          <a:spcPts val="0"/>
                        </a:spcAft>
                      </a:pPr>
                      <a:r>
                        <a:rPr lang="fr-FR" sz="1000" dirty="0">
                          <a:effectLst/>
                          <a:latin typeface="Arial MT"/>
                          <a:ea typeface="Arial MT"/>
                          <a:cs typeface="Arial MT"/>
                        </a:rPr>
                        <a:t>Public</a:t>
                      </a:r>
                      <a:r>
                        <a:rPr lang="fr-FR" sz="1000" spc="-20" dirty="0">
                          <a:effectLst/>
                          <a:latin typeface="Arial MT"/>
                          <a:ea typeface="Arial MT"/>
                          <a:cs typeface="Arial MT"/>
                        </a:rPr>
                        <a:t> </a:t>
                      </a:r>
                      <a:r>
                        <a:rPr lang="fr-FR" sz="1000" dirty="0">
                          <a:effectLst/>
                          <a:latin typeface="Arial MT"/>
                          <a:ea typeface="Arial MT"/>
                          <a:cs typeface="Arial MT"/>
                        </a:rPr>
                        <a:t>:</a:t>
                      </a:r>
                      <a:r>
                        <a:rPr lang="fr-FR" sz="1000" spc="-25" dirty="0">
                          <a:effectLst/>
                          <a:latin typeface="Arial MT"/>
                          <a:ea typeface="Arial MT"/>
                          <a:cs typeface="Arial MT"/>
                        </a:rPr>
                        <a:t> </a:t>
                      </a:r>
                      <a:r>
                        <a:rPr lang="fr-FR" sz="1000" dirty="0">
                          <a:effectLst/>
                          <a:latin typeface="Arial MT"/>
                          <a:ea typeface="Arial MT"/>
                          <a:cs typeface="Arial MT"/>
                        </a:rPr>
                        <a:t>Tous</a:t>
                      </a:r>
                      <a:r>
                        <a:rPr lang="fr-FR" sz="1000" spc="-15" dirty="0">
                          <a:effectLst/>
                          <a:latin typeface="Arial MT"/>
                          <a:ea typeface="Arial MT"/>
                          <a:cs typeface="Arial MT"/>
                        </a:rPr>
                        <a:t> </a:t>
                      </a:r>
                      <a:r>
                        <a:rPr lang="fr-FR" sz="1000" dirty="0">
                          <a:effectLst/>
                          <a:latin typeface="Arial MT"/>
                          <a:ea typeface="Arial MT"/>
                          <a:cs typeface="Arial MT"/>
                        </a:rPr>
                        <a:t>cycles</a:t>
                      </a:r>
                      <a:endParaRPr lang="fr-FR" sz="1100" dirty="0">
                        <a:effectLst/>
                        <a:latin typeface="Arial MT"/>
                        <a:ea typeface="Arial MT"/>
                        <a:cs typeface="Arial M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tcPr>
                </a:tc>
                <a:tc hMerge="1">
                  <a:txBody>
                    <a:bodyPr/>
                    <a:lstStyle/>
                    <a:p>
                      <a:endParaRPr lang="fr-FR"/>
                    </a:p>
                  </a:txBody>
                  <a:tcPr/>
                </a:tc>
                <a:extLst>
                  <a:ext uri="{0D108BD9-81ED-4DB2-BD59-A6C34878D82A}">
                    <a16:rowId xmlns:a16="http://schemas.microsoft.com/office/drawing/2014/main" val="1568761787"/>
                  </a:ext>
                </a:extLst>
              </a:tr>
              <a:tr h="474980">
                <a:tc gridSpan="2">
                  <a:txBody>
                    <a:bodyPr/>
                    <a:lstStyle/>
                    <a:p>
                      <a:pPr marL="8890" marR="432435" indent="34290" algn="just">
                        <a:lnSpc>
                          <a:spcPct val="97000"/>
                        </a:lnSpc>
                        <a:spcBef>
                          <a:spcPts val="155"/>
                        </a:spcBef>
                        <a:spcAft>
                          <a:spcPts val="0"/>
                        </a:spcAft>
                      </a:pPr>
                      <a:r>
                        <a:rPr lang="fr-FR" sz="1000" dirty="0">
                          <a:effectLst/>
                          <a:latin typeface="Arial MT"/>
                          <a:ea typeface="Arial MT"/>
                          <a:cs typeface="Arial MT"/>
                        </a:rPr>
                        <a:t>Prérequis :</a:t>
                      </a:r>
                      <a:r>
                        <a:rPr lang="fr-FR" sz="1000" b="1" dirty="0">
                          <a:effectLst/>
                          <a:latin typeface="Arial MT"/>
                          <a:ea typeface="Arial MT"/>
                          <a:cs typeface="Arial MT"/>
                        </a:rPr>
                        <a:t>Niveau 1:</a:t>
                      </a:r>
                      <a:r>
                        <a:rPr lang="fr-FR" sz="1000" dirty="0">
                          <a:effectLst/>
                          <a:latin typeface="Arial MT"/>
                          <a:ea typeface="Arial MT"/>
                          <a:cs typeface="Arial MT"/>
                        </a:rPr>
                        <a:t> pour les enseignants n’ayant aucun prérequis ni aucune formation déjà suivie sur ce</a:t>
                      </a:r>
                      <a:r>
                        <a:rPr lang="fr-FR" sz="1000" spc="-265" dirty="0">
                          <a:effectLst/>
                          <a:latin typeface="Arial MT"/>
                          <a:ea typeface="Arial MT"/>
                          <a:cs typeface="Arial MT"/>
                        </a:rPr>
                        <a:t> </a:t>
                      </a:r>
                      <a:r>
                        <a:rPr lang="fr-FR" sz="1000" dirty="0">
                          <a:effectLst/>
                          <a:latin typeface="Arial MT"/>
                          <a:ea typeface="Arial MT"/>
                          <a:cs typeface="Arial MT"/>
                        </a:rPr>
                        <a:t>thème</a:t>
                      </a:r>
                      <a:r>
                        <a:rPr lang="fr-FR" sz="1000" spc="-25" dirty="0">
                          <a:effectLst/>
                          <a:latin typeface="Arial MT"/>
                          <a:ea typeface="Arial MT"/>
                          <a:cs typeface="Arial MT"/>
                        </a:rPr>
                        <a:t> </a:t>
                      </a:r>
                      <a:r>
                        <a:rPr lang="fr-FR" sz="1000" dirty="0">
                          <a:effectLst/>
                          <a:latin typeface="Arial MT"/>
                          <a:ea typeface="Arial MT"/>
                          <a:cs typeface="Arial MT"/>
                        </a:rPr>
                        <a:t>et</a:t>
                      </a:r>
                      <a:r>
                        <a:rPr lang="fr-FR" sz="1000" spc="-20" dirty="0">
                          <a:effectLst/>
                          <a:latin typeface="Arial MT"/>
                          <a:ea typeface="Arial MT"/>
                          <a:cs typeface="Arial MT"/>
                        </a:rPr>
                        <a:t> </a:t>
                      </a:r>
                      <a:r>
                        <a:rPr lang="fr-FR" sz="1000" dirty="0">
                          <a:effectLst/>
                          <a:latin typeface="Arial MT"/>
                          <a:ea typeface="Arial MT"/>
                          <a:cs typeface="Arial MT"/>
                        </a:rPr>
                        <a:t>ayant</a:t>
                      </a:r>
                      <a:r>
                        <a:rPr lang="fr-FR" sz="1000" spc="-25" dirty="0">
                          <a:effectLst/>
                          <a:latin typeface="Arial MT"/>
                          <a:ea typeface="Arial MT"/>
                          <a:cs typeface="Arial MT"/>
                        </a:rPr>
                        <a:t> </a:t>
                      </a:r>
                      <a:r>
                        <a:rPr lang="fr-FR" sz="1000" dirty="0">
                          <a:effectLst/>
                          <a:latin typeface="Arial MT"/>
                          <a:ea typeface="Arial MT"/>
                          <a:cs typeface="Arial MT"/>
                        </a:rPr>
                        <a:t>besoin</a:t>
                      </a:r>
                      <a:r>
                        <a:rPr lang="fr-FR" sz="1000" spc="-25" dirty="0">
                          <a:effectLst/>
                          <a:latin typeface="Arial MT"/>
                          <a:ea typeface="Arial MT"/>
                          <a:cs typeface="Arial MT"/>
                        </a:rPr>
                        <a:t> </a:t>
                      </a:r>
                      <a:r>
                        <a:rPr lang="fr-FR" sz="1000" dirty="0">
                          <a:effectLst/>
                          <a:latin typeface="Arial MT"/>
                          <a:ea typeface="Arial MT"/>
                          <a:cs typeface="Arial MT"/>
                        </a:rPr>
                        <a:t>de</a:t>
                      </a:r>
                      <a:r>
                        <a:rPr lang="fr-FR" sz="1000" spc="-20" dirty="0">
                          <a:effectLst/>
                          <a:latin typeface="Arial MT"/>
                          <a:ea typeface="Arial MT"/>
                          <a:cs typeface="Arial MT"/>
                        </a:rPr>
                        <a:t> </a:t>
                      </a:r>
                      <a:r>
                        <a:rPr lang="fr-FR" sz="1000" dirty="0">
                          <a:effectLst/>
                          <a:latin typeface="Arial MT"/>
                          <a:ea typeface="Arial MT"/>
                          <a:cs typeface="Arial MT"/>
                        </a:rPr>
                        <a:t>gagner</a:t>
                      </a:r>
                      <a:r>
                        <a:rPr lang="fr-FR" sz="1000" spc="-20" dirty="0">
                          <a:effectLst/>
                          <a:latin typeface="Arial MT"/>
                          <a:ea typeface="Arial MT"/>
                          <a:cs typeface="Arial MT"/>
                        </a:rPr>
                        <a:t> </a:t>
                      </a:r>
                      <a:r>
                        <a:rPr lang="fr-FR" sz="1000" dirty="0">
                          <a:effectLst/>
                          <a:latin typeface="Arial MT"/>
                          <a:ea typeface="Arial MT"/>
                          <a:cs typeface="Arial MT"/>
                        </a:rPr>
                        <a:t>en</a:t>
                      </a:r>
                      <a:r>
                        <a:rPr lang="fr-FR" sz="1000" spc="-30" dirty="0">
                          <a:effectLst/>
                          <a:latin typeface="Arial MT"/>
                          <a:ea typeface="Arial MT"/>
                          <a:cs typeface="Arial MT"/>
                        </a:rPr>
                        <a:t> </a:t>
                      </a:r>
                      <a:r>
                        <a:rPr lang="fr-FR" sz="1000" dirty="0">
                          <a:effectLst/>
                          <a:latin typeface="Arial MT"/>
                          <a:ea typeface="Arial MT"/>
                          <a:cs typeface="Arial MT"/>
                        </a:rPr>
                        <a:t>confiance</a:t>
                      </a:r>
                      <a:r>
                        <a:rPr lang="fr-FR" sz="1000" spc="-20" dirty="0">
                          <a:effectLst/>
                          <a:latin typeface="Arial MT"/>
                          <a:ea typeface="Arial MT"/>
                          <a:cs typeface="Arial MT"/>
                        </a:rPr>
                        <a:t> </a:t>
                      </a:r>
                      <a:r>
                        <a:rPr lang="fr-FR" sz="1000" dirty="0">
                          <a:effectLst/>
                          <a:latin typeface="Arial MT"/>
                          <a:ea typeface="Arial MT"/>
                          <a:cs typeface="Arial MT"/>
                        </a:rPr>
                        <a:t>pour</a:t>
                      </a:r>
                      <a:r>
                        <a:rPr lang="fr-FR" sz="1000" spc="-20" dirty="0">
                          <a:effectLst/>
                          <a:latin typeface="Arial MT"/>
                          <a:ea typeface="Arial MT"/>
                          <a:cs typeface="Arial MT"/>
                        </a:rPr>
                        <a:t> </a:t>
                      </a:r>
                      <a:r>
                        <a:rPr lang="fr-FR" sz="1000" dirty="0">
                          <a:effectLst/>
                          <a:latin typeface="Arial MT"/>
                          <a:ea typeface="Arial MT"/>
                          <a:cs typeface="Arial MT"/>
                        </a:rPr>
                        <a:t>faire</a:t>
                      </a:r>
                      <a:r>
                        <a:rPr lang="fr-FR" sz="1000" spc="-30" dirty="0">
                          <a:effectLst/>
                          <a:latin typeface="Arial MT"/>
                          <a:ea typeface="Arial MT"/>
                          <a:cs typeface="Arial MT"/>
                        </a:rPr>
                        <a:t> </a:t>
                      </a:r>
                      <a:r>
                        <a:rPr lang="fr-FR" sz="1000" dirty="0">
                          <a:effectLst/>
                          <a:latin typeface="Arial MT"/>
                          <a:ea typeface="Arial MT"/>
                          <a:cs typeface="Arial MT"/>
                        </a:rPr>
                        <a:t>chanter</a:t>
                      </a:r>
                      <a:r>
                        <a:rPr lang="fr-FR" sz="1000" spc="-20" dirty="0">
                          <a:effectLst/>
                          <a:latin typeface="Arial MT"/>
                          <a:ea typeface="Arial MT"/>
                          <a:cs typeface="Arial MT"/>
                        </a:rPr>
                        <a:t> </a:t>
                      </a:r>
                      <a:r>
                        <a:rPr lang="fr-FR" sz="1000" dirty="0">
                          <a:effectLst/>
                          <a:latin typeface="Arial MT"/>
                          <a:ea typeface="Arial MT"/>
                          <a:cs typeface="Arial MT"/>
                        </a:rPr>
                        <a:t>leurs</a:t>
                      </a:r>
                      <a:r>
                        <a:rPr lang="fr-FR" sz="1000" spc="-15" dirty="0">
                          <a:effectLst/>
                          <a:latin typeface="Arial MT"/>
                          <a:ea typeface="Arial MT"/>
                          <a:cs typeface="Arial MT"/>
                        </a:rPr>
                        <a:t> </a:t>
                      </a:r>
                      <a:r>
                        <a:rPr lang="fr-FR" sz="1000" dirty="0">
                          <a:effectLst/>
                          <a:latin typeface="Arial MT"/>
                          <a:ea typeface="Arial MT"/>
                          <a:cs typeface="Arial MT"/>
                        </a:rPr>
                        <a:t>élèves</a:t>
                      </a:r>
                      <a:r>
                        <a:rPr lang="fr-FR" sz="1000" spc="-20" dirty="0">
                          <a:effectLst/>
                          <a:latin typeface="Arial MT"/>
                          <a:ea typeface="Arial MT"/>
                          <a:cs typeface="Arial MT"/>
                        </a:rPr>
                        <a:t> </a:t>
                      </a:r>
                      <a:r>
                        <a:rPr lang="fr-FR" sz="1000" dirty="0">
                          <a:effectLst/>
                          <a:latin typeface="Arial MT"/>
                          <a:ea typeface="Arial MT"/>
                          <a:cs typeface="Arial MT"/>
                        </a:rPr>
                        <a:t>en</a:t>
                      </a:r>
                      <a:r>
                        <a:rPr lang="fr-FR" sz="1000" spc="-25" dirty="0">
                          <a:effectLst/>
                          <a:latin typeface="Arial MT"/>
                          <a:ea typeface="Arial MT"/>
                          <a:cs typeface="Arial MT"/>
                        </a:rPr>
                        <a:t> </a:t>
                      </a:r>
                      <a:r>
                        <a:rPr lang="fr-FR" sz="1000" dirty="0">
                          <a:effectLst/>
                          <a:latin typeface="Arial MT"/>
                          <a:ea typeface="Arial MT"/>
                          <a:cs typeface="Arial MT"/>
                        </a:rPr>
                        <a:t>classe.</a:t>
                      </a:r>
                      <a:r>
                        <a:rPr lang="fr-FR" sz="1000" spc="-25" dirty="0">
                          <a:effectLst/>
                          <a:latin typeface="Arial MT"/>
                          <a:ea typeface="Arial MT"/>
                          <a:cs typeface="Arial MT"/>
                        </a:rPr>
                        <a:t> </a:t>
                      </a:r>
                      <a:r>
                        <a:rPr lang="fr-FR" sz="1000" b="1" spc="-25" dirty="0">
                          <a:effectLst/>
                          <a:latin typeface="Arial MT"/>
                          <a:ea typeface="Arial MT"/>
                          <a:cs typeface="Arial MT"/>
                        </a:rPr>
                        <a:t>Niveau 2</a:t>
                      </a:r>
                      <a:r>
                        <a:rPr lang="fr-FR" sz="1000" spc="-25" dirty="0">
                          <a:effectLst/>
                          <a:latin typeface="Arial MT"/>
                          <a:ea typeface="Arial MT"/>
                          <a:cs typeface="Arial MT"/>
                        </a:rPr>
                        <a:t>: pour les enseignants ayant l’habitude de faire chanter leurs élèves en classe mais sans avoir suivi de formation particulière pour cela et désirant acquérir davantage d’outils et de techniques, ou monter une chorale d école. </a:t>
                      </a:r>
                      <a:r>
                        <a:rPr lang="fr-FR" sz="1000" b="1" spc="-25" dirty="0">
                          <a:effectLst/>
                          <a:latin typeface="Arial MT"/>
                          <a:ea typeface="Arial MT"/>
                          <a:cs typeface="Arial MT"/>
                        </a:rPr>
                        <a:t>Niveau 3</a:t>
                      </a:r>
                      <a:r>
                        <a:rPr lang="fr-FR" sz="1000" spc="-25" dirty="0">
                          <a:effectLst/>
                          <a:latin typeface="Arial MT"/>
                          <a:ea typeface="Arial MT"/>
                          <a:cs typeface="Arial MT"/>
                        </a:rPr>
                        <a:t>: pour les enseignants ayant déjà suivi une formation en chant choral mais souhaitant acquérir de nouveaux outils et affiner leur technique de travail en chorale et leur direction (chorale de classe ou d école) Cette formation a pour but d accompagner les enseignants dans leur pratique musicale et chorale dans leur classe et dans le cadre de la chorale de leur école.</a:t>
                      </a:r>
                      <a:endParaRPr lang="fr-FR" sz="1100" dirty="0">
                        <a:effectLst/>
                        <a:latin typeface="Arial MT"/>
                        <a:ea typeface="Arial MT"/>
                        <a:cs typeface="Arial MT"/>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tcPr>
                </a:tc>
                <a:tc hMerge="1">
                  <a:txBody>
                    <a:bodyPr/>
                    <a:lstStyle/>
                    <a:p>
                      <a:endParaRPr lang="fr-FR"/>
                    </a:p>
                  </a:txBody>
                  <a:tcPr/>
                </a:tc>
                <a:extLst>
                  <a:ext uri="{0D108BD9-81ED-4DB2-BD59-A6C34878D82A}">
                    <a16:rowId xmlns:a16="http://schemas.microsoft.com/office/drawing/2014/main" val="2536789790"/>
                  </a:ext>
                </a:extLst>
              </a:tr>
              <a:tr h="180000">
                <a:tc gridSpan="2">
                  <a:txBody>
                    <a:bodyPr/>
                    <a:lstStyle/>
                    <a:p>
                      <a:pPr marL="38735">
                        <a:spcBef>
                          <a:spcPts val="175"/>
                        </a:spcBef>
                      </a:pPr>
                      <a:r>
                        <a:rPr lang="fr-FR" sz="1000" dirty="0">
                          <a:effectLst/>
                          <a:latin typeface="Arial MT"/>
                          <a:ea typeface="Arial MT"/>
                          <a:cs typeface="Arial MT"/>
                        </a:rPr>
                        <a:t>Dates</a:t>
                      </a:r>
                      <a:r>
                        <a:rPr lang="fr-FR" sz="1000" spc="-15" dirty="0">
                          <a:effectLst/>
                          <a:latin typeface="Arial MT"/>
                          <a:ea typeface="Arial MT"/>
                          <a:cs typeface="Arial MT"/>
                        </a:rPr>
                        <a:t> </a:t>
                      </a:r>
                      <a:r>
                        <a:rPr lang="fr-FR" sz="1000" dirty="0">
                          <a:effectLst/>
                          <a:latin typeface="Arial MT"/>
                          <a:ea typeface="Arial MT"/>
                          <a:cs typeface="Arial MT"/>
                        </a:rPr>
                        <a:t>:</a:t>
                      </a:r>
                      <a:r>
                        <a:rPr lang="fr-FR" sz="1000" spc="-15" dirty="0">
                          <a:effectLst/>
                          <a:latin typeface="Arial MT"/>
                          <a:ea typeface="Arial MT"/>
                          <a:cs typeface="Arial MT"/>
                        </a:rPr>
                        <a:t> </a:t>
                      </a:r>
                      <a:r>
                        <a:rPr lang="fr-FR" sz="1000" dirty="0">
                          <a:effectLst/>
                          <a:latin typeface="Arial MT"/>
                          <a:ea typeface="Arial MT"/>
                          <a:cs typeface="Arial MT"/>
                        </a:rPr>
                        <a:t>A</a:t>
                      </a:r>
                      <a:r>
                        <a:rPr lang="fr-FR" sz="1000" spc="-20" dirty="0">
                          <a:effectLst/>
                          <a:latin typeface="Arial MT"/>
                          <a:ea typeface="Arial MT"/>
                          <a:cs typeface="Arial MT"/>
                        </a:rPr>
                        <a:t> </a:t>
                      </a:r>
                      <a:r>
                        <a:rPr lang="fr-FR" sz="1000" dirty="0">
                          <a:effectLst/>
                          <a:latin typeface="Arial MT"/>
                          <a:ea typeface="Arial MT"/>
                          <a:cs typeface="Arial MT"/>
                        </a:rPr>
                        <a:t>définir</a:t>
                      </a:r>
                      <a:endParaRPr lang="fr-FR" sz="1100" dirty="0">
                        <a:effectLst/>
                        <a:latin typeface="Arial MT"/>
                        <a:ea typeface="Arial MT"/>
                        <a:cs typeface="Arial MT"/>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tcPr>
                </a:tc>
                <a:tc hMerge="1">
                  <a:txBody>
                    <a:bodyPr/>
                    <a:lstStyle/>
                    <a:p>
                      <a:endParaRPr lang="fr-FR"/>
                    </a:p>
                  </a:txBody>
                  <a:tcPr/>
                </a:tc>
                <a:extLst>
                  <a:ext uri="{0D108BD9-81ED-4DB2-BD59-A6C34878D82A}">
                    <a16:rowId xmlns:a16="http://schemas.microsoft.com/office/drawing/2014/main" val="3099557601"/>
                  </a:ext>
                </a:extLst>
              </a:tr>
              <a:tr h="240665">
                <a:tc gridSpan="2">
                  <a:txBody>
                    <a:bodyPr/>
                    <a:lstStyle/>
                    <a:p>
                      <a:pPr marL="4445">
                        <a:spcBef>
                          <a:spcPts val="230"/>
                        </a:spcBef>
                        <a:spcAft>
                          <a:spcPts val="0"/>
                        </a:spcAft>
                      </a:pPr>
                      <a:r>
                        <a:rPr lang="fr-FR" sz="1100" b="1" dirty="0">
                          <a:solidFill>
                            <a:srgbClr val="000000"/>
                          </a:solidFill>
                          <a:effectLst/>
                          <a:latin typeface="Arial" panose="020B0604020202020204" pitchFamily="34" charset="0"/>
                          <a:ea typeface="Arial MT"/>
                          <a:cs typeface="Arial MT"/>
                        </a:rPr>
                        <a:t>Module</a:t>
                      </a:r>
                      <a:r>
                        <a:rPr lang="fr-FR" sz="1100" b="1" spc="20" dirty="0">
                          <a:solidFill>
                            <a:srgbClr val="000000"/>
                          </a:solidFill>
                          <a:effectLst/>
                          <a:latin typeface="Arial" panose="020B0604020202020204" pitchFamily="34" charset="0"/>
                          <a:ea typeface="Arial MT"/>
                          <a:cs typeface="Arial MT"/>
                        </a:rPr>
                        <a:t> </a:t>
                      </a:r>
                      <a:r>
                        <a:rPr lang="fr-FR" sz="1100" b="1" dirty="0">
                          <a:solidFill>
                            <a:srgbClr val="000000"/>
                          </a:solidFill>
                          <a:effectLst/>
                          <a:latin typeface="Arial" panose="020B0604020202020204" pitchFamily="34" charset="0"/>
                          <a:ea typeface="Arial MT"/>
                          <a:cs typeface="Arial MT"/>
                        </a:rPr>
                        <a:t>:</a:t>
                      </a:r>
                      <a:r>
                        <a:rPr lang="fr-FR" sz="1100" b="1" spc="5" dirty="0">
                          <a:solidFill>
                            <a:srgbClr val="000000"/>
                          </a:solidFill>
                          <a:effectLst/>
                          <a:latin typeface="Arial" panose="020B0604020202020204" pitchFamily="34" charset="0"/>
                          <a:ea typeface="Arial MT"/>
                          <a:cs typeface="Arial MT"/>
                        </a:rPr>
                        <a:t> </a:t>
                      </a:r>
                      <a:r>
                        <a:rPr lang="fr-FR" sz="1100" b="1" dirty="0">
                          <a:solidFill>
                            <a:srgbClr val="000000"/>
                          </a:solidFill>
                          <a:effectLst/>
                          <a:latin typeface="Arial" panose="020B0604020202020204" pitchFamily="34" charset="0"/>
                          <a:ea typeface="Arial MT"/>
                          <a:cs typeface="Arial MT"/>
                        </a:rPr>
                        <a:t>Chanter</a:t>
                      </a:r>
                      <a:r>
                        <a:rPr lang="fr-FR" sz="1100" b="1" spc="10" dirty="0">
                          <a:solidFill>
                            <a:srgbClr val="000000"/>
                          </a:solidFill>
                          <a:effectLst/>
                          <a:latin typeface="Arial" panose="020B0604020202020204" pitchFamily="34" charset="0"/>
                          <a:ea typeface="Arial MT"/>
                          <a:cs typeface="Arial MT"/>
                        </a:rPr>
                        <a:t> </a:t>
                      </a:r>
                      <a:r>
                        <a:rPr lang="fr-FR" sz="1100" b="1" dirty="0">
                          <a:solidFill>
                            <a:srgbClr val="000000"/>
                          </a:solidFill>
                          <a:effectLst/>
                          <a:latin typeface="Arial" panose="020B0604020202020204" pitchFamily="34" charset="0"/>
                          <a:ea typeface="Arial MT"/>
                          <a:cs typeface="Arial MT"/>
                        </a:rPr>
                        <a:t>a l</a:t>
                      </a:r>
                      <a:r>
                        <a:rPr lang="fr-FR" sz="1100" b="1" spc="10" dirty="0">
                          <a:solidFill>
                            <a:srgbClr val="000000"/>
                          </a:solidFill>
                          <a:effectLst/>
                          <a:latin typeface="Arial" panose="020B0604020202020204" pitchFamily="34" charset="0"/>
                          <a:ea typeface="Arial MT"/>
                          <a:cs typeface="Arial MT"/>
                        </a:rPr>
                        <a:t>’é</a:t>
                      </a:r>
                      <a:r>
                        <a:rPr lang="fr-FR" sz="1100" b="1" dirty="0">
                          <a:solidFill>
                            <a:srgbClr val="000000"/>
                          </a:solidFill>
                          <a:effectLst/>
                          <a:latin typeface="Arial" panose="020B0604020202020204" pitchFamily="34" charset="0"/>
                          <a:ea typeface="Arial MT"/>
                          <a:cs typeface="Arial MT"/>
                        </a:rPr>
                        <a:t>cole</a:t>
                      </a:r>
                      <a:r>
                        <a:rPr lang="fr-FR" sz="1100" b="1" spc="5" dirty="0">
                          <a:solidFill>
                            <a:srgbClr val="000000"/>
                          </a:solidFill>
                          <a:effectLst/>
                          <a:latin typeface="Arial" panose="020B0604020202020204" pitchFamily="34" charset="0"/>
                          <a:ea typeface="Arial MT"/>
                          <a:cs typeface="Arial MT"/>
                        </a:rPr>
                        <a:t> </a:t>
                      </a:r>
                      <a:r>
                        <a:rPr lang="fr-FR" sz="1100" b="1" dirty="0">
                          <a:solidFill>
                            <a:srgbClr val="000000"/>
                          </a:solidFill>
                          <a:effectLst/>
                          <a:latin typeface="Arial" panose="020B0604020202020204" pitchFamily="34" charset="0"/>
                          <a:ea typeface="Arial MT"/>
                          <a:cs typeface="Arial MT"/>
                        </a:rPr>
                        <a:t>et</a:t>
                      </a:r>
                      <a:r>
                        <a:rPr lang="fr-FR" sz="1100" b="1" spc="10" dirty="0">
                          <a:solidFill>
                            <a:srgbClr val="000000"/>
                          </a:solidFill>
                          <a:effectLst/>
                          <a:latin typeface="Arial" panose="020B0604020202020204" pitchFamily="34" charset="0"/>
                          <a:ea typeface="Arial MT"/>
                          <a:cs typeface="Arial MT"/>
                        </a:rPr>
                        <a:t> </a:t>
                      </a:r>
                      <a:r>
                        <a:rPr lang="fr-FR" sz="1100" b="1" dirty="0">
                          <a:solidFill>
                            <a:srgbClr val="000000"/>
                          </a:solidFill>
                          <a:effectLst/>
                          <a:latin typeface="Arial" panose="020B0604020202020204" pitchFamily="34" charset="0"/>
                          <a:ea typeface="Arial MT"/>
                          <a:cs typeface="Arial MT"/>
                        </a:rPr>
                        <a:t>en</a:t>
                      </a:r>
                      <a:r>
                        <a:rPr lang="fr-FR" sz="1100" b="1" spc="5" dirty="0">
                          <a:solidFill>
                            <a:srgbClr val="000000"/>
                          </a:solidFill>
                          <a:effectLst/>
                          <a:latin typeface="Arial" panose="020B0604020202020204" pitchFamily="34" charset="0"/>
                          <a:ea typeface="Arial MT"/>
                          <a:cs typeface="Arial MT"/>
                        </a:rPr>
                        <a:t> </a:t>
                      </a:r>
                      <a:r>
                        <a:rPr lang="fr-FR" sz="1100" b="1" dirty="0">
                          <a:solidFill>
                            <a:srgbClr val="000000"/>
                          </a:solidFill>
                          <a:effectLst/>
                          <a:latin typeface="Arial" panose="020B0604020202020204" pitchFamily="34" charset="0"/>
                          <a:ea typeface="Arial MT"/>
                          <a:cs typeface="Arial MT"/>
                        </a:rPr>
                        <a:t>chœur</a:t>
                      </a:r>
                      <a:r>
                        <a:rPr lang="fr-FR" sz="1100" b="1" spc="10" dirty="0">
                          <a:solidFill>
                            <a:srgbClr val="000000"/>
                          </a:solidFill>
                          <a:effectLst/>
                          <a:latin typeface="Arial" panose="020B0604020202020204" pitchFamily="34" charset="0"/>
                          <a:ea typeface="Arial MT"/>
                          <a:cs typeface="Arial MT"/>
                        </a:rPr>
                        <a:t> </a:t>
                      </a:r>
                      <a:r>
                        <a:rPr lang="fr-FR" sz="1100" b="1" dirty="0">
                          <a:solidFill>
                            <a:srgbClr val="000000"/>
                          </a:solidFill>
                          <a:effectLst/>
                          <a:latin typeface="Arial" panose="020B0604020202020204" pitchFamily="34" charset="0"/>
                          <a:ea typeface="Arial MT"/>
                          <a:cs typeface="Arial MT"/>
                        </a:rPr>
                        <a:t>niveau</a:t>
                      </a:r>
                      <a:r>
                        <a:rPr lang="fr-FR" sz="1100" b="1" spc="5" dirty="0">
                          <a:solidFill>
                            <a:srgbClr val="000000"/>
                          </a:solidFill>
                          <a:effectLst/>
                          <a:latin typeface="Arial" panose="020B0604020202020204" pitchFamily="34" charset="0"/>
                          <a:ea typeface="Arial MT"/>
                          <a:cs typeface="Arial MT"/>
                        </a:rPr>
                        <a:t> </a:t>
                      </a:r>
                      <a:r>
                        <a:rPr lang="fr-FR" sz="1100" b="1" dirty="0">
                          <a:solidFill>
                            <a:srgbClr val="000000"/>
                          </a:solidFill>
                          <a:effectLst/>
                          <a:latin typeface="Arial" panose="020B0604020202020204" pitchFamily="34" charset="0"/>
                          <a:ea typeface="Arial MT"/>
                          <a:cs typeface="Arial MT"/>
                        </a:rPr>
                        <a:t>1</a:t>
                      </a:r>
                      <a:endParaRPr lang="fr-FR" sz="1100" dirty="0">
                        <a:effectLst/>
                        <a:latin typeface="Arial MT"/>
                        <a:ea typeface="Arial MT"/>
                        <a:cs typeface="Arial M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3F3"/>
                    </a:solidFill>
                  </a:tcPr>
                </a:tc>
                <a:tc hMerge="1">
                  <a:txBody>
                    <a:bodyPr/>
                    <a:lstStyle/>
                    <a:p>
                      <a:endParaRPr lang="fr-FR"/>
                    </a:p>
                  </a:txBody>
                  <a:tcPr/>
                </a:tc>
                <a:extLst>
                  <a:ext uri="{0D108BD9-81ED-4DB2-BD59-A6C34878D82A}">
                    <a16:rowId xmlns:a16="http://schemas.microsoft.com/office/drawing/2014/main" val="420613995"/>
                  </a:ext>
                </a:extLst>
              </a:tr>
            </a:tbl>
          </a:graphicData>
        </a:graphic>
      </p:graphicFrame>
      <p:graphicFrame>
        <p:nvGraphicFramePr>
          <p:cNvPr id="6" name="Tableau 5">
            <a:extLst>
              <a:ext uri="{FF2B5EF4-FFF2-40B4-BE49-F238E27FC236}">
                <a16:creationId xmlns:a16="http://schemas.microsoft.com/office/drawing/2014/main" id="{EEBF9D57-1D39-4E29-BE81-B73531653D28}"/>
              </a:ext>
            </a:extLst>
          </p:cNvPr>
          <p:cNvGraphicFramePr>
            <a:graphicFrameLocks noGrp="1"/>
          </p:cNvGraphicFramePr>
          <p:nvPr>
            <p:extLst>
              <p:ext uri="{D42A27DB-BD31-4B8C-83A1-F6EECF244321}">
                <p14:modId xmlns:p14="http://schemas.microsoft.com/office/powerpoint/2010/main" val="4242965756"/>
              </p:ext>
            </p:extLst>
          </p:nvPr>
        </p:nvGraphicFramePr>
        <p:xfrm>
          <a:off x="925283" y="2908729"/>
          <a:ext cx="10515599" cy="1122532"/>
        </p:xfrm>
        <a:graphic>
          <a:graphicData uri="http://schemas.openxmlformats.org/drawingml/2006/table">
            <a:tbl>
              <a:tblPr firstRow="1" firstCol="1" lastRow="1" lastCol="1" bandRow="1" bandCol="1"/>
              <a:tblGrid>
                <a:gridCol w="4158343">
                  <a:extLst>
                    <a:ext uri="{9D8B030D-6E8A-4147-A177-3AD203B41FA5}">
                      <a16:colId xmlns:a16="http://schemas.microsoft.com/office/drawing/2014/main" val="3352915363"/>
                    </a:ext>
                  </a:extLst>
                </a:gridCol>
                <a:gridCol w="6357256">
                  <a:extLst>
                    <a:ext uri="{9D8B030D-6E8A-4147-A177-3AD203B41FA5}">
                      <a16:colId xmlns:a16="http://schemas.microsoft.com/office/drawing/2014/main" val="306442821"/>
                    </a:ext>
                  </a:extLst>
                </a:gridCol>
              </a:tblGrid>
              <a:tr h="352115">
                <a:tc gridSpan="2">
                  <a:txBody>
                    <a:bodyPr/>
                    <a:lstStyle/>
                    <a:p>
                      <a:pPr marL="4445" marR="107315" indent="34290">
                        <a:lnSpc>
                          <a:spcPct val="97000"/>
                        </a:lnSpc>
                        <a:spcBef>
                          <a:spcPts val="95"/>
                        </a:spcBef>
                        <a:spcAft>
                          <a:spcPts val="0"/>
                        </a:spcAft>
                      </a:pPr>
                      <a:r>
                        <a:rPr lang="fr-FR" sz="1000" dirty="0">
                          <a:effectLst/>
                          <a:latin typeface="Arial MT"/>
                          <a:ea typeface="Arial MT"/>
                          <a:cs typeface="Arial MT"/>
                        </a:rPr>
                        <a:t>Contenus : Acquisition de connaissances sur la voix.</a:t>
                      </a:r>
                      <a:r>
                        <a:rPr lang="fr-FR" sz="1000" spc="275" dirty="0">
                          <a:effectLst/>
                          <a:latin typeface="Arial MT"/>
                          <a:ea typeface="Arial MT"/>
                          <a:cs typeface="Arial MT"/>
                        </a:rPr>
                        <a:t> </a:t>
                      </a:r>
                      <a:r>
                        <a:rPr lang="fr-FR" sz="1000" dirty="0">
                          <a:effectLst/>
                          <a:latin typeface="Arial MT"/>
                          <a:ea typeface="Arial MT"/>
                          <a:cs typeface="Arial MT"/>
                        </a:rPr>
                        <a:t>Explorations vocales et jeux vocaux pour l échauffement</a:t>
                      </a:r>
                      <a:r>
                        <a:rPr lang="fr-FR" sz="1000" spc="5" dirty="0">
                          <a:effectLst/>
                          <a:latin typeface="Arial MT"/>
                          <a:ea typeface="Arial MT"/>
                          <a:cs typeface="Arial MT"/>
                        </a:rPr>
                        <a:t> </a:t>
                      </a:r>
                      <a:r>
                        <a:rPr lang="fr-FR" sz="1000" dirty="0">
                          <a:effectLst/>
                          <a:latin typeface="Arial MT"/>
                          <a:ea typeface="Arial MT"/>
                          <a:cs typeface="Arial MT"/>
                        </a:rPr>
                        <a:t>et</a:t>
                      </a:r>
                      <a:r>
                        <a:rPr lang="fr-FR" sz="1000" spc="-20" dirty="0">
                          <a:effectLst/>
                          <a:latin typeface="Arial MT"/>
                          <a:ea typeface="Arial MT"/>
                          <a:cs typeface="Arial MT"/>
                        </a:rPr>
                        <a:t> </a:t>
                      </a:r>
                      <a:r>
                        <a:rPr lang="fr-FR" sz="1000" dirty="0">
                          <a:effectLst/>
                          <a:latin typeface="Arial MT"/>
                          <a:ea typeface="Arial MT"/>
                          <a:cs typeface="Arial MT"/>
                        </a:rPr>
                        <a:t>la</a:t>
                      </a:r>
                      <a:r>
                        <a:rPr lang="fr-FR" sz="1000" spc="-20" dirty="0">
                          <a:effectLst/>
                          <a:latin typeface="Arial MT"/>
                          <a:ea typeface="Arial MT"/>
                          <a:cs typeface="Arial MT"/>
                        </a:rPr>
                        <a:t> </a:t>
                      </a:r>
                      <a:r>
                        <a:rPr lang="fr-FR" sz="1000" dirty="0">
                          <a:effectLst/>
                          <a:latin typeface="Arial MT"/>
                          <a:ea typeface="Arial MT"/>
                          <a:cs typeface="Arial MT"/>
                        </a:rPr>
                        <a:t>mise</a:t>
                      </a:r>
                      <a:r>
                        <a:rPr lang="fr-FR" sz="1000" spc="-20" dirty="0">
                          <a:effectLst/>
                          <a:latin typeface="Arial MT"/>
                          <a:ea typeface="Arial MT"/>
                          <a:cs typeface="Arial MT"/>
                        </a:rPr>
                        <a:t> </a:t>
                      </a:r>
                      <a:r>
                        <a:rPr lang="fr-FR" sz="1000" dirty="0">
                          <a:effectLst/>
                          <a:latin typeface="Arial MT"/>
                          <a:ea typeface="Arial MT"/>
                          <a:cs typeface="Arial MT"/>
                        </a:rPr>
                        <a:t>en</a:t>
                      </a:r>
                      <a:r>
                        <a:rPr lang="fr-FR" sz="1000" spc="-20" dirty="0">
                          <a:effectLst/>
                          <a:latin typeface="Arial MT"/>
                          <a:ea typeface="Arial MT"/>
                          <a:cs typeface="Arial MT"/>
                        </a:rPr>
                        <a:t> </a:t>
                      </a:r>
                      <a:r>
                        <a:rPr lang="fr-FR" sz="1000" dirty="0">
                          <a:effectLst/>
                          <a:latin typeface="Arial MT"/>
                          <a:ea typeface="Arial MT"/>
                          <a:cs typeface="Arial MT"/>
                        </a:rPr>
                        <a:t>confiance.</a:t>
                      </a:r>
                      <a:r>
                        <a:rPr lang="fr-FR" sz="1000" spc="-25" dirty="0">
                          <a:effectLst/>
                          <a:latin typeface="Arial MT"/>
                          <a:ea typeface="Arial MT"/>
                          <a:cs typeface="Arial MT"/>
                        </a:rPr>
                        <a:t> </a:t>
                      </a:r>
                      <a:r>
                        <a:rPr lang="fr-FR" sz="1000" dirty="0">
                          <a:effectLst/>
                          <a:latin typeface="Arial MT"/>
                          <a:ea typeface="Arial MT"/>
                          <a:cs typeface="Arial MT"/>
                        </a:rPr>
                        <a:t>Pratique</a:t>
                      </a:r>
                      <a:r>
                        <a:rPr lang="fr-FR" sz="1000" spc="-20" dirty="0">
                          <a:effectLst/>
                          <a:latin typeface="Arial MT"/>
                          <a:ea typeface="Arial MT"/>
                          <a:cs typeface="Arial MT"/>
                        </a:rPr>
                        <a:t> </a:t>
                      </a:r>
                      <a:r>
                        <a:rPr lang="fr-FR" sz="1000" dirty="0">
                          <a:effectLst/>
                          <a:latin typeface="Arial MT"/>
                          <a:ea typeface="Arial MT"/>
                          <a:cs typeface="Arial MT"/>
                        </a:rPr>
                        <a:t>du</a:t>
                      </a:r>
                      <a:r>
                        <a:rPr lang="fr-FR" sz="1000" spc="-20" dirty="0">
                          <a:effectLst/>
                          <a:latin typeface="Arial MT"/>
                          <a:ea typeface="Arial MT"/>
                          <a:cs typeface="Arial MT"/>
                        </a:rPr>
                        <a:t> </a:t>
                      </a:r>
                      <a:r>
                        <a:rPr lang="fr-FR" sz="1000" dirty="0">
                          <a:effectLst/>
                          <a:latin typeface="Arial MT"/>
                          <a:ea typeface="Arial MT"/>
                          <a:cs typeface="Arial MT"/>
                        </a:rPr>
                        <a:t>chant</a:t>
                      </a:r>
                      <a:r>
                        <a:rPr lang="fr-FR" sz="1000" spc="-25" dirty="0">
                          <a:effectLst/>
                          <a:latin typeface="Arial MT"/>
                          <a:ea typeface="Arial MT"/>
                          <a:cs typeface="Arial MT"/>
                        </a:rPr>
                        <a:t> </a:t>
                      </a:r>
                      <a:r>
                        <a:rPr lang="fr-FR" sz="1000" dirty="0">
                          <a:effectLst/>
                          <a:latin typeface="Arial MT"/>
                          <a:ea typeface="Arial MT"/>
                          <a:cs typeface="Arial MT"/>
                        </a:rPr>
                        <a:t>choral</a:t>
                      </a:r>
                      <a:r>
                        <a:rPr lang="fr-FR" sz="1000" spc="-25" dirty="0">
                          <a:effectLst/>
                          <a:latin typeface="Arial MT"/>
                          <a:ea typeface="Arial MT"/>
                          <a:cs typeface="Arial MT"/>
                        </a:rPr>
                        <a:t> </a:t>
                      </a:r>
                      <a:r>
                        <a:rPr lang="fr-FR" sz="1000" dirty="0">
                          <a:effectLst/>
                          <a:latin typeface="Arial MT"/>
                          <a:ea typeface="Arial MT"/>
                          <a:cs typeface="Arial MT"/>
                        </a:rPr>
                        <a:t>a</a:t>
                      </a:r>
                      <a:r>
                        <a:rPr lang="fr-FR" sz="1000" spc="-25" dirty="0">
                          <a:effectLst/>
                          <a:latin typeface="Arial MT"/>
                          <a:ea typeface="Arial MT"/>
                          <a:cs typeface="Arial MT"/>
                        </a:rPr>
                        <a:t> </a:t>
                      </a:r>
                      <a:r>
                        <a:rPr lang="fr-FR" sz="1000" dirty="0">
                          <a:effectLst/>
                          <a:latin typeface="Arial MT"/>
                          <a:ea typeface="Arial MT"/>
                          <a:cs typeface="Arial MT"/>
                        </a:rPr>
                        <a:t>travers</a:t>
                      </a:r>
                      <a:r>
                        <a:rPr lang="fr-FR" sz="1000" spc="-15" dirty="0">
                          <a:effectLst/>
                          <a:latin typeface="Arial MT"/>
                          <a:ea typeface="Arial MT"/>
                          <a:cs typeface="Arial MT"/>
                        </a:rPr>
                        <a:t> </a:t>
                      </a:r>
                      <a:r>
                        <a:rPr lang="fr-FR" sz="1000" dirty="0">
                          <a:effectLst/>
                          <a:latin typeface="Arial MT"/>
                          <a:ea typeface="Arial MT"/>
                          <a:cs typeface="Arial MT"/>
                        </a:rPr>
                        <a:t>un</a:t>
                      </a:r>
                      <a:r>
                        <a:rPr lang="fr-FR" sz="1000" spc="-25" dirty="0">
                          <a:effectLst/>
                          <a:latin typeface="Arial MT"/>
                          <a:ea typeface="Arial MT"/>
                          <a:cs typeface="Arial MT"/>
                        </a:rPr>
                        <a:t> </a:t>
                      </a:r>
                      <a:r>
                        <a:rPr lang="fr-FR" sz="1000" dirty="0">
                          <a:effectLst/>
                          <a:latin typeface="Arial MT"/>
                          <a:ea typeface="Arial MT"/>
                          <a:cs typeface="Arial MT"/>
                        </a:rPr>
                        <a:t>répertoire</a:t>
                      </a:r>
                      <a:r>
                        <a:rPr lang="fr-FR" sz="1000" spc="-25" dirty="0">
                          <a:effectLst/>
                          <a:latin typeface="Arial MT"/>
                          <a:ea typeface="Arial MT"/>
                          <a:cs typeface="Arial MT"/>
                        </a:rPr>
                        <a:t> </a:t>
                      </a:r>
                      <a:r>
                        <a:rPr lang="fr-FR" sz="1000" dirty="0">
                          <a:effectLst/>
                          <a:latin typeface="Arial MT"/>
                          <a:ea typeface="Arial MT"/>
                          <a:cs typeface="Arial MT"/>
                        </a:rPr>
                        <a:t>dédié</a:t>
                      </a:r>
                      <a:r>
                        <a:rPr lang="fr-FR" sz="1000" spc="-25" dirty="0">
                          <a:effectLst/>
                          <a:latin typeface="Arial MT"/>
                          <a:ea typeface="Arial MT"/>
                          <a:cs typeface="Arial MT"/>
                        </a:rPr>
                        <a:t> </a:t>
                      </a:r>
                      <a:r>
                        <a:rPr lang="fr-FR" sz="1000" dirty="0">
                          <a:effectLst/>
                          <a:latin typeface="Arial MT"/>
                          <a:ea typeface="Arial MT"/>
                          <a:cs typeface="Arial MT"/>
                        </a:rPr>
                        <a:t>aux</a:t>
                      </a:r>
                      <a:r>
                        <a:rPr lang="fr-FR" sz="1000" spc="-15" dirty="0">
                          <a:effectLst/>
                          <a:latin typeface="Arial MT"/>
                          <a:ea typeface="Arial MT"/>
                          <a:cs typeface="Arial MT"/>
                        </a:rPr>
                        <a:t> </a:t>
                      </a:r>
                      <a:r>
                        <a:rPr lang="fr-FR" sz="1000" dirty="0">
                          <a:effectLst/>
                          <a:latin typeface="Arial MT"/>
                          <a:ea typeface="Arial MT"/>
                          <a:cs typeface="Arial MT"/>
                        </a:rPr>
                        <a:t>enfants</a:t>
                      </a:r>
                      <a:r>
                        <a:rPr lang="fr-FR" sz="1000" spc="-15" dirty="0">
                          <a:effectLst/>
                          <a:latin typeface="Arial MT"/>
                          <a:ea typeface="Arial MT"/>
                          <a:cs typeface="Arial MT"/>
                        </a:rPr>
                        <a:t> </a:t>
                      </a:r>
                      <a:r>
                        <a:rPr lang="fr-FR" sz="1000" dirty="0">
                          <a:effectLst/>
                          <a:latin typeface="Arial MT"/>
                          <a:ea typeface="Arial MT"/>
                          <a:cs typeface="Arial MT"/>
                        </a:rPr>
                        <a:t>des</a:t>
                      </a:r>
                      <a:r>
                        <a:rPr lang="fr-FR" sz="1000" spc="-15" dirty="0">
                          <a:effectLst/>
                          <a:latin typeface="Arial MT"/>
                          <a:ea typeface="Arial MT"/>
                          <a:cs typeface="Arial MT"/>
                        </a:rPr>
                        <a:t> </a:t>
                      </a:r>
                      <a:r>
                        <a:rPr lang="fr-FR" sz="1000" dirty="0">
                          <a:effectLst/>
                          <a:latin typeface="Arial MT"/>
                          <a:ea typeface="Arial MT"/>
                          <a:cs typeface="Arial MT"/>
                        </a:rPr>
                        <a:t>écoles</a:t>
                      </a:r>
                      <a:r>
                        <a:rPr lang="fr-FR" sz="1000" spc="-15" dirty="0">
                          <a:effectLst/>
                          <a:latin typeface="Arial MT"/>
                          <a:ea typeface="Arial MT"/>
                          <a:cs typeface="Arial MT"/>
                        </a:rPr>
                        <a:t> </a:t>
                      </a:r>
                      <a:r>
                        <a:rPr lang="fr-FR" sz="1000" dirty="0">
                          <a:effectLst/>
                          <a:latin typeface="Arial MT"/>
                          <a:ea typeface="Arial MT"/>
                          <a:cs typeface="Arial MT"/>
                        </a:rPr>
                        <a:t>:</a:t>
                      </a:r>
                      <a:r>
                        <a:rPr lang="fr-FR" sz="1000" spc="-20" dirty="0">
                          <a:effectLst/>
                          <a:latin typeface="Arial MT"/>
                          <a:ea typeface="Arial MT"/>
                          <a:cs typeface="Arial MT"/>
                        </a:rPr>
                        <a:t> </a:t>
                      </a:r>
                      <a:r>
                        <a:rPr lang="fr-FR" sz="1000" dirty="0">
                          <a:effectLst/>
                          <a:latin typeface="Arial MT"/>
                          <a:ea typeface="Arial MT"/>
                          <a:cs typeface="Arial MT"/>
                        </a:rPr>
                        <a:t>quelques </a:t>
                      </a:r>
                      <a:r>
                        <a:rPr lang="fr-FR" sz="1000" spc="-260" dirty="0">
                          <a:effectLst/>
                          <a:latin typeface="Arial MT"/>
                          <a:ea typeface="Arial MT"/>
                          <a:cs typeface="Arial MT"/>
                        </a:rPr>
                        <a:t> </a:t>
                      </a:r>
                      <a:r>
                        <a:rPr lang="fr-FR" sz="1000" dirty="0">
                          <a:effectLst/>
                          <a:latin typeface="Arial MT"/>
                          <a:ea typeface="Arial MT"/>
                          <a:cs typeface="Arial MT"/>
                        </a:rPr>
                        <a:t>repères</a:t>
                      </a:r>
                      <a:r>
                        <a:rPr lang="fr-FR" sz="1000" spc="-5" dirty="0">
                          <a:effectLst/>
                          <a:latin typeface="Arial MT"/>
                          <a:ea typeface="Arial MT"/>
                          <a:cs typeface="Arial MT"/>
                        </a:rPr>
                        <a:t> </a:t>
                      </a:r>
                      <a:r>
                        <a:rPr lang="fr-FR" sz="1000" dirty="0">
                          <a:effectLst/>
                          <a:latin typeface="Arial MT"/>
                          <a:ea typeface="Arial MT"/>
                          <a:cs typeface="Arial MT"/>
                        </a:rPr>
                        <a:t>pour</a:t>
                      </a:r>
                      <a:r>
                        <a:rPr lang="fr-FR" sz="1000" spc="5" dirty="0">
                          <a:effectLst/>
                          <a:latin typeface="Arial MT"/>
                          <a:ea typeface="Arial MT"/>
                          <a:cs typeface="Arial MT"/>
                        </a:rPr>
                        <a:t> </a:t>
                      </a:r>
                      <a:r>
                        <a:rPr lang="fr-FR" sz="1000" dirty="0">
                          <a:effectLst/>
                          <a:latin typeface="Arial MT"/>
                          <a:ea typeface="Arial MT"/>
                          <a:cs typeface="Arial MT"/>
                        </a:rPr>
                        <a:t>le</a:t>
                      </a:r>
                      <a:r>
                        <a:rPr lang="fr-FR" sz="1000" spc="-10" dirty="0">
                          <a:effectLst/>
                          <a:latin typeface="Arial MT"/>
                          <a:ea typeface="Arial MT"/>
                          <a:cs typeface="Arial MT"/>
                        </a:rPr>
                        <a:t> </a:t>
                      </a:r>
                      <a:r>
                        <a:rPr lang="fr-FR" sz="1000" dirty="0">
                          <a:effectLst/>
                          <a:latin typeface="Arial MT"/>
                          <a:ea typeface="Arial MT"/>
                          <a:cs typeface="Arial MT"/>
                        </a:rPr>
                        <a:t>choix d</a:t>
                      </a:r>
                      <a:r>
                        <a:rPr lang="fr-FR" sz="1000" spc="-5" dirty="0">
                          <a:effectLst/>
                          <a:latin typeface="Arial MT"/>
                          <a:ea typeface="Arial MT"/>
                          <a:cs typeface="Arial MT"/>
                        </a:rPr>
                        <a:t> </a:t>
                      </a:r>
                      <a:r>
                        <a:rPr lang="fr-FR" sz="1000" dirty="0">
                          <a:effectLst/>
                          <a:latin typeface="Arial MT"/>
                          <a:ea typeface="Arial MT"/>
                          <a:cs typeface="Arial MT"/>
                        </a:rPr>
                        <a:t>un</a:t>
                      </a:r>
                      <a:r>
                        <a:rPr lang="fr-FR" sz="1000" spc="-10" dirty="0">
                          <a:effectLst/>
                          <a:latin typeface="Arial MT"/>
                          <a:ea typeface="Arial MT"/>
                          <a:cs typeface="Arial MT"/>
                        </a:rPr>
                        <a:t> </a:t>
                      </a:r>
                      <a:r>
                        <a:rPr lang="fr-FR" sz="1000" dirty="0">
                          <a:effectLst/>
                          <a:latin typeface="Arial MT"/>
                          <a:ea typeface="Arial MT"/>
                          <a:cs typeface="Arial MT"/>
                        </a:rPr>
                        <a:t>chant</a:t>
                      </a:r>
                      <a:r>
                        <a:rPr lang="fr-FR" sz="1000" spc="-10" dirty="0">
                          <a:effectLst/>
                          <a:latin typeface="Arial MT"/>
                          <a:ea typeface="Arial MT"/>
                          <a:cs typeface="Arial MT"/>
                        </a:rPr>
                        <a:t> </a:t>
                      </a:r>
                      <a:r>
                        <a:rPr lang="fr-FR" sz="1000" dirty="0">
                          <a:effectLst/>
                          <a:latin typeface="Arial MT"/>
                          <a:ea typeface="Arial MT"/>
                          <a:cs typeface="Arial MT"/>
                        </a:rPr>
                        <a:t>;</a:t>
                      </a:r>
                      <a:r>
                        <a:rPr lang="fr-FR" sz="1000" spc="-5" dirty="0">
                          <a:effectLst/>
                          <a:latin typeface="Arial MT"/>
                          <a:ea typeface="Arial MT"/>
                          <a:cs typeface="Arial MT"/>
                        </a:rPr>
                        <a:t> acquisition de quelques techniques d apprentissage et d outils de transmission orale.</a:t>
                      </a:r>
                      <a:endParaRPr lang="fr-FR" sz="1100" dirty="0">
                        <a:effectLst/>
                        <a:latin typeface="Arial MT"/>
                        <a:ea typeface="Arial MT"/>
                        <a:cs typeface="Arial MT"/>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tcPr>
                </a:tc>
                <a:tc hMerge="1">
                  <a:txBody>
                    <a:bodyPr/>
                    <a:lstStyle/>
                    <a:p>
                      <a:endParaRPr lang="fr-FR"/>
                    </a:p>
                  </a:txBody>
                  <a:tcPr>
                    <a:lnL w="12700" cap="flat" cmpd="sng" algn="ctr">
                      <a:solidFill>
                        <a:srgbClr val="000000"/>
                      </a:solidFill>
                      <a:prstDash val="solid"/>
                      <a:round/>
                      <a:headEnd type="none" w="med" len="med"/>
                      <a:tailEnd type="none" w="med" len="med"/>
                    </a:lnL>
                  </a:tcPr>
                </a:tc>
                <a:extLst>
                  <a:ext uri="{0D108BD9-81ED-4DB2-BD59-A6C34878D82A}">
                    <a16:rowId xmlns:a16="http://schemas.microsoft.com/office/drawing/2014/main" val="3931019263"/>
                  </a:ext>
                </a:extLst>
              </a:tr>
              <a:tr h="360000">
                <a:tc gridSpan="2">
                  <a:txBody>
                    <a:bodyPr/>
                    <a:lstStyle/>
                    <a:p>
                      <a:pPr marL="4445" marR="341630" indent="34290">
                        <a:lnSpc>
                          <a:spcPct val="97000"/>
                        </a:lnSpc>
                        <a:spcBef>
                          <a:spcPts val="155"/>
                        </a:spcBef>
                        <a:spcAft>
                          <a:spcPts val="0"/>
                        </a:spcAft>
                      </a:pPr>
                      <a:r>
                        <a:rPr lang="fr-FR" sz="1000" dirty="0">
                          <a:effectLst/>
                          <a:latin typeface="Arial MT"/>
                          <a:ea typeface="Arial MT"/>
                          <a:cs typeface="Arial MT"/>
                        </a:rPr>
                        <a:t>Observations : Ce module contient 2 parties : 3 h en présentiel pour les jeux vocaux et l’apprentissage d’un </a:t>
                      </a:r>
                      <a:r>
                        <a:rPr lang="fr-FR" sz="1000" spc="-265" dirty="0">
                          <a:effectLst/>
                          <a:latin typeface="Arial MT"/>
                          <a:ea typeface="Arial MT"/>
                          <a:cs typeface="Arial MT"/>
                        </a:rPr>
                        <a:t> </a:t>
                      </a:r>
                      <a:r>
                        <a:rPr lang="fr-FR" sz="1000" dirty="0">
                          <a:effectLst/>
                          <a:latin typeface="Arial MT"/>
                          <a:ea typeface="Arial MT"/>
                          <a:cs typeface="Arial MT"/>
                        </a:rPr>
                        <a:t>chant et 3 h en distanciel pour une formation Magistère sur la physiologie de la voix et un travail personnel d</a:t>
                      </a:r>
                      <a:r>
                        <a:rPr lang="fr-FR" sz="1000" spc="-270" dirty="0">
                          <a:effectLst/>
                          <a:latin typeface="Arial MT"/>
                          <a:ea typeface="Arial MT"/>
                          <a:cs typeface="Arial MT"/>
                        </a:rPr>
                        <a:t> </a:t>
                      </a:r>
                      <a:r>
                        <a:rPr lang="fr-FR" sz="1000" dirty="0">
                          <a:effectLst/>
                          <a:latin typeface="Arial MT"/>
                          <a:ea typeface="Arial MT"/>
                          <a:cs typeface="Arial MT"/>
                        </a:rPr>
                        <a:t>expérimentation</a:t>
                      </a:r>
                      <a:r>
                        <a:rPr lang="fr-FR" sz="1000" spc="-10" dirty="0">
                          <a:effectLst/>
                          <a:latin typeface="Arial MT"/>
                          <a:ea typeface="Arial MT"/>
                          <a:cs typeface="Arial MT"/>
                        </a:rPr>
                        <a:t> </a:t>
                      </a:r>
                      <a:r>
                        <a:rPr lang="fr-FR" sz="1000" dirty="0">
                          <a:effectLst/>
                          <a:latin typeface="Arial MT"/>
                          <a:ea typeface="Arial MT"/>
                          <a:cs typeface="Arial MT"/>
                        </a:rPr>
                        <a:t>avec sa</a:t>
                      </a:r>
                      <a:r>
                        <a:rPr lang="fr-FR" sz="1000" spc="-10" dirty="0">
                          <a:effectLst/>
                          <a:latin typeface="Arial MT"/>
                          <a:ea typeface="Arial MT"/>
                          <a:cs typeface="Arial MT"/>
                        </a:rPr>
                        <a:t> </a:t>
                      </a:r>
                      <a:r>
                        <a:rPr lang="fr-FR" sz="1000" dirty="0">
                          <a:effectLst/>
                          <a:latin typeface="Arial MT"/>
                          <a:ea typeface="Arial MT"/>
                          <a:cs typeface="Arial MT"/>
                        </a:rPr>
                        <a:t>classe.</a:t>
                      </a:r>
                      <a:endParaRPr lang="fr-FR" sz="1100" dirty="0">
                        <a:effectLst/>
                        <a:latin typeface="Arial MT"/>
                        <a:ea typeface="Arial MT"/>
                        <a:cs typeface="Arial MT"/>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tcPr>
                </a:tc>
                <a:tc hMerge="1">
                  <a:txBody>
                    <a:bodyPr/>
                    <a:lstStyle/>
                    <a:p>
                      <a:endParaRPr lang="fr-FR"/>
                    </a:p>
                  </a:txBody>
                  <a:tcPr>
                    <a:lnL w="12700" cap="flat" cmpd="sng" algn="ctr">
                      <a:solidFill>
                        <a:srgbClr val="000000"/>
                      </a:solidFill>
                      <a:prstDash val="solid"/>
                      <a:round/>
                      <a:headEnd type="none" w="med" len="med"/>
                      <a:tailEnd type="none" w="med" len="med"/>
                    </a:lnL>
                  </a:tcPr>
                </a:tc>
                <a:extLst>
                  <a:ext uri="{0D108BD9-81ED-4DB2-BD59-A6C34878D82A}">
                    <a16:rowId xmlns:a16="http://schemas.microsoft.com/office/drawing/2014/main" val="2832743820"/>
                  </a:ext>
                </a:extLst>
              </a:tr>
              <a:tr h="174832">
                <a:tc>
                  <a:txBody>
                    <a:bodyPr/>
                    <a:lstStyle/>
                    <a:p>
                      <a:pPr marL="38735">
                        <a:spcBef>
                          <a:spcPts val="145"/>
                        </a:spcBef>
                      </a:pPr>
                      <a:r>
                        <a:rPr lang="fr-FR" sz="1000" dirty="0">
                          <a:effectLst/>
                          <a:latin typeface="Arial MT"/>
                          <a:ea typeface="Arial MT"/>
                          <a:cs typeface="Arial MT"/>
                        </a:rPr>
                        <a:t>Durée</a:t>
                      </a:r>
                      <a:r>
                        <a:rPr lang="fr-FR" sz="1000" spc="-15" dirty="0">
                          <a:effectLst/>
                          <a:latin typeface="Arial MT"/>
                          <a:ea typeface="Arial MT"/>
                          <a:cs typeface="Arial MT"/>
                        </a:rPr>
                        <a:t> </a:t>
                      </a:r>
                      <a:r>
                        <a:rPr lang="fr-FR" sz="1000" dirty="0">
                          <a:effectLst/>
                          <a:latin typeface="Arial MT"/>
                          <a:ea typeface="Arial MT"/>
                          <a:cs typeface="Arial MT"/>
                        </a:rPr>
                        <a:t>:</a:t>
                      </a:r>
                      <a:r>
                        <a:rPr lang="fr-FR" sz="1000" spc="-15" dirty="0">
                          <a:effectLst/>
                          <a:latin typeface="Arial MT"/>
                          <a:ea typeface="Arial MT"/>
                          <a:cs typeface="Arial MT"/>
                        </a:rPr>
                        <a:t> </a:t>
                      </a:r>
                      <a:r>
                        <a:rPr lang="fr-FR" sz="1000" dirty="0">
                          <a:effectLst/>
                          <a:latin typeface="Arial MT"/>
                          <a:ea typeface="Arial MT"/>
                          <a:cs typeface="Arial MT"/>
                        </a:rPr>
                        <a:t>6</a:t>
                      </a:r>
                      <a:r>
                        <a:rPr lang="fr-FR" sz="1000" spc="-10" dirty="0">
                          <a:effectLst/>
                          <a:latin typeface="Arial MT"/>
                          <a:ea typeface="Arial MT"/>
                          <a:cs typeface="Arial MT"/>
                        </a:rPr>
                        <a:t> </a:t>
                      </a:r>
                      <a:r>
                        <a:rPr lang="fr-FR" sz="1000" dirty="0">
                          <a:effectLst/>
                          <a:latin typeface="Arial MT"/>
                          <a:ea typeface="Arial MT"/>
                          <a:cs typeface="Arial MT"/>
                        </a:rPr>
                        <a:t>heures</a:t>
                      </a:r>
                      <a:endParaRPr lang="fr-FR" sz="1100" dirty="0">
                        <a:effectLst/>
                        <a:latin typeface="Arial MT"/>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tcPr>
                </a:tc>
                <a:tc>
                  <a:txBody>
                    <a:bodyPr/>
                    <a:lstStyle/>
                    <a:p>
                      <a:pPr marL="40640">
                        <a:spcBef>
                          <a:spcPts val="140"/>
                        </a:spcBef>
                        <a:spcAft>
                          <a:spcPts val="0"/>
                        </a:spcAft>
                      </a:pPr>
                      <a:r>
                        <a:rPr lang="fr-FR" sz="1000" dirty="0">
                          <a:effectLst/>
                          <a:latin typeface="Arial MT"/>
                          <a:ea typeface="Arial MT"/>
                          <a:cs typeface="Arial MT"/>
                        </a:rPr>
                        <a:t>Lieu</a:t>
                      </a:r>
                      <a:r>
                        <a:rPr lang="fr-FR" sz="1000" spc="-15" dirty="0">
                          <a:effectLst/>
                          <a:latin typeface="Arial MT"/>
                          <a:ea typeface="Arial MT"/>
                          <a:cs typeface="Arial MT"/>
                        </a:rPr>
                        <a:t> </a:t>
                      </a:r>
                      <a:r>
                        <a:rPr lang="fr-FR" sz="1000" dirty="0">
                          <a:effectLst/>
                          <a:latin typeface="Arial MT"/>
                          <a:ea typeface="Arial MT"/>
                          <a:cs typeface="Arial MT"/>
                        </a:rPr>
                        <a:t>:</a:t>
                      </a:r>
                      <a:r>
                        <a:rPr lang="fr-FR" sz="1000" spc="-20" dirty="0">
                          <a:effectLst/>
                          <a:latin typeface="Arial MT"/>
                          <a:ea typeface="Arial MT"/>
                          <a:cs typeface="Arial MT"/>
                        </a:rPr>
                        <a:t> </a:t>
                      </a:r>
                      <a:r>
                        <a:rPr lang="fr-FR" sz="1000" dirty="0">
                          <a:effectLst/>
                          <a:latin typeface="Arial MT"/>
                          <a:ea typeface="Arial MT"/>
                          <a:cs typeface="Arial MT"/>
                        </a:rPr>
                        <a:t>A</a:t>
                      </a:r>
                      <a:r>
                        <a:rPr lang="fr-FR" sz="1000" spc="-20" dirty="0">
                          <a:effectLst/>
                          <a:latin typeface="Arial MT"/>
                          <a:ea typeface="Arial MT"/>
                          <a:cs typeface="Arial MT"/>
                        </a:rPr>
                        <a:t> </a:t>
                      </a:r>
                      <a:r>
                        <a:rPr lang="fr-FR" sz="1000" dirty="0">
                          <a:effectLst/>
                          <a:latin typeface="Arial MT"/>
                          <a:ea typeface="Arial MT"/>
                          <a:cs typeface="Arial MT"/>
                        </a:rPr>
                        <a:t>définir</a:t>
                      </a:r>
                      <a:endParaRPr lang="fr-FR" sz="1100" dirty="0">
                        <a:effectLst/>
                        <a:latin typeface="Arial MT"/>
                        <a:ea typeface="Arial MT"/>
                        <a:cs typeface="Arial MT"/>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dbl" algn="ctr">
                      <a:solidFill>
                        <a:srgbClr val="000000"/>
                      </a:solidFill>
                      <a:prstDash val="solid"/>
                      <a:round/>
                      <a:headEnd type="none" w="med" len="med"/>
                      <a:tailEnd type="none" w="med" len="med"/>
                    </a:lnB>
                  </a:tcPr>
                </a:tc>
                <a:extLst>
                  <a:ext uri="{0D108BD9-81ED-4DB2-BD59-A6C34878D82A}">
                    <a16:rowId xmlns:a16="http://schemas.microsoft.com/office/drawing/2014/main" val="2089282243"/>
                  </a:ext>
                </a:extLst>
              </a:tr>
              <a:tr h="235585">
                <a:tc gridSpan="2">
                  <a:txBody>
                    <a:bodyPr/>
                    <a:lstStyle/>
                    <a:p>
                      <a:pPr marL="4445">
                        <a:spcBef>
                          <a:spcPts val="190"/>
                        </a:spcBef>
                        <a:spcAft>
                          <a:spcPts val="0"/>
                        </a:spcAft>
                      </a:pPr>
                      <a:r>
                        <a:rPr lang="fr-FR" sz="1100" b="1" dirty="0">
                          <a:solidFill>
                            <a:srgbClr val="000000"/>
                          </a:solidFill>
                          <a:effectLst/>
                          <a:latin typeface="Arial" panose="020B0604020202020204" pitchFamily="34" charset="0"/>
                          <a:ea typeface="Arial MT"/>
                          <a:cs typeface="Arial MT"/>
                        </a:rPr>
                        <a:t>Module</a:t>
                      </a:r>
                      <a:r>
                        <a:rPr lang="fr-FR" sz="1100" b="1" spc="20" dirty="0">
                          <a:solidFill>
                            <a:srgbClr val="000000"/>
                          </a:solidFill>
                          <a:effectLst/>
                          <a:latin typeface="Arial" panose="020B0604020202020204" pitchFamily="34" charset="0"/>
                          <a:ea typeface="Arial MT"/>
                          <a:cs typeface="Arial MT"/>
                        </a:rPr>
                        <a:t> </a:t>
                      </a:r>
                      <a:r>
                        <a:rPr lang="fr-FR" sz="1100" b="1" dirty="0">
                          <a:solidFill>
                            <a:srgbClr val="000000"/>
                          </a:solidFill>
                          <a:effectLst/>
                          <a:latin typeface="Arial" panose="020B0604020202020204" pitchFamily="34" charset="0"/>
                          <a:ea typeface="Arial MT"/>
                          <a:cs typeface="Arial MT"/>
                        </a:rPr>
                        <a:t>:</a:t>
                      </a:r>
                      <a:r>
                        <a:rPr lang="fr-FR" sz="1100" b="1" spc="5" dirty="0">
                          <a:solidFill>
                            <a:srgbClr val="000000"/>
                          </a:solidFill>
                          <a:effectLst/>
                          <a:latin typeface="Arial" panose="020B0604020202020204" pitchFamily="34" charset="0"/>
                          <a:ea typeface="Arial MT"/>
                          <a:cs typeface="Arial MT"/>
                        </a:rPr>
                        <a:t> </a:t>
                      </a:r>
                      <a:r>
                        <a:rPr lang="fr-FR" sz="1100" b="1" dirty="0">
                          <a:solidFill>
                            <a:srgbClr val="000000"/>
                          </a:solidFill>
                          <a:effectLst/>
                          <a:latin typeface="Arial" panose="020B0604020202020204" pitchFamily="34" charset="0"/>
                          <a:ea typeface="Arial MT"/>
                          <a:cs typeface="Arial MT"/>
                        </a:rPr>
                        <a:t>Chanter</a:t>
                      </a:r>
                      <a:r>
                        <a:rPr lang="fr-FR" sz="1100" b="1" spc="10" dirty="0">
                          <a:solidFill>
                            <a:srgbClr val="000000"/>
                          </a:solidFill>
                          <a:effectLst/>
                          <a:latin typeface="Arial" panose="020B0604020202020204" pitchFamily="34" charset="0"/>
                          <a:ea typeface="Arial MT"/>
                          <a:cs typeface="Arial MT"/>
                        </a:rPr>
                        <a:t> </a:t>
                      </a:r>
                      <a:r>
                        <a:rPr lang="fr-FR" sz="1100" b="1" dirty="0">
                          <a:solidFill>
                            <a:srgbClr val="000000"/>
                          </a:solidFill>
                          <a:effectLst/>
                          <a:latin typeface="Arial" panose="020B0604020202020204" pitchFamily="34" charset="0"/>
                          <a:ea typeface="Arial MT"/>
                          <a:cs typeface="Arial MT"/>
                        </a:rPr>
                        <a:t>a l</a:t>
                      </a:r>
                      <a:r>
                        <a:rPr lang="fr-FR" sz="1100" b="1" spc="10" dirty="0">
                          <a:solidFill>
                            <a:srgbClr val="000000"/>
                          </a:solidFill>
                          <a:effectLst/>
                          <a:latin typeface="Arial" panose="020B0604020202020204" pitchFamily="34" charset="0"/>
                          <a:ea typeface="Arial MT"/>
                          <a:cs typeface="Arial MT"/>
                        </a:rPr>
                        <a:t>’</a:t>
                      </a:r>
                      <a:r>
                        <a:rPr lang="fr-FR" sz="1100" b="1" dirty="0">
                          <a:solidFill>
                            <a:srgbClr val="000000"/>
                          </a:solidFill>
                          <a:effectLst/>
                          <a:latin typeface="Arial" panose="020B0604020202020204" pitchFamily="34" charset="0"/>
                          <a:ea typeface="Arial MT"/>
                          <a:cs typeface="Arial MT"/>
                        </a:rPr>
                        <a:t>école</a:t>
                      </a:r>
                      <a:r>
                        <a:rPr lang="fr-FR" sz="1100" b="1" spc="5" dirty="0">
                          <a:solidFill>
                            <a:srgbClr val="000000"/>
                          </a:solidFill>
                          <a:effectLst/>
                          <a:latin typeface="Arial" panose="020B0604020202020204" pitchFamily="34" charset="0"/>
                          <a:ea typeface="Arial MT"/>
                          <a:cs typeface="Arial MT"/>
                        </a:rPr>
                        <a:t> </a:t>
                      </a:r>
                      <a:r>
                        <a:rPr lang="fr-FR" sz="1100" b="1" dirty="0">
                          <a:solidFill>
                            <a:srgbClr val="000000"/>
                          </a:solidFill>
                          <a:effectLst/>
                          <a:latin typeface="Arial" panose="020B0604020202020204" pitchFamily="34" charset="0"/>
                          <a:ea typeface="Arial MT"/>
                          <a:cs typeface="Arial MT"/>
                        </a:rPr>
                        <a:t>et</a:t>
                      </a:r>
                      <a:r>
                        <a:rPr lang="fr-FR" sz="1100" b="1" spc="10" dirty="0">
                          <a:solidFill>
                            <a:srgbClr val="000000"/>
                          </a:solidFill>
                          <a:effectLst/>
                          <a:latin typeface="Arial" panose="020B0604020202020204" pitchFamily="34" charset="0"/>
                          <a:ea typeface="Arial MT"/>
                          <a:cs typeface="Arial MT"/>
                        </a:rPr>
                        <a:t> </a:t>
                      </a:r>
                      <a:r>
                        <a:rPr lang="fr-FR" sz="1100" b="1" dirty="0">
                          <a:solidFill>
                            <a:srgbClr val="000000"/>
                          </a:solidFill>
                          <a:effectLst/>
                          <a:latin typeface="Arial" panose="020B0604020202020204" pitchFamily="34" charset="0"/>
                          <a:ea typeface="Arial MT"/>
                          <a:cs typeface="Arial MT"/>
                        </a:rPr>
                        <a:t>en</a:t>
                      </a:r>
                      <a:r>
                        <a:rPr lang="fr-FR" sz="1100" b="1" spc="5" dirty="0">
                          <a:solidFill>
                            <a:srgbClr val="000000"/>
                          </a:solidFill>
                          <a:effectLst/>
                          <a:latin typeface="Arial" panose="020B0604020202020204" pitchFamily="34" charset="0"/>
                          <a:ea typeface="Arial MT"/>
                          <a:cs typeface="Arial MT"/>
                        </a:rPr>
                        <a:t> </a:t>
                      </a:r>
                      <a:r>
                        <a:rPr lang="fr-FR" sz="1100" b="1" dirty="0">
                          <a:solidFill>
                            <a:srgbClr val="000000"/>
                          </a:solidFill>
                          <a:effectLst/>
                          <a:latin typeface="Arial" panose="020B0604020202020204" pitchFamily="34" charset="0"/>
                          <a:ea typeface="Arial MT"/>
                          <a:cs typeface="Arial MT"/>
                        </a:rPr>
                        <a:t>chœur</a:t>
                      </a:r>
                      <a:r>
                        <a:rPr lang="fr-FR" sz="1100" b="1" spc="10" dirty="0">
                          <a:solidFill>
                            <a:srgbClr val="000000"/>
                          </a:solidFill>
                          <a:effectLst/>
                          <a:latin typeface="Arial" panose="020B0604020202020204" pitchFamily="34" charset="0"/>
                          <a:ea typeface="Arial MT"/>
                          <a:cs typeface="Arial MT"/>
                        </a:rPr>
                        <a:t> </a:t>
                      </a:r>
                      <a:r>
                        <a:rPr lang="fr-FR" sz="1100" b="1" dirty="0">
                          <a:solidFill>
                            <a:srgbClr val="000000"/>
                          </a:solidFill>
                          <a:effectLst/>
                          <a:latin typeface="Arial" panose="020B0604020202020204" pitchFamily="34" charset="0"/>
                          <a:ea typeface="Arial MT"/>
                          <a:cs typeface="Arial MT"/>
                        </a:rPr>
                        <a:t>niveau</a:t>
                      </a:r>
                      <a:r>
                        <a:rPr lang="fr-FR" sz="1100" b="1" spc="5" dirty="0">
                          <a:solidFill>
                            <a:srgbClr val="000000"/>
                          </a:solidFill>
                          <a:effectLst/>
                          <a:latin typeface="Arial" panose="020B0604020202020204" pitchFamily="34" charset="0"/>
                          <a:ea typeface="Arial MT"/>
                          <a:cs typeface="Arial MT"/>
                        </a:rPr>
                        <a:t> </a:t>
                      </a:r>
                      <a:r>
                        <a:rPr lang="fr-FR" sz="1100" b="1" dirty="0">
                          <a:solidFill>
                            <a:srgbClr val="000000"/>
                          </a:solidFill>
                          <a:effectLst/>
                          <a:latin typeface="Arial" panose="020B0604020202020204" pitchFamily="34" charset="0"/>
                          <a:ea typeface="Arial MT"/>
                          <a:cs typeface="Arial MT"/>
                        </a:rPr>
                        <a:t>2</a:t>
                      </a:r>
                      <a:endParaRPr lang="fr-FR" sz="1100" dirty="0">
                        <a:effectLst/>
                        <a:latin typeface="Arial MT"/>
                        <a:ea typeface="Arial MT"/>
                        <a:cs typeface="Arial M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3F3"/>
                    </a:solidFill>
                  </a:tcPr>
                </a:tc>
                <a:tc hMerge="1">
                  <a:txBody>
                    <a:bodyPr/>
                    <a:lstStyle/>
                    <a:p>
                      <a:endParaRPr lang="fr-FR"/>
                    </a:p>
                  </a:txBody>
                  <a:tcPr>
                    <a:lnL w="12700" cap="flat" cmpd="sng" algn="ctr">
                      <a:solidFill>
                        <a:srgbClr val="000000"/>
                      </a:solidFill>
                      <a:prstDash val="solid"/>
                      <a:round/>
                      <a:headEnd type="none" w="med" len="med"/>
                      <a:tailEnd type="none" w="med" len="med"/>
                    </a:lnL>
                    <a:lnT w="12700" cap="flat" cmpd="dbl" algn="ctr">
                      <a:solidFill>
                        <a:srgbClr val="000000"/>
                      </a:solidFill>
                      <a:prstDash val="solid"/>
                      <a:round/>
                      <a:headEnd type="none" w="med" len="med"/>
                      <a:tailEnd type="none" w="med" len="med"/>
                    </a:lnT>
                  </a:tcPr>
                </a:tc>
                <a:extLst>
                  <a:ext uri="{0D108BD9-81ED-4DB2-BD59-A6C34878D82A}">
                    <a16:rowId xmlns:a16="http://schemas.microsoft.com/office/drawing/2014/main" val="3914373303"/>
                  </a:ext>
                </a:extLst>
              </a:tr>
            </a:tbl>
          </a:graphicData>
        </a:graphic>
      </p:graphicFrame>
      <p:graphicFrame>
        <p:nvGraphicFramePr>
          <p:cNvPr id="7" name="Tableau 6">
            <a:extLst>
              <a:ext uri="{FF2B5EF4-FFF2-40B4-BE49-F238E27FC236}">
                <a16:creationId xmlns:a16="http://schemas.microsoft.com/office/drawing/2014/main" id="{0FDF6E5B-DA4E-4962-811B-63E3A3203EE4}"/>
              </a:ext>
            </a:extLst>
          </p:cNvPr>
          <p:cNvGraphicFramePr>
            <a:graphicFrameLocks noGrp="1"/>
          </p:cNvGraphicFramePr>
          <p:nvPr>
            <p:extLst>
              <p:ext uri="{D42A27DB-BD31-4B8C-83A1-F6EECF244321}">
                <p14:modId xmlns:p14="http://schemas.microsoft.com/office/powerpoint/2010/main" val="3397675610"/>
              </p:ext>
            </p:extLst>
          </p:nvPr>
        </p:nvGraphicFramePr>
        <p:xfrm>
          <a:off x="925282" y="4031261"/>
          <a:ext cx="10515599" cy="1232229"/>
        </p:xfrm>
        <a:graphic>
          <a:graphicData uri="http://schemas.openxmlformats.org/drawingml/2006/table">
            <a:tbl>
              <a:tblPr firstRow="1" firstCol="1" lastRow="1" lastCol="1" bandRow="1" bandCol="1"/>
              <a:tblGrid>
                <a:gridCol w="4158343">
                  <a:extLst>
                    <a:ext uri="{9D8B030D-6E8A-4147-A177-3AD203B41FA5}">
                      <a16:colId xmlns:a16="http://schemas.microsoft.com/office/drawing/2014/main" val="3617852243"/>
                    </a:ext>
                  </a:extLst>
                </a:gridCol>
                <a:gridCol w="6357256">
                  <a:extLst>
                    <a:ext uri="{9D8B030D-6E8A-4147-A177-3AD203B41FA5}">
                      <a16:colId xmlns:a16="http://schemas.microsoft.com/office/drawing/2014/main" val="4129305758"/>
                    </a:ext>
                  </a:extLst>
                </a:gridCol>
              </a:tblGrid>
              <a:tr h="459740">
                <a:tc gridSpan="2">
                  <a:txBody>
                    <a:bodyPr/>
                    <a:lstStyle/>
                    <a:p>
                      <a:pPr marL="4445" indent="34290">
                        <a:lnSpc>
                          <a:spcPct val="97000"/>
                        </a:lnSpc>
                        <a:spcBef>
                          <a:spcPts val="85"/>
                        </a:spcBef>
                        <a:spcAft>
                          <a:spcPts val="0"/>
                        </a:spcAft>
                      </a:pPr>
                      <a:r>
                        <a:rPr lang="fr-FR" sz="1000" dirty="0">
                          <a:effectLst/>
                          <a:latin typeface="Arial MT"/>
                          <a:ea typeface="Arial MT"/>
                          <a:cs typeface="Arial MT"/>
                        </a:rPr>
                        <a:t>Contenus</a:t>
                      </a:r>
                      <a:r>
                        <a:rPr lang="fr-FR" sz="1000" spc="-20" dirty="0">
                          <a:effectLst/>
                          <a:latin typeface="Arial MT"/>
                          <a:ea typeface="Arial MT"/>
                          <a:cs typeface="Arial MT"/>
                        </a:rPr>
                        <a:t> </a:t>
                      </a:r>
                      <a:r>
                        <a:rPr lang="fr-FR" sz="1000" dirty="0">
                          <a:effectLst/>
                          <a:latin typeface="Arial MT"/>
                          <a:ea typeface="Arial MT"/>
                          <a:cs typeface="Arial MT"/>
                        </a:rPr>
                        <a:t>:</a:t>
                      </a:r>
                      <a:r>
                        <a:rPr lang="fr-FR" sz="1000" spc="-25" dirty="0">
                          <a:effectLst/>
                          <a:latin typeface="Arial MT"/>
                          <a:ea typeface="Arial MT"/>
                          <a:cs typeface="Arial MT"/>
                        </a:rPr>
                        <a:t> </a:t>
                      </a:r>
                      <a:r>
                        <a:rPr lang="fr-FR" sz="1000" dirty="0">
                          <a:effectLst/>
                          <a:latin typeface="Arial MT"/>
                          <a:ea typeface="Arial MT"/>
                          <a:cs typeface="Arial MT"/>
                        </a:rPr>
                        <a:t>Acquisition</a:t>
                      </a:r>
                      <a:r>
                        <a:rPr lang="fr-FR" sz="1000" spc="-25" dirty="0">
                          <a:effectLst/>
                          <a:latin typeface="Arial MT"/>
                          <a:ea typeface="Arial MT"/>
                          <a:cs typeface="Arial MT"/>
                        </a:rPr>
                        <a:t> </a:t>
                      </a:r>
                      <a:r>
                        <a:rPr lang="fr-FR" sz="1000" dirty="0">
                          <a:effectLst/>
                          <a:latin typeface="Arial MT"/>
                          <a:ea typeface="Arial MT"/>
                          <a:cs typeface="Arial MT"/>
                        </a:rPr>
                        <a:t>de</a:t>
                      </a:r>
                      <a:r>
                        <a:rPr lang="fr-FR" sz="1000" spc="-25" dirty="0">
                          <a:effectLst/>
                          <a:latin typeface="Arial MT"/>
                          <a:ea typeface="Arial MT"/>
                          <a:cs typeface="Arial MT"/>
                        </a:rPr>
                        <a:t> </a:t>
                      </a:r>
                      <a:r>
                        <a:rPr lang="fr-FR" sz="1000" dirty="0">
                          <a:effectLst/>
                          <a:latin typeface="Arial MT"/>
                          <a:ea typeface="Arial MT"/>
                          <a:cs typeface="Arial MT"/>
                        </a:rPr>
                        <a:t>connaissances</a:t>
                      </a:r>
                      <a:r>
                        <a:rPr lang="fr-FR" sz="1000" spc="-20" dirty="0">
                          <a:effectLst/>
                          <a:latin typeface="Arial MT"/>
                          <a:ea typeface="Arial MT"/>
                          <a:cs typeface="Arial MT"/>
                        </a:rPr>
                        <a:t> </a:t>
                      </a:r>
                      <a:r>
                        <a:rPr lang="fr-FR" sz="1000" dirty="0">
                          <a:effectLst/>
                          <a:latin typeface="Arial MT"/>
                          <a:ea typeface="Arial MT"/>
                          <a:cs typeface="Arial MT"/>
                        </a:rPr>
                        <a:t>sur</a:t>
                      </a:r>
                      <a:r>
                        <a:rPr lang="fr-FR" sz="1000" spc="-20" dirty="0">
                          <a:effectLst/>
                          <a:latin typeface="Arial MT"/>
                          <a:ea typeface="Arial MT"/>
                          <a:cs typeface="Arial MT"/>
                        </a:rPr>
                        <a:t> </a:t>
                      </a:r>
                      <a:r>
                        <a:rPr lang="fr-FR" sz="1000" dirty="0">
                          <a:effectLst/>
                          <a:latin typeface="Arial MT"/>
                          <a:ea typeface="Arial MT"/>
                          <a:cs typeface="Arial MT"/>
                        </a:rPr>
                        <a:t>la</a:t>
                      </a:r>
                      <a:r>
                        <a:rPr lang="fr-FR" sz="1000" spc="-25" dirty="0">
                          <a:effectLst/>
                          <a:latin typeface="Arial MT"/>
                          <a:ea typeface="Arial MT"/>
                          <a:cs typeface="Arial MT"/>
                        </a:rPr>
                        <a:t> </a:t>
                      </a:r>
                      <a:r>
                        <a:rPr lang="fr-FR" sz="1000" dirty="0">
                          <a:effectLst/>
                          <a:latin typeface="Arial MT"/>
                          <a:ea typeface="Arial MT"/>
                          <a:cs typeface="Arial MT"/>
                        </a:rPr>
                        <a:t>voix.</a:t>
                      </a:r>
                      <a:r>
                        <a:rPr lang="fr-FR" sz="1000" spc="-20" dirty="0">
                          <a:effectLst/>
                          <a:latin typeface="Arial MT"/>
                          <a:ea typeface="Arial MT"/>
                          <a:cs typeface="Arial MT"/>
                        </a:rPr>
                        <a:t> </a:t>
                      </a:r>
                      <a:r>
                        <a:rPr lang="fr-FR" sz="1000" dirty="0">
                          <a:effectLst/>
                          <a:latin typeface="Arial MT"/>
                          <a:ea typeface="Arial MT"/>
                          <a:cs typeface="Arial MT"/>
                        </a:rPr>
                        <a:t>Pratique</a:t>
                      </a:r>
                      <a:r>
                        <a:rPr lang="fr-FR" sz="1000" spc="-30" dirty="0">
                          <a:effectLst/>
                          <a:latin typeface="Arial MT"/>
                          <a:ea typeface="Arial MT"/>
                          <a:cs typeface="Arial MT"/>
                        </a:rPr>
                        <a:t> </a:t>
                      </a:r>
                      <a:r>
                        <a:rPr lang="fr-FR" sz="1000" dirty="0">
                          <a:effectLst/>
                          <a:latin typeface="Arial MT"/>
                          <a:ea typeface="Arial MT"/>
                          <a:cs typeface="Arial MT"/>
                        </a:rPr>
                        <a:t>du</a:t>
                      </a:r>
                      <a:r>
                        <a:rPr lang="fr-FR" sz="1000" spc="-30" dirty="0">
                          <a:effectLst/>
                          <a:latin typeface="Arial MT"/>
                          <a:ea typeface="Arial MT"/>
                          <a:cs typeface="Arial MT"/>
                        </a:rPr>
                        <a:t> </a:t>
                      </a:r>
                      <a:r>
                        <a:rPr lang="fr-FR" sz="1000" dirty="0">
                          <a:effectLst/>
                          <a:latin typeface="Arial MT"/>
                          <a:ea typeface="Arial MT"/>
                          <a:cs typeface="Arial MT"/>
                        </a:rPr>
                        <a:t>chant</a:t>
                      </a:r>
                      <a:r>
                        <a:rPr lang="fr-FR" sz="1000" spc="-25" dirty="0">
                          <a:effectLst/>
                          <a:latin typeface="Arial MT"/>
                          <a:ea typeface="Arial MT"/>
                          <a:cs typeface="Arial MT"/>
                        </a:rPr>
                        <a:t> </a:t>
                      </a:r>
                      <a:r>
                        <a:rPr lang="fr-FR" sz="1000" dirty="0">
                          <a:effectLst/>
                          <a:latin typeface="Arial MT"/>
                          <a:ea typeface="Arial MT"/>
                          <a:cs typeface="Arial MT"/>
                        </a:rPr>
                        <a:t>choral</a:t>
                      </a:r>
                      <a:r>
                        <a:rPr lang="fr-FR" sz="1000" spc="-30" dirty="0">
                          <a:effectLst/>
                          <a:latin typeface="Arial MT"/>
                          <a:ea typeface="Arial MT"/>
                          <a:cs typeface="Arial MT"/>
                        </a:rPr>
                        <a:t> </a:t>
                      </a:r>
                      <a:r>
                        <a:rPr lang="fr-FR" sz="1000" dirty="0">
                          <a:effectLst/>
                          <a:latin typeface="Arial MT"/>
                          <a:ea typeface="Arial MT"/>
                          <a:cs typeface="Arial MT"/>
                        </a:rPr>
                        <a:t>a</a:t>
                      </a:r>
                      <a:r>
                        <a:rPr lang="fr-FR" sz="1000" spc="-25" dirty="0">
                          <a:effectLst/>
                          <a:latin typeface="Arial MT"/>
                          <a:ea typeface="Arial MT"/>
                          <a:cs typeface="Arial MT"/>
                        </a:rPr>
                        <a:t> </a:t>
                      </a:r>
                      <a:r>
                        <a:rPr lang="fr-FR" sz="1000" dirty="0">
                          <a:effectLst/>
                          <a:latin typeface="Arial MT"/>
                          <a:ea typeface="Arial MT"/>
                          <a:cs typeface="Arial MT"/>
                        </a:rPr>
                        <a:t>travers</a:t>
                      </a:r>
                      <a:r>
                        <a:rPr lang="fr-FR" sz="1000" spc="-20" dirty="0">
                          <a:effectLst/>
                          <a:latin typeface="Arial MT"/>
                          <a:ea typeface="Arial MT"/>
                          <a:cs typeface="Arial MT"/>
                        </a:rPr>
                        <a:t> </a:t>
                      </a:r>
                      <a:r>
                        <a:rPr lang="fr-FR" sz="1000" dirty="0">
                          <a:effectLst/>
                          <a:latin typeface="Arial MT"/>
                          <a:ea typeface="Arial MT"/>
                          <a:cs typeface="Arial MT"/>
                        </a:rPr>
                        <a:t>un</a:t>
                      </a:r>
                      <a:r>
                        <a:rPr lang="fr-FR" sz="1000" spc="-25" dirty="0">
                          <a:effectLst/>
                          <a:latin typeface="Arial MT"/>
                          <a:ea typeface="Arial MT"/>
                          <a:cs typeface="Arial MT"/>
                        </a:rPr>
                        <a:t> </a:t>
                      </a:r>
                      <a:r>
                        <a:rPr lang="fr-FR" sz="1000" dirty="0">
                          <a:effectLst/>
                          <a:latin typeface="Arial MT"/>
                          <a:ea typeface="Arial MT"/>
                          <a:cs typeface="Arial MT"/>
                        </a:rPr>
                        <a:t>répertoire</a:t>
                      </a:r>
                      <a:r>
                        <a:rPr lang="fr-FR" sz="1000" spc="-25" dirty="0">
                          <a:effectLst/>
                          <a:latin typeface="Arial MT"/>
                          <a:ea typeface="Arial MT"/>
                          <a:cs typeface="Arial MT"/>
                        </a:rPr>
                        <a:t> </a:t>
                      </a:r>
                      <a:r>
                        <a:rPr lang="fr-FR" sz="1000" dirty="0">
                          <a:effectLst/>
                          <a:latin typeface="Arial MT"/>
                          <a:ea typeface="Arial MT"/>
                          <a:cs typeface="Arial MT"/>
                        </a:rPr>
                        <a:t>dédie</a:t>
                      </a:r>
                      <a:r>
                        <a:rPr lang="fr-FR" sz="1000" spc="-25" dirty="0">
                          <a:effectLst/>
                          <a:latin typeface="Arial MT"/>
                          <a:ea typeface="Arial MT"/>
                          <a:cs typeface="Arial MT"/>
                        </a:rPr>
                        <a:t> </a:t>
                      </a:r>
                      <a:r>
                        <a:rPr lang="fr-FR" sz="1000" dirty="0">
                          <a:effectLst/>
                          <a:latin typeface="Arial MT"/>
                          <a:ea typeface="Arial MT"/>
                          <a:cs typeface="Arial MT"/>
                        </a:rPr>
                        <a:t>aux</a:t>
                      </a:r>
                      <a:r>
                        <a:rPr lang="fr-FR" sz="1000" spc="-260" dirty="0">
                          <a:effectLst/>
                          <a:latin typeface="Arial MT"/>
                          <a:ea typeface="Arial MT"/>
                          <a:cs typeface="Arial MT"/>
                        </a:rPr>
                        <a:t> </a:t>
                      </a:r>
                      <a:r>
                        <a:rPr lang="fr-FR" sz="1000" dirty="0">
                          <a:effectLst/>
                          <a:latin typeface="Arial MT"/>
                          <a:ea typeface="Arial MT"/>
                          <a:cs typeface="Arial MT"/>
                        </a:rPr>
                        <a:t>enfants des écoles : repères pour le choix d un chant. Repérage des difficultés d un chant. Expérimentation de</a:t>
                      </a:r>
                      <a:r>
                        <a:rPr lang="fr-FR" sz="1000" spc="5" dirty="0">
                          <a:effectLst/>
                          <a:latin typeface="Arial MT"/>
                          <a:ea typeface="Arial MT"/>
                          <a:cs typeface="Arial MT"/>
                        </a:rPr>
                        <a:t> </a:t>
                      </a:r>
                      <a:r>
                        <a:rPr lang="fr-FR" sz="1000" dirty="0">
                          <a:effectLst/>
                          <a:latin typeface="Arial MT"/>
                          <a:ea typeface="Arial MT"/>
                          <a:cs typeface="Arial MT"/>
                        </a:rPr>
                        <a:t>techniques</a:t>
                      </a:r>
                      <a:r>
                        <a:rPr lang="fr-FR" sz="1000" spc="-5" dirty="0">
                          <a:effectLst/>
                          <a:latin typeface="Arial MT"/>
                          <a:ea typeface="Arial MT"/>
                          <a:cs typeface="Arial MT"/>
                        </a:rPr>
                        <a:t> </a:t>
                      </a:r>
                      <a:r>
                        <a:rPr lang="fr-FR" sz="1000" dirty="0">
                          <a:effectLst/>
                          <a:latin typeface="Arial MT"/>
                          <a:ea typeface="Arial MT"/>
                          <a:cs typeface="Arial MT"/>
                        </a:rPr>
                        <a:t>d</a:t>
                      </a:r>
                      <a:r>
                        <a:rPr lang="fr-FR" sz="1000" spc="-10" dirty="0">
                          <a:effectLst/>
                          <a:latin typeface="Arial MT"/>
                          <a:ea typeface="Arial MT"/>
                          <a:cs typeface="Arial MT"/>
                        </a:rPr>
                        <a:t> </a:t>
                      </a:r>
                      <a:r>
                        <a:rPr lang="fr-FR" sz="1000" dirty="0">
                          <a:effectLst/>
                          <a:latin typeface="Arial MT"/>
                          <a:ea typeface="Arial MT"/>
                          <a:cs typeface="Arial MT"/>
                        </a:rPr>
                        <a:t>apprentissage</a:t>
                      </a:r>
                      <a:r>
                        <a:rPr lang="fr-FR" sz="1000" spc="-5" dirty="0">
                          <a:effectLst/>
                          <a:latin typeface="Arial MT"/>
                          <a:ea typeface="Arial MT"/>
                          <a:cs typeface="Arial MT"/>
                        </a:rPr>
                        <a:t> </a:t>
                      </a:r>
                      <a:r>
                        <a:rPr lang="fr-FR" sz="1000" dirty="0">
                          <a:effectLst/>
                          <a:latin typeface="Arial MT"/>
                          <a:ea typeface="Arial MT"/>
                          <a:cs typeface="Arial MT"/>
                        </a:rPr>
                        <a:t>et</a:t>
                      </a:r>
                      <a:r>
                        <a:rPr lang="fr-FR" sz="1000" spc="-5" dirty="0">
                          <a:effectLst/>
                          <a:latin typeface="Arial MT"/>
                          <a:ea typeface="Arial MT"/>
                          <a:cs typeface="Arial MT"/>
                        </a:rPr>
                        <a:t> </a:t>
                      </a:r>
                      <a:r>
                        <a:rPr lang="fr-FR" sz="1000" dirty="0">
                          <a:effectLst/>
                          <a:latin typeface="Arial MT"/>
                          <a:ea typeface="Arial MT"/>
                          <a:cs typeface="Arial MT"/>
                        </a:rPr>
                        <a:t>d</a:t>
                      </a:r>
                      <a:r>
                        <a:rPr lang="fr-FR" sz="1000" spc="-15" dirty="0">
                          <a:effectLst/>
                          <a:latin typeface="Arial MT"/>
                          <a:ea typeface="Arial MT"/>
                          <a:cs typeface="Arial MT"/>
                        </a:rPr>
                        <a:t> </a:t>
                      </a:r>
                      <a:r>
                        <a:rPr lang="fr-FR" sz="1000" dirty="0">
                          <a:effectLst/>
                          <a:latin typeface="Arial MT"/>
                          <a:ea typeface="Arial MT"/>
                          <a:cs typeface="Arial MT"/>
                        </a:rPr>
                        <a:t>outils de</a:t>
                      </a:r>
                      <a:r>
                        <a:rPr lang="fr-FR" sz="1000" spc="-5" dirty="0">
                          <a:effectLst/>
                          <a:latin typeface="Arial MT"/>
                          <a:ea typeface="Arial MT"/>
                          <a:cs typeface="Arial MT"/>
                        </a:rPr>
                        <a:t> de transmission orale. Explorations vocales, jeux vocaux et corporels. Travail de l’interprétation, des nuances, des intentions expressives.</a:t>
                      </a:r>
                      <a:endParaRPr lang="fr-FR" sz="1100" dirty="0">
                        <a:effectLst/>
                        <a:latin typeface="Arial MT"/>
                        <a:ea typeface="Arial MT"/>
                        <a:cs typeface="Arial MT"/>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tcPr>
                </a:tc>
                <a:tc hMerge="1">
                  <a:txBody>
                    <a:bodyPr/>
                    <a:lstStyle/>
                    <a:p>
                      <a:endParaRPr lang="fr-FR"/>
                    </a:p>
                  </a:txBody>
                  <a:tcPr>
                    <a:lnL w="12700" cap="flat" cmpd="sng" algn="ctr">
                      <a:solidFill>
                        <a:srgbClr val="000000"/>
                      </a:solidFill>
                      <a:prstDash val="solid"/>
                      <a:round/>
                      <a:headEnd type="none" w="med" len="med"/>
                      <a:tailEnd type="none" w="med" len="med"/>
                    </a:lnL>
                  </a:tcPr>
                </a:tc>
                <a:extLst>
                  <a:ext uri="{0D108BD9-81ED-4DB2-BD59-A6C34878D82A}">
                    <a16:rowId xmlns:a16="http://schemas.microsoft.com/office/drawing/2014/main" val="1989512038"/>
                  </a:ext>
                </a:extLst>
              </a:tr>
              <a:tr h="355634">
                <a:tc gridSpan="2">
                  <a:txBody>
                    <a:bodyPr/>
                    <a:lstStyle/>
                    <a:p>
                      <a:pPr marL="4445" marR="107315" indent="34290">
                        <a:lnSpc>
                          <a:spcPct val="97000"/>
                        </a:lnSpc>
                        <a:spcBef>
                          <a:spcPts val="155"/>
                        </a:spcBef>
                        <a:spcAft>
                          <a:spcPts val="0"/>
                        </a:spcAft>
                      </a:pPr>
                      <a:r>
                        <a:rPr lang="fr-FR" sz="1000" dirty="0">
                          <a:effectLst/>
                          <a:latin typeface="Arial MT"/>
                          <a:ea typeface="Arial MT"/>
                          <a:cs typeface="Arial MT"/>
                        </a:rPr>
                        <a:t>Observations : Ce module contient 2 parties : 3 h en présentiel pour le chant choral et la direction et 3 h en</a:t>
                      </a:r>
                      <a:r>
                        <a:rPr lang="fr-FR" sz="1000" spc="5" dirty="0">
                          <a:effectLst/>
                          <a:latin typeface="Arial MT"/>
                          <a:ea typeface="Arial MT"/>
                          <a:cs typeface="Arial MT"/>
                        </a:rPr>
                        <a:t> </a:t>
                      </a:r>
                      <a:r>
                        <a:rPr lang="fr-FR" sz="1000" dirty="0">
                          <a:effectLst/>
                          <a:latin typeface="Arial MT"/>
                          <a:ea typeface="Arial MT"/>
                          <a:cs typeface="Arial MT"/>
                        </a:rPr>
                        <a:t>distanciel</a:t>
                      </a:r>
                      <a:r>
                        <a:rPr lang="fr-FR" sz="1000" spc="-35" dirty="0">
                          <a:effectLst/>
                          <a:latin typeface="Arial MT"/>
                          <a:ea typeface="Arial MT"/>
                          <a:cs typeface="Arial MT"/>
                        </a:rPr>
                        <a:t> </a:t>
                      </a:r>
                      <a:r>
                        <a:rPr lang="fr-FR" sz="1000" dirty="0">
                          <a:effectLst/>
                          <a:latin typeface="Arial MT"/>
                          <a:ea typeface="Arial MT"/>
                          <a:cs typeface="Arial MT"/>
                        </a:rPr>
                        <a:t>pour</a:t>
                      </a:r>
                      <a:r>
                        <a:rPr lang="fr-FR" sz="1000" spc="-20" dirty="0">
                          <a:effectLst/>
                          <a:latin typeface="Arial MT"/>
                          <a:ea typeface="Arial MT"/>
                          <a:cs typeface="Arial MT"/>
                        </a:rPr>
                        <a:t> </a:t>
                      </a:r>
                      <a:r>
                        <a:rPr lang="fr-FR" sz="1000" dirty="0">
                          <a:effectLst/>
                          <a:latin typeface="Arial MT"/>
                          <a:ea typeface="Arial MT"/>
                          <a:cs typeface="Arial MT"/>
                        </a:rPr>
                        <a:t>une</a:t>
                      </a:r>
                      <a:r>
                        <a:rPr lang="fr-FR" sz="1000" spc="-30" dirty="0">
                          <a:effectLst/>
                          <a:latin typeface="Arial MT"/>
                          <a:ea typeface="Arial MT"/>
                          <a:cs typeface="Arial MT"/>
                        </a:rPr>
                        <a:t> </a:t>
                      </a:r>
                      <a:r>
                        <a:rPr lang="fr-FR" sz="1000" dirty="0">
                          <a:effectLst/>
                          <a:latin typeface="Arial MT"/>
                          <a:ea typeface="Arial MT"/>
                          <a:cs typeface="Arial MT"/>
                        </a:rPr>
                        <a:t>formation</a:t>
                      </a:r>
                      <a:r>
                        <a:rPr lang="fr-FR" sz="1000" spc="-20" dirty="0">
                          <a:effectLst/>
                          <a:latin typeface="Arial MT"/>
                          <a:ea typeface="Arial MT"/>
                          <a:cs typeface="Arial MT"/>
                        </a:rPr>
                        <a:t> </a:t>
                      </a:r>
                      <a:r>
                        <a:rPr lang="fr-FR" sz="1000" dirty="0">
                          <a:effectLst/>
                          <a:latin typeface="Arial MT"/>
                          <a:ea typeface="Arial MT"/>
                          <a:cs typeface="Arial MT"/>
                        </a:rPr>
                        <a:t>Magistère</a:t>
                      </a:r>
                      <a:r>
                        <a:rPr lang="fr-FR" sz="1000" spc="-30" dirty="0">
                          <a:effectLst/>
                          <a:latin typeface="Arial MT"/>
                          <a:ea typeface="Arial MT"/>
                          <a:cs typeface="Arial MT"/>
                        </a:rPr>
                        <a:t> </a:t>
                      </a:r>
                      <a:r>
                        <a:rPr lang="fr-FR" sz="1000" dirty="0">
                          <a:effectLst/>
                          <a:latin typeface="Arial MT"/>
                          <a:ea typeface="Arial MT"/>
                          <a:cs typeface="Arial MT"/>
                        </a:rPr>
                        <a:t>sur</a:t>
                      </a:r>
                      <a:r>
                        <a:rPr lang="fr-FR" sz="1000" spc="-20" dirty="0">
                          <a:effectLst/>
                          <a:latin typeface="Arial MT"/>
                          <a:ea typeface="Arial MT"/>
                          <a:cs typeface="Arial MT"/>
                        </a:rPr>
                        <a:t> </a:t>
                      </a:r>
                      <a:r>
                        <a:rPr lang="fr-FR" sz="1000" dirty="0">
                          <a:effectLst/>
                          <a:latin typeface="Arial MT"/>
                          <a:ea typeface="Arial MT"/>
                          <a:cs typeface="Arial MT"/>
                        </a:rPr>
                        <a:t>la</a:t>
                      </a:r>
                      <a:r>
                        <a:rPr lang="fr-FR" sz="1000" spc="-20" dirty="0">
                          <a:effectLst/>
                          <a:latin typeface="Arial MT"/>
                          <a:ea typeface="Arial MT"/>
                          <a:cs typeface="Arial MT"/>
                        </a:rPr>
                        <a:t> </a:t>
                      </a:r>
                      <a:r>
                        <a:rPr lang="fr-FR" sz="1000" dirty="0">
                          <a:effectLst/>
                          <a:latin typeface="Arial MT"/>
                          <a:ea typeface="Arial MT"/>
                          <a:cs typeface="Arial MT"/>
                        </a:rPr>
                        <a:t>physiologie</a:t>
                      </a:r>
                      <a:r>
                        <a:rPr lang="fr-FR" sz="1000" spc="-30" dirty="0">
                          <a:effectLst/>
                          <a:latin typeface="Arial MT"/>
                          <a:ea typeface="Arial MT"/>
                          <a:cs typeface="Arial MT"/>
                        </a:rPr>
                        <a:t> </a:t>
                      </a:r>
                      <a:r>
                        <a:rPr lang="fr-FR" sz="1000" dirty="0">
                          <a:effectLst/>
                          <a:latin typeface="Arial MT"/>
                          <a:ea typeface="Arial MT"/>
                          <a:cs typeface="Arial MT"/>
                        </a:rPr>
                        <a:t>de</a:t>
                      </a:r>
                      <a:r>
                        <a:rPr lang="fr-FR" sz="1000" spc="-30" dirty="0">
                          <a:effectLst/>
                          <a:latin typeface="Arial MT"/>
                          <a:ea typeface="Arial MT"/>
                          <a:cs typeface="Arial MT"/>
                        </a:rPr>
                        <a:t> </a:t>
                      </a:r>
                      <a:r>
                        <a:rPr lang="fr-FR" sz="1000" dirty="0">
                          <a:effectLst/>
                          <a:latin typeface="Arial MT"/>
                          <a:ea typeface="Arial MT"/>
                          <a:cs typeface="Arial MT"/>
                        </a:rPr>
                        <a:t>la</a:t>
                      </a:r>
                      <a:r>
                        <a:rPr lang="fr-FR" sz="1000" spc="-25" dirty="0">
                          <a:effectLst/>
                          <a:latin typeface="Arial MT"/>
                          <a:ea typeface="Arial MT"/>
                          <a:cs typeface="Arial MT"/>
                        </a:rPr>
                        <a:t> </a:t>
                      </a:r>
                      <a:r>
                        <a:rPr lang="fr-FR" sz="1000" dirty="0">
                          <a:effectLst/>
                          <a:latin typeface="Arial MT"/>
                          <a:ea typeface="Arial MT"/>
                          <a:cs typeface="Arial MT"/>
                        </a:rPr>
                        <a:t>voix</a:t>
                      </a:r>
                      <a:r>
                        <a:rPr lang="fr-FR" sz="1000" spc="-20" dirty="0">
                          <a:effectLst/>
                          <a:latin typeface="Arial MT"/>
                          <a:ea typeface="Arial MT"/>
                          <a:cs typeface="Arial MT"/>
                        </a:rPr>
                        <a:t> </a:t>
                      </a:r>
                      <a:r>
                        <a:rPr lang="fr-FR" sz="1000" dirty="0">
                          <a:effectLst/>
                          <a:latin typeface="Arial MT"/>
                          <a:ea typeface="Arial MT"/>
                          <a:cs typeface="Arial MT"/>
                        </a:rPr>
                        <a:t>et</a:t>
                      </a:r>
                      <a:r>
                        <a:rPr lang="fr-FR" sz="1000" spc="-30" dirty="0">
                          <a:effectLst/>
                          <a:latin typeface="Arial MT"/>
                          <a:ea typeface="Arial MT"/>
                          <a:cs typeface="Arial MT"/>
                        </a:rPr>
                        <a:t> </a:t>
                      </a:r>
                      <a:r>
                        <a:rPr lang="fr-FR" sz="1000" dirty="0">
                          <a:effectLst/>
                          <a:latin typeface="Arial MT"/>
                          <a:ea typeface="Arial MT"/>
                          <a:cs typeface="Arial MT"/>
                        </a:rPr>
                        <a:t>un</a:t>
                      </a:r>
                      <a:r>
                        <a:rPr lang="fr-FR" sz="1000" spc="-25" dirty="0">
                          <a:effectLst/>
                          <a:latin typeface="Arial MT"/>
                          <a:ea typeface="Arial MT"/>
                          <a:cs typeface="Arial MT"/>
                        </a:rPr>
                        <a:t> </a:t>
                      </a:r>
                      <a:r>
                        <a:rPr lang="fr-FR" sz="1000" dirty="0">
                          <a:effectLst/>
                          <a:latin typeface="Arial MT"/>
                          <a:ea typeface="Arial MT"/>
                          <a:cs typeface="Arial MT"/>
                        </a:rPr>
                        <a:t>travail</a:t>
                      </a:r>
                      <a:r>
                        <a:rPr lang="fr-FR" sz="1000" spc="-30" dirty="0">
                          <a:effectLst/>
                          <a:latin typeface="Arial MT"/>
                          <a:ea typeface="Arial MT"/>
                          <a:cs typeface="Arial MT"/>
                        </a:rPr>
                        <a:t> </a:t>
                      </a:r>
                      <a:r>
                        <a:rPr lang="fr-FR" sz="1000" dirty="0">
                          <a:effectLst/>
                          <a:latin typeface="Arial MT"/>
                          <a:ea typeface="Arial MT"/>
                          <a:cs typeface="Arial MT"/>
                        </a:rPr>
                        <a:t>personnel</a:t>
                      </a:r>
                      <a:r>
                        <a:rPr lang="fr-FR" sz="1000" spc="-35" dirty="0">
                          <a:effectLst/>
                          <a:latin typeface="Arial MT"/>
                          <a:ea typeface="Arial MT"/>
                          <a:cs typeface="Arial MT"/>
                        </a:rPr>
                        <a:t> </a:t>
                      </a:r>
                      <a:r>
                        <a:rPr lang="fr-FR" sz="1000" dirty="0">
                          <a:effectLst/>
                          <a:latin typeface="Arial MT"/>
                          <a:ea typeface="Arial MT"/>
                          <a:cs typeface="Arial MT"/>
                        </a:rPr>
                        <a:t>d</a:t>
                      </a:r>
                      <a:r>
                        <a:rPr lang="fr-FR" sz="1000" spc="-25" dirty="0">
                          <a:effectLst/>
                          <a:latin typeface="Arial MT"/>
                          <a:ea typeface="Arial MT"/>
                          <a:cs typeface="Arial MT"/>
                        </a:rPr>
                        <a:t> </a:t>
                      </a:r>
                      <a:r>
                        <a:rPr lang="fr-FR" sz="1000" dirty="0">
                          <a:effectLst/>
                          <a:latin typeface="Arial MT"/>
                          <a:ea typeface="Arial MT"/>
                          <a:cs typeface="Arial MT"/>
                        </a:rPr>
                        <a:t>expérimentation avec</a:t>
                      </a:r>
                      <a:r>
                        <a:rPr lang="fr-FR" sz="1000" spc="-5" dirty="0">
                          <a:effectLst/>
                          <a:latin typeface="Arial MT"/>
                          <a:ea typeface="Arial MT"/>
                          <a:cs typeface="Arial MT"/>
                        </a:rPr>
                        <a:t> </a:t>
                      </a:r>
                      <a:r>
                        <a:rPr lang="fr-FR" sz="1000" dirty="0">
                          <a:effectLst/>
                          <a:latin typeface="Arial MT"/>
                          <a:ea typeface="Arial MT"/>
                          <a:cs typeface="Arial MT"/>
                        </a:rPr>
                        <a:t>sa</a:t>
                      </a:r>
                      <a:r>
                        <a:rPr lang="fr-FR" sz="1000" spc="-5" dirty="0">
                          <a:effectLst/>
                          <a:latin typeface="Arial MT"/>
                          <a:ea typeface="Arial MT"/>
                          <a:cs typeface="Arial MT"/>
                        </a:rPr>
                        <a:t> </a:t>
                      </a:r>
                      <a:r>
                        <a:rPr lang="fr-FR" sz="1000" dirty="0">
                          <a:effectLst/>
                          <a:latin typeface="Arial MT"/>
                          <a:ea typeface="Arial MT"/>
                          <a:cs typeface="Arial MT"/>
                        </a:rPr>
                        <a:t>classe.</a:t>
                      </a:r>
                      <a:endParaRPr lang="fr-FR" sz="1100" dirty="0">
                        <a:effectLst/>
                        <a:latin typeface="Arial MT"/>
                        <a:ea typeface="Arial MT"/>
                        <a:cs typeface="Arial M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tcPr>
                </a:tc>
                <a:tc hMerge="1">
                  <a:txBody>
                    <a:bodyPr/>
                    <a:lstStyle/>
                    <a:p>
                      <a:endParaRPr lang="fr-FR"/>
                    </a:p>
                  </a:txBody>
                  <a:tcPr>
                    <a:lnL w="12700" cap="flat" cmpd="sng" algn="ctr">
                      <a:solidFill>
                        <a:srgbClr val="000000"/>
                      </a:solidFill>
                      <a:prstDash val="solid"/>
                      <a:round/>
                      <a:headEnd type="none" w="med" len="med"/>
                      <a:tailEnd type="none" w="med" len="med"/>
                    </a:lnL>
                  </a:tcPr>
                </a:tc>
                <a:extLst>
                  <a:ext uri="{0D108BD9-81ED-4DB2-BD59-A6C34878D82A}">
                    <a16:rowId xmlns:a16="http://schemas.microsoft.com/office/drawing/2014/main" val="734368578"/>
                  </a:ext>
                </a:extLst>
              </a:tr>
              <a:tr h="180000">
                <a:tc>
                  <a:txBody>
                    <a:bodyPr/>
                    <a:lstStyle/>
                    <a:p>
                      <a:pPr marL="38735">
                        <a:spcBef>
                          <a:spcPts val="140"/>
                        </a:spcBef>
                      </a:pPr>
                      <a:r>
                        <a:rPr lang="fr-FR" sz="1000" dirty="0">
                          <a:effectLst/>
                          <a:latin typeface="Arial MT"/>
                          <a:ea typeface="Arial MT"/>
                          <a:cs typeface="Arial MT"/>
                        </a:rPr>
                        <a:t>Durée</a:t>
                      </a:r>
                      <a:r>
                        <a:rPr lang="fr-FR" sz="1000" spc="-15" dirty="0">
                          <a:effectLst/>
                          <a:latin typeface="Arial MT"/>
                          <a:ea typeface="Arial MT"/>
                          <a:cs typeface="Arial MT"/>
                        </a:rPr>
                        <a:t> </a:t>
                      </a:r>
                      <a:r>
                        <a:rPr lang="fr-FR" sz="1000" dirty="0">
                          <a:effectLst/>
                          <a:latin typeface="Arial MT"/>
                          <a:ea typeface="Arial MT"/>
                          <a:cs typeface="Arial MT"/>
                        </a:rPr>
                        <a:t>:</a:t>
                      </a:r>
                      <a:r>
                        <a:rPr lang="fr-FR" sz="1000" spc="-15" dirty="0">
                          <a:effectLst/>
                          <a:latin typeface="Arial MT"/>
                          <a:ea typeface="Arial MT"/>
                          <a:cs typeface="Arial MT"/>
                        </a:rPr>
                        <a:t> </a:t>
                      </a:r>
                      <a:r>
                        <a:rPr lang="fr-FR" sz="1000" dirty="0">
                          <a:effectLst/>
                          <a:latin typeface="Arial MT"/>
                          <a:ea typeface="Arial MT"/>
                          <a:cs typeface="Arial MT"/>
                        </a:rPr>
                        <a:t>6</a:t>
                      </a:r>
                      <a:r>
                        <a:rPr lang="fr-FR" sz="1000" spc="-10" dirty="0">
                          <a:effectLst/>
                          <a:latin typeface="Arial MT"/>
                          <a:ea typeface="Arial MT"/>
                          <a:cs typeface="Arial MT"/>
                        </a:rPr>
                        <a:t> </a:t>
                      </a:r>
                      <a:r>
                        <a:rPr lang="fr-FR" sz="1000" dirty="0">
                          <a:effectLst/>
                          <a:latin typeface="Arial MT"/>
                          <a:ea typeface="Arial MT"/>
                          <a:cs typeface="Arial MT"/>
                        </a:rPr>
                        <a:t>heures</a:t>
                      </a:r>
                      <a:r>
                        <a:rPr lang="fr-FR" sz="1000" dirty="0">
                          <a:effectLst/>
                          <a:latin typeface="Times New Roman" panose="02020603050405020304" pitchFamily="18" charset="0"/>
                        </a:rPr>
                        <a:t> </a:t>
                      </a:r>
                      <a:endParaRPr lang="fr-FR" sz="1100" dirty="0">
                        <a:effectLst/>
                        <a:latin typeface="Arial MT"/>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tcPr>
                </a:tc>
                <a:tc>
                  <a:txBody>
                    <a:bodyPr/>
                    <a:lstStyle/>
                    <a:p>
                      <a:pPr marL="40640">
                        <a:spcBef>
                          <a:spcPts val="135"/>
                        </a:spcBef>
                        <a:spcAft>
                          <a:spcPts val="0"/>
                        </a:spcAft>
                      </a:pPr>
                      <a:r>
                        <a:rPr lang="fr-FR" sz="1000" dirty="0">
                          <a:effectLst/>
                          <a:latin typeface="Arial MT"/>
                          <a:ea typeface="Arial MT"/>
                          <a:cs typeface="Arial MT"/>
                        </a:rPr>
                        <a:t>Lieu</a:t>
                      </a:r>
                      <a:r>
                        <a:rPr lang="fr-FR" sz="1000" spc="-15" dirty="0">
                          <a:effectLst/>
                          <a:latin typeface="Arial MT"/>
                          <a:ea typeface="Arial MT"/>
                          <a:cs typeface="Arial MT"/>
                        </a:rPr>
                        <a:t> </a:t>
                      </a:r>
                      <a:r>
                        <a:rPr lang="fr-FR" sz="1000" dirty="0">
                          <a:effectLst/>
                          <a:latin typeface="Arial MT"/>
                          <a:ea typeface="Arial MT"/>
                          <a:cs typeface="Arial MT"/>
                        </a:rPr>
                        <a:t>:</a:t>
                      </a:r>
                      <a:r>
                        <a:rPr lang="fr-FR" sz="1000" spc="-20" dirty="0">
                          <a:effectLst/>
                          <a:latin typeface="Arial MT"/>
                          <a:ea typeface="Arial MT"/>
                          <a:cs typeface="Arial MT"/>
                        </a:rPr>
                        <a:t> </a:t>
                      </a:r>
                      <a:r>
                        <a:rPr lang="fr-FR" sz="1000" dirty="0">
                          <a:effectLst/>
                          <a:latin typeface="Arial MT"/>
                          <a:ea typeface="Arial MT"/>
                          <a:cs typeface="Arial MT"/>
                        </a:rPr>
                        <a:t>A</a:t>
                      </a:r>
                      <a:r>
                        <a:rPr lang="fr-FR" sz="1000" spc="-20" dirty="0">
                          <a:effectLst/>
                          <a:latin typeface="Arial MT"/>
                          <a:ea typeface="Arial MT"/>
                          <a:cs typeface="Arial MT"/>
                        </a:rPr>
                        <a:t> </a:t>
                      </a:r>
                      <a:r>
                        <a:rPr lang="fr-FR" sz="1000" dirty="0">
                          <a:effectLst/>
                          <a:latin typeface="Arial MT"/>
                          <a:ea typeface="Arial MT"/>
                          <a:cs typeface="Arial MT"/>
                        </a:rPr>
                        <a:t>définir</a:t>
                      </a:r>
                      <a:endParaRPr lang="fr-FR" sz="1100" dirty="0">
                        <a:effectLst/>
                        <a:latin typeface="Arial MT"/>
                        <a:ea typeface="Arial MT"/>
                        <a:cs typeface="Arial MT"/>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dbl" algn="ctr">
                      <a:solidFill>
                        <a:srgbClr val="000000"/>
                      </a:solidFill>
                      <a:prstDash val="solid"/>
                      <a:round/>
                      <a:headEnd type="none" w="med" len="med"/>
                      <a:tailEnd type="none" w="med" len="med"/>
                    </a:lnB>
                  </a:tcPr>
                </a:tc>
                <a:extLst>
                  <a:ext uri="{0D108BD9-81ED-4DB2-BD59-A6C34878D82A}">
                    <a16:rowId xmlns:a16="http://schemas.microsoft.com/office/drawing/2014/main" val="1916106244"/>
                  </a:ext>
                </a:extLst>
              </a:tr>
              <a:tr h="236855">
                <a:tc gridSpan="2">
                  <a:txBody>
                    <a:bodyPr/>
                    <a:lstStyle/>
                    <a:p>
                      <a:pPr marL="4445">
                        <a:spcBef>
                          <a:spcPts val="190"/>
                        </a:spcBef>
                        <a:spcAft>
                          <a:spcPts val="0"/>
                        </a:spcAft>
                      </a:pPr>
                      <a:r>
                        <a:rPr lang="fr-FR" sz="1100" b="1" dirty="0">
                          <a:solidFill>
                            <a:srgbClr val="000000"/>
                          </a:solidFill>
                          <a:effectLst/>
                          <a:latin typeface="Arial" panose="020B0604020202020204" pitchFamily="34" charset="0"/>
                          <a:ea typeface="Arial MT"/>
                          <a:cs typeface="Arial MT"/>
                        </a:rPr>
                        <a:t>Module</a:t>
                      </a:r>
                      <a:r>
                        <a:rPr lang="fr-FR" sz="1100" b="1" spc="20" dirty="0">
                          <a:solidFill>
                            <a:srgbClr val="000000"/>
                          </a:solidFill>
                          <a:effectLst/>
                          <a:latin typeface="Arial" panose="020B0604020202020204" pitchFamily="34" charset="0"/>
                          <a:ea typeface="Arial MT"/>
                          <a:cs typeface="Arial MT"/>
                        </a:rPr>
                        <a:t> </a:t>
                      </a:r>
                      <a:r>
                        <a:rPr lang="fr-FR" sz="1100" b="1" dirty="0">
                          <a:solidFill>
                            <a:srgbClr val="000000"/>
                          </a:solidFill>
                          <a:effectLst/>
                          <a:latin typeface="Arial" panose="020B0604020202020204" pitchFamily="34" charset="0"/>
                          <a:ea typeface="Arial MT"/>
                          <a:cs typeface="Arial MT"/>
                        </a:rPr>
                        <a:t>:</a:t>
                      </a:r>
                      <a:r>
                        <a:rPr lang="fr-FR" sz="1100" b="1" spc="5" dirty="0">
                          <a:solidFill>
                            <a:srgbClr val="000000"/>
                          </a:solidFill>
                          <a:effectLst/>
                          <a:latin typeface="Arial" panose="020B0604020202020204" pitchFamily="34" charset="0"/>
                          <a:ea typeface="Arial MT"/>
                          <a:cs typeface="Arial MT"/>
                        </a:rPr>
                        <a:t> </a:t>
                      </a:r>
                      <a:r>
                        <a:rPr lang="fr-FR" sz="1100" b="1" dirty="0">
                          <a:solidFill>
                            <a:srgbClr val="000000"/>
                          </a:solidFill>
                          <a:effectLst/>
                          <a:latin typeface="Arial" panose="020B0604020202020204" pitchFamily="34" charset="0"/>
                          <a:ea typeface="Arial MT"/>
                          <a:cs typeface="Arial MT"/>
                        </a:rPr>
                        <a:t>Chanter</a:t>
                      </a:r>
                      <a:r>
                        <a:rPr lang="fr-FR" sz="1100" b="1" spc="10" dirty="0">
                          <a:solidFill>
                            <a:srgbClr val="000000"/>
                          </a:solidFill>
                          <a:effectLst/>
                          <a:latin typeface="Arial" panose="020B0604020202020204" pitchFamily="34" charset="0"/>
                          <a:ea typeface="Arial MT"/>
                          <a:cs typeface="Arial MT"/>
                        </a:rPr>
                        <a:t> </a:t>
                      </a:r>
                      <a:r>
                        <a:rPr lang="fr-FR" sz="1100" b="1" dirty="0">
                          <a:solidFill>
                            <a:srgbClr val="000000"/>
                          </a:solidFill>
                          <a:effectLst/>
                          <a:latin typeface="Arial" panose="020B0604020202020204" pitchFamily="34" charset="0"/>
                          <a:ea typeface="Arial MT"/>
                          <a:cs typeface="Arial MT"/>
                        </a:rPr>
                        <a:t>a l</a:t>
                      </a:r>
                      <a:r>
                        <a:rPr lang="fr-FR" sz="1100" b="1" spc="10" dirty="0">
                          <a:solidFill>
                            <a:srgbClr val="000000"/>
                          </a:solidFill>
                          <a:effectLst/>
                          <a:latin typeface="Arial" panose="020B0604020202020204" pitchFamily="34" charset="0"/>
                          <a:ea typeface="Arial MT"/>
                          <a:cs typeface="Arial MT"/>
                        </a:rPr>
                        <a:t>’é</a:t>
                      </a:r>
                      <a:r>
                        <a:rPr lang="fr-FR" sz="1100" b="1" dirty="0">
                          <a:solidFill>
                            <a:srgbClr val="000000"/>
                          </a:solidFill>
                          <a:effectLst/>
                          <a:latin typeface="Arial" panose="020B0604020202020204" pitchFamily="34" charset="0"/>
                          <a:ea typeface="Arial MT"/>
                          <a:cs typeface="Arial MT"/>
                        </a:rPr>
                        <a:t>cole</a:t>
                      </a:r>
                      <a:r>
                        <a:rPr lang="fr-FR" sz="1100" b="1" spc="5" dirty="0">
                          <a:solidFill>
                            <a:srgbClr val="000000"/>
                          </a:solidFill>
                          <a:effectLst/>
                          <a:latin typeface="Arial" panose="020B0604020202020204" pitchFamily="34" charset="0"/>
                          <a:ea typeface="Arial MT"/>
                          <a:cs typeface="Arial MT"/>
                        </a:rPr>
                        <a:t> </a:t>
                      </a:r>
                      <a:r>
                        <a:rPr lang="fr-FR" sz="1100" b="1" dirty="0">
                          <a:solidFill>
                            <a:srgbClr val="000000"/>
                          </a:solidFill>
                          <a:effectLst/>
                          <a:latin typeface="Arial" panose="020B0604020202020204" pitchFamily="34" charset="0"/>
                          <a:ea typeface="Arial MT"/>
                          <a:cs typeface="Arial MT"/>
                        </a:rPr>
                        <a:t>et</a:t>
                      </a:r>
                      <a:r>
                        <a:rPr lang="fr-FR" sz="1100" b="1" spc="10" dirty="0">
                          <a:solidFill>
                            <a:srgbClr val="000000"/>
                          </a:solidFill>
                          <a:effectLst/>
                          <a:latin typeface="Arial" panose="020B0604020202020204" pitchFamily="34" charset="0"/>
                          <a:ea typeface="Arial MT"/>
                          <a:cs typeface="Arial MT"/>
                        </a:rPr>
                        <a:t> </a:t>
                      </a:r>
                      <a:r>
                        <a:rPr lang="fr-FR" sz="1100" b="1" dirty="0">
                          <a:solidFill>
                            <a:srgbClr val="000000"/>
                          </a:solidFill>
                          <a:effectLst/>
                          <a:latin typeface="Arial" panose="020B0604020202020204" pitchFamily="34" charset="0"/>
                          <a:ea typeface="Arial MT"/>
                          <a:cs typeface="Arial MT"/>
                        </a:rPr>
                        <a:t>en</a:t>
                      </a:r>
                      <a:r>
                        <a:rPr lang="fr-FR" sz="1100" b="1" spc="5" dirty="0">
                          <a:solidFill>
                            <a:srgbClr val="000000"/>
                          </a:solidFill>
                          <a:effectLst/>
                          <a:latin typeface="Arial" panose="020B0604020202020204" pitchFamily="34" charset="0"/>
                          <a:ea typeface="Arial MT"/>
                          <a:cs typeface="Arial MT"/>
                        </a:rPr>
                        <a:t> </a:t>
                      </a:r>
                      <a:r>
                        <a:rPr lang="fr-FR" sz="1100" b="1" dirty="0">
                          <a:solidFill>
                            <a:srgbClr val="000000"/>
                          </a:solidFill>
                          <a:effectLst/>
                          <a:latin typeface="Arial" panose="020B0604020202020204" pitchFamily="34" charset="0"/>
                          <a:ea typeface="Arial MT"/>
                          <a:cs typeface="Arial MT"/>
                        </a:rPr>
                        <a:t>chœur</a:t>
                      </a:r>
                      <a:r>
                        <a:rPr lang="fr-FR" sz="1100" b="1" spc="10" dirty="0">
                          <a:solidFill>
                            <a:srgbClr val="000000"/>
                          </a:solidFill>
                          <a:effectLst/>
                          <a:latin typeface="Arial" panose="020B0604020202020204" pitchFamily="34" charset="0"/>
                          <a:ea typeface="Arial MT"/>
                          <a:cs typeface="Arial MT"/>
                        </a:rPr>
                        <a:t> </a:t>
                      </a:r>
                      <a:r>
                        <a:rPr lang="fr-FR" sz="1100" b="1" dirty="0">
                          <a:solidFill>
                            <a:srgbClr val="000000"/>
                          </a:solidFill>
                          <a:effectLst/>
                          <a:latin typeface="Arial" panose="020B0604020202020204" pitchFamily="34" charset="0"/>
                          <a:ea typeface="Arial MT"/>
                          <a:cs typeface="Arial MT"/>
                        </a:rPr>
                        <a:t>niveau</a:t>
                      </a:r>
                      <a:r>
                        <a:rPr lang="fr-FR" sz="1100" b="1" spc="5" dirty="0">
                          <a:solidFill>
                            <a:srgbClr val="000000"/>
                          </a:solidFill>
                          <a:effectLst/>
                          <a:latin typeface="Arial" panose="020B0604020202020204" pitchFamily="34" charset="0"/>
                          <a:ea typeface="Arial MT"/>
                          <a:cs typeface="Arial MT"/>
                        </a:rPr>
                        <a:t> </a:t>
                      </a:r>
                      <a:r>
                        <a:rPr lang="fr-FR" sz="1100" b="1" dirty="0">
                          <a:solidFill>
                            <a:srgbClr val="000000"/>
                          </a:solidFill>
                          <a:effectLst/>
                          <a:latin typeface="Arial" panose="020B0604020202020204" pitchFamily="34" charset="0"/>
                          <a:ea typeface="Arial MT"/>
                          <a:cs typeface="Arial MT"/>
                        </a:rPr>
                        <a:t>3</a:t>
                      </a:r>
                      <a:endParaRPr lang="fr-FR" sz="1100" dirty="0">
                        <a:effectLst/>
                        <a:latin typeface="Arial MT"/>
                        <a:ea typeface="Arial MT"/>
                        <a:cs typeface="Arial M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3F3"/>
                    </a:solidFill>
                  </a:tcPr>
                </a:tc>
                <a:tc hMerge="1">
                  <a:txBody>
                    <a:bodyPr/>
                    <a:lstStyle/>
                    <a:p>
                      <a:endParaRPr lang="fr-FR"/>
                    </a:p>
                  </a:txBody>
                  <a:tcPr>
                    <a:lnL w="12700" cap="flat" cmpd="sng" algn="ctr">
                      <a:solidFill>
                        <a:srgbClr val="000000"/>
                      </a:solidFill>
                      <a:prstDash val="solid"/>
                      <a:round/>
                      <a:headEnd type="none" w="med" len="med"/>
                      <a:tailEnd type="none" w="med" len="med"/>
                    </a:lnL>
                    <a:lnT w="12700" cap="flat" cmpd="dbl" algn="ctr">
                      <a:solidFill>
                        <a:srgbClr val="000000"/>
                      </a:solidFill>
                      <a:prstDash val="solid"/>
                      <a:round/>
                      <a:headEnd type="none" w="med" len="med"/>
                      <a:tailEnd type="none" w="med" len="med"/>
                    </a:lnT>
                  </a:tcPr>
                </a:tc>
                <a:extLst>
                  <a:ext uri="{0D108BD9-81ED-4DB2-BD59-A6C34878D82A}">
                    <a16:rowId xmlns:a16="http://schemas.microsoft.com/office/drawing/2014/main" val="3552242036"/>
                  </a:ext>
                </a:extLst>
              </a:tr>
            </a:tbl>
          </a:graphicData>
        </a:graphic>
      </p:graphicFrame>
      <p:graphicFrame>
        <p:nvGraphicFramePr>
          <p:cNvPr id="8" name="Tableau 7">
            <a:extLst>
              <a:ext uri="{FF2B5EF4-FFF2-40B4-BE49-F238E27FC236}">
                <a16:creationId xmlns:a16="http://schemas.microsoft.com/office/drawing/2014/main" id="{3C146ECA-10B4-4D12-8B04-D1529852C291}"/>
              </a:ext>
            </a:extLst>
          </p:cNvPr>
          <p:cNvGraphicFramePr>
            <a:graphicFrameLocks noGrp="1"/>
          </p:cNvGraphicFramePr>
          <p:nvPr>
            <p:extLst>
              <p:ext uri="{D42A27DB-BD31-4B8C-83A1-F6EECF244321}">
                <p14:modId xmlns:p14="http://schemas.microsoft.com/office/powerpoint/2010/main" val="1335592180"/>
              </p:ext>
            </p:extLst>
          </p:nvPr>
        </p:nvGraphicFramePr>
        <p:xfrm>
          <a:off x="925281" y="5263490"/>
          <a:ext cx="10515598" cy="1120526"/>
        </p:xfrm>
        <a:graphic>
          <a:graphicData uri="http://schemas.openxmlformats.org/drawingml/2006/table">
            <a:tbl>
              <a:tblPr firstRow="1" firstCol="1" lastRow="1" lastCol="1" bandRow="1" bandCol="1"/>
              <a:tblGrid>
                <a:gridCol w="4158342">
                  <a:extLst>
                    <a:ext uri="{9D8B030D-6E8A-4147-A177-3AD203B41FA5}">
                      <a16:colId xmlns:a16="http://schemas.microsoft.com/office/drawing/2014/main" val="3987953657"/>
                    </a:ext>
                  </a:extLst>
                </a:gridCol>
                <a:gridCol w="6357256">
                  <a:extLst>
                    <a:ext uri="{9D8B030D-6E8A-4147-A177-3AD203B41FA5}">
                      <a16:colId xmlns:a16="http://schemas.microsoft.com/office/drawing/2014/main" val="1691243985"/>
                    </a:ext>
                  </a:extLst>
                </a:gridCol>
              </a:tblGrid>
              <a:tr h="600891">
                <a:tc gridSpan="2">
                  <a:txBody>
                    <a:bodyPr/>
                    <a:lstStyle/>
                    <a:p>
                      <a:pPr marL="4445" indent="34290">
                        <a:lnSpc>
                          <a:spcPct val="97000"/>
                        </a:lnSpc>
                        <a:spcBef>
                          <a:spcPts val="90"/>
                        </a:spcBef>
                        <a:spcAft>
                          <a:spcPts val="0"/>
                        </a:spcAft>
                      </a:pPr>
                      <a:r>
                        <a:rPr lang="fr-FR" sz="1000" dirty="0">
                          <a:effectLst/>
                          <a:latin typeface="Arial MT"/>
                          <a:ea typeface="Arial MT"/>
                          <a:cs typeface="Arial MT"/>
                        </a:rPr>
                        <a:t>Contenus</a:t>
                      </a:r>
                      <a:r>
                        <a:rPr lang="fr-FR" sz="1000" spc="-20" dirty="0">
                          <a:effectLst/>
                          <a:latin typeface="Arial MT"/>
                          <a:ea typeface="Arial MT"/>
                          <a:cs typeface="Arial MT"/>
                        </a:rPr>
                        <a:t> </a:t>
                      </a:r>
                      <a:r>
                        <a:rPr lang="fr-FR" sz="1000" dirty="0">
                          <a:effectLst/>
                          <a:latin typeface="Arial MT"/>
                          <a:ea typeface="Arial MT"/>
                          <a:cs typeface="Arial MT"/>
                        </a:rPr>
                        <a:t>:</a:t>
                      </a:r>
                      <a:r>
                        <a:rPr lang="fr-FR" sz="1000" spc="-25" dirty="0">
                          <a:effectLst/>
                          <a:latin typeface="Arial MT"/>
                          <a:ea typeface="Arial MT"/>
                          <a:cs typeface="Arial MT"/>
                        </a:rPr>
                        <a:t> </a:t>
                      </a:r>
                      <a:r>
                        <a:rPr lang="fr-FR" sz="1000" dirty="0">
                          <a:effectLst/>
                          <a:latin typeface="Arial MT"/>
                          <a:ea typeface="Arial MT"/>
                          <a:cs typeface="Arial MT"/>
                        </a:rPr>
                        <a:t>Acquisition</a:t>
                      </a:r>
                      <a:r>
                        <a:rPr lang="fr-FR" sz="1000" spc="-25" dirty="0">
                          <a:effectLst/>
                          <a:latin typeface="Arial MT"/>
                          <a:ea typeface="Arial MT"/>
                          <a:cs typeface="Arial MT"/>
                        </a:rPr>
                        <a:t> </a:t>
                      </a:r>
                      <a:r>
                        <a:rPr lang="fr-FR" sz="1000" dirty="0">
                          <a:effectLst/>
                          <a:latin typeface="Arial MT"/>
                          <a:ea typeface="Arial MT"/>
                          <a:cs typeface="Arial MT"/>
                        </a:rPr>
                        <a:t>de</a:t>
                      </a:r>
                      <a:r>
                        <a:rPr lang="fr-FR" sz="1000" spc="-25" dirty="0">
                          <a:effectLst/>
                          <a:latin typeface="Arial MT"/>
                          <a:ea typeface="Arial MT"/>
                          <a:cs typeface="Arial MT"/>
                        </a:rPr>
                        <a:t> </a:t>
                      </a:r>
                      <a:r>
                        <a:rPr lang="fr-FR" sz="1000" dirty="0">
                          <a:effectLst/>
                          <a:latin typeface="Arial MT"/>
                          <a:ea typeface="Arial MT"/>
                          <a:cs typeface="Arial MT"/>
                        </a:rPr>
                        <a:t>connaissances</a:t>
                      </a:r>
                      <a:r>
                        <a:rPr lang="fr-FR" sz="1000" spc="-20" dirty="0">
                          <a:effectLst/>
                          <a:latin typeface="Arial MT"/>
                          <a:ea typeface="Arial MT"/>
                          <a:cs typeface="Arial MT"/>
                        </a:rPr>
                        <a:t> </a:t>
                      </a:r>
                      <a:r>
                        <a:rPr lang="fr-FR" sz="1000" dirty="0">
                          <a:effectLst/>
                          <a:latin typeface="Arial MT"/>
                          <a:ea typeface="Arial MT"/>
                          <a:cs typeface="Arial MT"/>
                        </a:rPr>
                        <a:t>sur</a:t>
                      </a:r>
                      <a:r>
                        <a:rPr lang="fr-FR" sz="1000" spc="-20" dirty="0">
                          <a:effectLst/>
                          <a:latin typeface="Arial MT"/>
                          <a:ea typeface="Arial MT"/>
                          <a:cs typeface="Arial MT"/>
                        </a:rPr>
                        <a:t> </a:t>
                      </a:r>
                      <a:r>
                        <a:rPr lang="fr-FR" sz="1000" dirty="0">
                          <a:effectLst/>
                          <a:latin typeface="Arial MT"/>
                          <a:ea typeface="Arial MT"/>
                          <a:cs typeface="Arial MT"/>
                        </a:rPr>
                        <a:t>la</a:t>
                      </a:r>
                      <a:r>
                        <a:rPr lang="fr-FR" sz="1000" spc="-25" dirty="0">
                          <a:effectLst/>
                          <a:latin typeface="Arial MT"/>
                          <a:ea typeface="Arial MT"/>
                          <a:cs typeface="Arial MT"/>
                        </a:rPr>
                        <a:t> </a:t>
                      </a:r>
                      <a:r>
                        <a:rPr lang="fr-FR" sz="1000" dirty="0">
                          <a:effectLst/>
                          <a:latin typeface="Arial MT"/>
                          <a:ea typeface="Arial MT"/>
                          <a:cs typeface="Arial MT"/>
                        </a:rPr>
                        <a:t>voix.</a:t>
                      </a:r>
                      <a:r>
                        <a:rPr lang="fr-FR" sz="1000" spc="-20" dirty="0">
                          <a:effectLst/>
                          <a:latin typeface="Arial MT"/>
                          <a:ea typeface="Arial MT"/>
                          <a:cs typeface="Arial MT"/>
                        </a:rPr>
                        <a:t> </a:t>
                      </a:r>
                      <a:r>
                        <a:rPr lang="fr-FR" sz="1000" dirty="0">
                          <a:effectLst/>
                          <a:latin typeface="Arial MT"/>
                          <a:ea typeface="Arial MT"/>
                          <a:cs typeface="Arial MT"/>
                        </a:rPr>
                        <a:t>Pratique</a:t>
                      </a:r>
                      <a:r>
                        <a:rPr lang="fr-FR" sz="1000" spc="-30" dirty="0">
                          <a:effectLst/>
                          <a:latin typeface="Arial MT"/>
                          <a:ea typeface="Arial MT"/>
                          <a:cs typeface="Arial MT"/>
                        </a:rPr>
                        <a:t> </a:t>
                      </a:r>
                      <a:r>
                        <a:rPr lang="fr-FR" sz="1000" dirty="0">
                          <a:effectLst/>
                          <a:latin typeface="Arial MT"/>
                          <a:ea typeface="Arial MT"/>
                          <a:cs typeface="Arial MT"/>
                        </a:rPr>
                        <a:t>du</a:t>
                      </a:r>
                      <a:r>
                        <a:rPr lang="fr-FR" sz="1000" spc="-30" dirty="0">
                          <a:effectLst/>
                          <a:latin typeface="Arial MT"/>
                          <a:ea typeface="Arial MT"/>
                          <a:cs typeface="Arial MT"/>
                        </a:rPr>
                        <a:t> </a:t>
                      </a:r>
                      <a:r>
                        <a:rPr lang="fr-FR" sz="1000" dirty="0">
                          <a:effectLst/>
                          <a:latin typeface="Arial MT"/>
                          <a:ea typeface="Arial MT"/>
                          <a:cs typeface="Arial MT"/>
                        </a:rPr>
                        <a:t>chant</a:t>
                      </a:r>
                      <a:r>
                        <a:rPr lang="fr-FR" sz="1000" spc="-25" dirty="0">
                          <a:effectLst/>
                          <a:latin typeface="Arial MT"/>
                          <a:ea typeface="Arial MT"/>
                          <a:cs typeface="Arial MT"/>
                        </a:rPr>
                        <a:t> </a:t>
                      </a:r>
                      <a:r>
                        <a:rPr lang="fr-FR" sz="1000" dirty="0">
                          <a:effectLst/>
                          <a:latin typeface="Arial MT"/>
                          <a:ea typeface="Arial MT"/>
                          <a:cs typeface="Arial MT"/>
                        </a:rPr>
                        <a:t>choral</a:t>
                      </a:r>
                      <a:r>
                        <a:rPr lang="fr-FR" sz="1000" spc="-30" dirty="0">
                          <a:effectLst/>
                          <a:latin typeface="Arial MT"/>
                          <a:ea typeface="Arial MT"/>
                          <a:cs typeface="Arial MT"/>
                        </a:rPr>
                        <a:t> </a:t>
                      </a:r>
                      <a:r>
                        <a:rPr lang="fr-FR" sz="1000" dirty="0">
                          <a:effectLst/>
                          <a:latin typeface="Arial MT"/>
                          <a:ea typeface="Arial MT"/>
                          <a:cs typeface="Arial MT"/>
                        </a:rPr>
                        <a:t>a</a:t>
                      </a:r>
                      <a:r>
                        <a:rPr lang="fr-FR" sz="1000" spc="-25" dirty="0">
                          <a:effectLst/>
                          <a:latin typeface="Arial MT"/>
                          <a:ea typeface="Arial MT"/>
                          <a:cs typeface="Arial MT"/>
                        </a:rPr>
                        <a:t> </a:t>
                      </a:r>
                      <a:r>
                        <a:rPr lang="fr-FR" sz="1000" dirty="0">
                          <a:effectLst/>
                          <a:latin typeface="Arial MT"/>
                          <a:ea typeface="Arial MT"/>
                          <a:cs typeface="Arial MT"/>
                        </a:rPr>
                        <a:t>travers</a:t>
                      </a:r>
                      <a:r>
                        <a:rPr lang="fr-FR" sz="1000" spc="-20" dirty="0">
                          <a:effectLst/>
                          <a:latin typeface="Arial MT"/>
                          <a:ea typeface="Arial MT"/>
                          <a:cs typeface="Arial MT"/>
                        </a:rPr>
                        <a:t> </a:t>
                      </a:r>
                      <a:r>
                        <a:rPr lang="fr-FR" sz="1000" dirty="0">
                          <a:effectLst/>
                          <a:latin typeface="Arial MT"/>
                          <a:ea typeface="Arial MT"/>
                          <a:cs typeface="Arial MT"/>
                        </a:rPr>
                        <a:t>un</a:t>
                      </a:r>
                      <a:r>
                        <a:rPr lang="fr-FR" sz="1000" spc="-25" dirty="0">
                          <a:effectLst/>
                          <a:latin typeface="Arial MT"/>
                          <a:ea typeface="Arial MT"/>
                          <a:cs typeface="Arial MT"/>
                        </a:rPr>
                        <a:t> </a:t>
                      </a:r>
                      <a:r>
                        <a:rPr lang="fr-FR" sz="1000" dirty="0">
                          <a:effectLst/>
                          <a:latin typeface="Arial MT"/>
                          <a:ea typeface="Arial MT"/>
                          <a:cs typeface="Arial MT"/>
                        </a:rPr>
                        <a:t>répertoire</a:t>
                      </a:r>
                      <a:r>
                        <a:rPr lang="fr-FR" sz="1000" spc="-25" dirty="0">
                          <a:effectLst/>
                          <a:latin typeface="Arial MT"/>
                          <a:ea typeface="Arial MT"/>
                          <a:cs typeface="Arial MT"/>
                        </a:rPr>
                        <a:t> </a:t>
                      </a:r>
                      <a:r>
                        <a:rPr lang="fr-FR" sz="1000" dirty="0">
                          <a:effectLst/>
                          <a:latin typeface="Arial MT"/>
                          <a:ea typeface="Arial MT"/>
                          <a:cs typeface="Arial MT"/>
                        </a:rPr>
                        <a:t>dédié</a:t>
                      </a:r>
                      <a:r>
                        <a:rPr lang="fr-FR" sz="1000" spc="-25" dirty="0">
                          <a:effectLst/>
                          <a:latin typeface="Arial MT"/>
                          <a:ea typeface="Arial MT"/>
                          <a:cs typeface="Arial MT"/>
                        </a:rPr>
                        <a:t> </a:t>
                      </a:r>
                      <a:r>
                        <a:rPr lang="fr-FR" sz="1000" dirty="0">
                          <a:effectLst/>
                          <a:latin typeface="Arial MT"/>
                          <a:ea typeface="Arial MT"/>
                          <a:cs typeface="Arial MT"/>
                        </a:rPr>
                        <a:t>aux</a:t>
                      </a:r>
                      <a:r>
                        <a:rPr lang="fr-FR" sz="1000" spc="-260" dirty="0">
                          <a:effectLst/>
                          <a:latin typeface="Arial MT"/>
                          <a:ea typeface="Arial MT"/>
                          <a:cs typeface="Arial MT"/>
                        </a:rPr>
                        <a:t>                   </a:t>
                      </a:r>
                      <a:r>
                        <a:rPr lang="fr-FR" sz="1000" dirty="0">
                          <a:effectLst/>
                          <a:latin typeface="Arial MT"/>
                          <a:ea typeface="Arial MT"/>
                          <a:cs typeface="Arial MT"/>
                        </a:rPr>
                        <a:t>enfants des écoles : repères pour le choix d un chant. Repérage des difficultés d un chant. Expérimentation de</a:t>
                      </a:r>
                      <a:r>
                        <a:rPr lang="fr-FR" sz="1000" spc="5" dirty="0">
                          <a:effectLst/>
                          <a:latin typeface="Arial MT"/>
                          <a:ea typeface="Arial MT"/>
                          <a:cs typeface="Arial MT"/>
                        </a:rPr>
                        <a:t> </a:t>
                      </a:r>
                      <a:r>
                        <a:rPr lang="fr-FR" sz="1000" dirty="0">
                          <a:effectLst/>
                          <a:latin typeface="Arial MT"/>
                          <a:ea typeface="Arial MT"/>
                          <a:cs typeface="Arial MT"/>
                        </a:rPr>
                        <a:t>techniques</a:t>
                      </a:r>
                      <a:r>
                        <a:rPr lang="fr-FR" sz="1000" spc="-5" dirty="0">
                          <a:effectLst/>
                          <a:latin typeface="Arial MT"/>
                          <a:ea typeface="Arial MT"/>
                          <a:cs typeface="Arial MT"/>
                        </a:rPr>
                        <a:t> </a:t>
                      </a:r>
                      <a:r>
                        <a:rPr lang="fr-FR" sz="1000" dirty="0">
                          <a:effectLst/>
                          <a:latin typeface="Arial MT"/>
                          <a:ea typeface="Arial MT"/>
                          <a:cs typeface="Arial MT"/>
                        </a:rPr>
                        <a:t>d</a:t>
                      </a:r>
                      <a:r>
                        <a:rPr lang="fr-FR" sz="1000" spc="-10" dirty="0">
                          <a:effectLst/>
                          <a:latin typeface="Arial MT"/>
                          <a:ea typeface="Arial MT"/>
                          <a:cs typeface="Arial MT"/>
                        </a:rPr>
                        <a:t> </a:t>
                      </a:r>
                      <a:r>
                        <a:rPr lang="fr-FR" sz="1000" dirty="0">
                          <a:effectLst/>
                          <a:latin typeface="Arial MT"/>
                          <a:ea typeface="Arial MT"/>
                          <a:cs typeface="Arial MT"/>
                        </a:rPr>
                        <a:t>apprentissage</a:t>
                      </a:r>
                      <a:r>
                        <a:rPr lang="fr-FR" sz="1000" spc="-5" dirty="0">
                          <a:effectLst/>
                          <a:latin typeface="Arial MT"/>
                          <a:ea typeface="Arial MT"/>
                          <a:cs typeface="Arial MT"/>
                        </a:rPr>
                        <a:t> </a:t>
                      </a:r>
                      <a:r>
                        <a:rPr lang="fr-FR" sz="1000" dirty="0">
                          <a:effectLst/>
                          <a:latin typeface="Arial MT"/>
                          <a:ea typeface="Arial MT"/>
                          <a:cs typeface="Arial MT"/>
                        </a:rPr>
                        <a:t>et</a:t>
                      </a:r>
                      <a:r>
                        <a:rPr lang="fr-FR" sz="1000" spc="-5" dirty="0">
                          <a:effectLst/>
                          <a:latin typeface="Arial MT"/>
                          <a:ea typeface="Arial MT"/>
                          <a:cs typeface="Arial MT"/>
                        </a:rPr>
                        <a:t> </a:t>
                      </a:r>
                      <a:r>
                        <a:rPr lang="fr-FR" sz="1000" dirty="0">
                          <a:effectLst/>
                          <a:latin typeface="Arial MT"/>
                          <a:ea typeface="Arial MT"/>
                          <a:cs typeface="Arial MT"/>
                        </a:rPr>
                        <a:t>d</a:t>
                      </a:r>
                      <a:r>
                        <a:rPr lang="fr-FR" sz="1000" spc="-15" dirty="0">
                          <a:effectLst/>
                          <a:latin typeface="Arial MT"/>
                          <a:ea typeface="Arial MT"/>
                          <a:cs typeface="Arial MT"/>
                        </a:rPr>
                        <a:t> </a:t>
                      </a:r>
                      <a:r>
                        <a:rPr lang="fr-FR" sz="1000" dirty="0">
                          <a:effectLst/>
                          <a:latin typeface="Arial MT"/>
                          <a:ea typeface="Arial MT"/>
                          <a:cs typeface="Arial MT"/>
                        </a:rPr>
                        <a:t>outils de transmission orale. Explorations vocales, jeux vocaux et corporels. Travail de l’interprétation, des nuances, de l’engagement physique des chanteurs. Direction de chœur.</a:t>
                      </a:r>
                      <a:endParaRPr lang="fr-FR" sz="1100" dirty="0">
                        <a:effectLst/>
                        <a:latin typeface="Arial MT"/>
                        <a:ea typeface="Arial MT"/>
                        <a:cs typeface="Arial M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tcPr>
                </a:tc>
                <a:tc hMerge="1">
                  <a:txBody>
                    <a:bodyPr/>
                    <a:lstStyle/>
                    <a:p>
                      <a:endParaRPr lang="fr-FR"/>
                    </a:p>
                  </a:txBody>
                  <a:tcPr>
                    <a:lnL w="12700" cap="flat" cmpd="sng" algn="ctr">
                      <a:solidFill>
                        <a:srgbClr val="000000"/>
                      </a:solidFill>
                      <a:prstDash val="solid"/>
                      <a:round/>
                      <a:headEnd type="none" w="med" len="med"/>
                      <a:tailEnd type="none" w="med" len="med"/>
                    </a:lnL>
                  </a:tcPr>
                </a:tc>
                <a:extLst>
                  <a:ext uri="{0D108BD9-81ED-4DB2-BD59-A6C34878D82A}">
                    <a16:rowId xmlns:a16="http://schemas.microsoft.com/office/drawing/2014/main" val="641996353"/>
                  </a:ext>
                </a:extLst>
              </a:tr>
              <a:tr h="339635">
                <a:tc gridSpan="2">
                  <a:txBody>
                    <a:bodyPr/>
                    <a:lstStyle/>
                    <a:p>
                      <a:pPr marL="4445" marR="107315" indent="34290">
                        <a:lnSpc>
                          <a:spcPct val="97000"/>
                        </a:lnSpc>
                        <a:spcBef>
                          <a:spcPts val="155"/>
                        </a:spcBef>
                        <a:spcAft>
                          <a:spcPts val="0"/>
                        </a:spcAft>
                      </a:pPr>
                      <a:r>
                        <a:rPr lang="fr-FR" sz="1000" dirty="0">
                          <a:effectLst/>
                          <a:latin typeface="Arial MT"/>
                          <a:ea typeface="Arial MT"/>
                          <a:cs typeface="Arial MT"/>
                        </a:rPr>
                        <a:t>Observations : Ce module contient 2 parties : 3 h en présentiel pour le chant choral et la direction et 3 h en</a:t>
                      </a:r>
                      <a:r>
                        <a:rPr lang="fr-FR" sz="1000" spc="5" dirty="0">
                          <a:effectLst/>
                          <a:latin typeface="Arial MT"/>
                          <a:ea typeface="Arial MT"/>
                          <a:cs typeface="Arial MT"/>
                        </a:rPr>
                        <a:t> </a:t>
                      </a:r>
                      <a:r>
                        <a:rPr lang="fr-FR" sz="1000" dirty="0">
                          <a:effectLst/>
                          <a:latin typeface="Arial MT"/>
                          <a:ea typeface="Arial MT"/>
                          <a:cs typeface="Arial MT"/>
                        </a:rPr>
                        <a:t>distanciel</a:t>
                      </a:r>
                      <a:r>
                        <a:rPr lang="fr-FR" sz="1000" spc="-35" dirty="0">
                          <a:effectLst/>
                          <a:latin typeface="Arial MT"/>
                          <a:ea typeface="Arial MT"/>
                          <a:cs typeface="Arial MT"/>
                        </a:rPr>
                        <a:t> </a:t>
                      </a:r>
                      <a:r>
                        <a:rPr lang="fr-FR" sz="1000" dirty="0">
                          <a:effectLst/>
                          <a:latin typeface="Arial MT"/>
                          <a:ea typeface="Arial MT"/>
                          <a:cs typeface="Arial MT"/>
                        </a:rPr>
                        <a:t>pour</a:t>
                      </a:r>
                      <a:r>
                        <a:rPr lang="fr-FR" sz="1000" spc="-20" dirty="0">
                          <a:effectLst/>
                          <a:latin typeface="Arial MT"/>
                          <a:ea typeface="Arial MT"/>
                          <a:cs typeface="Arial MT"/>
                        </a:rPr>
                        <a:t> </a:t>
                      </a:r>
                      <a:r>
                        <a:rPr lang="fr-FR" sz="1000" dirty="0">
                          <a:effectLst/>
                          <a:latin typeface="Arial MT"/>
                          <a:ea typeface="Arial MT"/>
                          <a:cs typeface="Arial MT"/>
                        </a:rPr>
                        <a:t>une</a:t>
                      </a:r>
                      <a:r>
                        <a:rPr lang="fr-FR" sz="1000" spc="-30" dirty="0">
                          <a:effectLst/>
                          <a:latin typeface="Arial MT"/>
                          <a:ea typeface="Arial MT"/>
                          <a:cs typeface="Arial MT"/>
                        </a:rPr>
                        <a:t> </a:t>
                      </a:r>
                      <a:r>
                        <a:rPr lang="fr-FR" sz="1000" dirty="0">
                          <a:effectLst/>
                          <a:latin typeface="Arial MT"/>
                          <a:ea typeface="Arial MT"/>
                          <a:cs typeface="Arial MT"/>
                        </a:rPr>
                        <a:t>formation</a:t>
                      </a:r>
                      <a:r>
                        <a:rPr lang="fr-FR" sz="1000" spc="-20" dirty="0">
                          <a:effectLst/>
                          <a:latin typeface="Arial MT"/>
                          <a:ea typeface="Arial MT"/>
                          <a:cs typeface="Arial MT"/>
                        </a:rPr>
                        <a:t> </a:t>
                      </a:r>
                      <a:r>
                        <a:rPr lang="fr-FR" sz="1000" dirty="0">
                          <a:effectLst/>
                          <a:latin typeface="Arial MT"/>
                          <a:ea typeface="Arial MT"/>
                          <a:cs typeface="Arial MT"/>
                        </a:rPr>
                        <a:t>Magistère</a:t>
                      </a:r>
                      <a:r>
                        <a:rPr lang="fr-FR" sz="1000" spc="-30" dirty="0">
                          <a:effectLst/>
                          <a:latin typeface="Arial MT"/>
                          <a:ea typeface="Arial MT"/>
                          <a:cs typeface="Arial MT"/>
                        </a:rPr>
                        <a:t> </a:t>
                      </a:r>
                      <a:r>
                        <a:rPr lang="fr-FR" sz="1000" dirty="0">
                          <a:effectLst/>
                          <a:latin typeface="Arial MT"/>
                          <a:ea typeface="Arial MT"/>
                          <a:cs typeface="Arial MT"/>
                        </a:rPr>
                        <a:t>sur</a:t>
                      </a:r>
                      <a:r>
                        <a:rPr lang="fr-FR" sz="1000" spc="-20" dirty="0">
                          <a:effectLst/>
                          <a:latin typeface="Arial MT"/>
                          <a:ea typeface="Arial MT"/>
                          <a:cs typeface="Arial MT"/>
                        </a:rPr>
                        <a:t> </a:t>
                      </a:r>
                      <a:r>
                        <a:rPr lang="fr-FR" sz="1000" dirty="0">
                          <a:effectLst/>
                          <a:latin typeface="Arial MT"/>
                          <a:ea typeface="Arial MT"/>
                          <a:cs typeface="Arial MT"/>
                        </a:rPr>
                        <a:t>la</a:t>
                      </a:r>
                      <a:r>
                        <a:rPr lang="fr-FR" sz="1000" spc="-20" dirty="0">
                          <a:effectLst/>
                          <a:latin typeface="Arial MT"/>
                          <a:ea typeface="Arial MT"/>
                          <a:cs typeface="Arial MT"/>
                        </a:rPr>
                        <a:t> </a:t>
                      </a:r>
                      <a:r>
                        <a:rPr lang="fr-FR" sz="1000" dirty="0">
                          <a:effectLst/>
                          <a:latin typeface="Arial MT"/>
                          <a:ea typeface="Arial MT"/>
                          <a:cs typeface="Arial MT"/>
                        </a:rPr>
                        <a:t>physiologie</a:t>
                      </a:r>
                      <a:r>
                        <a:rPr lang="fr-FR" sz="1000" spc="-30" dirty="0">
                          <a:effectLst/>
                          <a:latin typeface="Arial MT"/>
                          <a:ea typeface="Arial MT"/>
                          <a:cs typeface="Arial MT"/>
                        </a:rPr>
                        <a:t> </a:t>
                      </a:r>
                      <a:r>
                        <a:rPr lang="fr-FR" sz="1000" dirty="0">
                          <a:effectLst/>
                          <a:latin typeface="Arial MT"/>
                          <a:ea typeface="Arial MT"/>
                          <a:cs typeface="Arial MT"/>
                        </a:rPr>
                        <a:t>de</a:t>
                      </a:r>
                      <a:r>
                        <a:rPr lang="fr-FR" sz="1000" spc="-30" dirty="0">
                          <a:effectLst/>
                          <a:latin typeface="Arial MT"/>
                          <a:ea typeface="Arial MT"/>
                          <a:cs typeface="Arial MT"/>
                        </a:rPr>
                        <a:t> </a:t>
                      </a:r>
                      <a:r>
                        <a:rPr lang="fr-FR" sz="1000" dirty="0">
                          <a:effectLst/>
                          <a:latin typeface="Arial MT"/>
                          <a:ea typeface="Arial MT"/>
                          <a:cs typeface="Arial MT"/>
                        </a:rPr>
                        <a:t>la</a:t>
                      </a:r>
                      <a:r>
                        <a:rPr lang="fr-FR" sz="1000" spc="-25" dirty="0">
                          <a:effectLst/>
                          <a:latin typeface="Arial MT"/>
                          <a:ea typeface="Arial MT"/>
                          <a:cs typeface="Arial MT"/>
                        </a:rPr>
                        <a:t> </a:t>
                      </a:r>
                      <a:r>
                        <a:rPr lang="fr-FR" sz="1000" dirty="0">
                          <a:effectLst/>
                          <a:latin typeface="Arial MT"/>
                          <a:ea typeface="Arial MT"/>
                          <a:cs typeface="Arial MT"/>
                        </a:rPr>
                        <a:t>voix</a:t>
                      </a:r>
                      <a:r>
                        <a:rPr lang="fr-FR" sz="1000" spc="-20" dirty="0">
                          <a:effectLst/>
                          <a:latin typeface="Arial MT"/>
                          <a:ea typeface="Arial MT"/>
                          <a:cs typeface="Arial MT"/>
                        </a:rPr>
                        <a:t> </a:t>
                      </a:r>
                      <a:r>
                        <a:rPr lang="fr-FR" sz="1000" dirty="0">
                          <a:effectLst/>
                          <a:latin typeface="Arial MT"/>
                          <a:ea typeface="Arial MT"/>
                          <a:cs typeface="Arial MT"/>
                        </a:rPr>
                        <a:t>et</a:t>
                      </a:r>
                      <a:r>
                        <a:rPr lang="fr-FR" sz="1000" spc="-30" dirty="0">
                          <a:effectLst/>
                          <a:latin typeface="Arial MT"/>
                          <a:ea typeface="Arial MT"/>
                          <a:cs typeface="Arial MT"/>
                        </a:rPr>
                        <a:t> </a:t>
                      </a:r>
                      <a:r>
                        <a:rPr lang="fr-FR" sz="1000" dirty="0">
                          <a:effectLst/>
                          <a:latin typeface="Arial MT"/>
                          <a:ea typeface="Arial MT"/>
                          <a:cs typeface="Arial MT"/>
                        </a:rPr>
                        <a:t>un</a:t>
                      </a:r>
                      <a:r>
                        <a:rPr lang="fr-FR" sz="1000" spc="-25" dirty="0">
                          <a:effectLst/>
                          <a:latin typeface="Arial MT"/>
                          <a:ea typeface="Arial MT"/>
                          <a:cs typeface="Arial MT"/>
                        </a:rPr>
                        <a:t> </a:t>
                      </a:r>
                      <a:r>
                        <a:rPr lang="fr-FR" sz="1000" dirty="0">
                          <a:effectLst/>
                          <a:latin typeface="Arial MT"/>
                          <a:ea typeface="Arial MT"/>
                          <a:cs typeface="Arial MT"/>
                        </a:rPr>
                        <a:t>travail</a:t>
                      </a:r>
                      <a:r>
                        <a:rPr lang="fr-FR" sz="1000" spc="-30" dirty="0">
                          <a:effectLst/>
                          <a:latin typeface="Arial MT"/>
                          <a:ea typeface="Arial MT"/>
                          <a:cs typeface="Arial MT"/>
                        </a:rPr>
                        <a:t> </a:t>
                      </a:r>
                      <a:r>
                        <a:rPr lang="fr-FR" sz="1000" dirty="0">
                          <a:effectLst/>
                          <a:latin typeface="Arial MT"/>
                          <a:ea typeface="Arial MT"/>
                          <a:cs typeface="Arial MT"/>
                        </a:rPr>
                        <a:t>personnel</a:t>
                      </a:r>
                      <a:r>
                        <a:rPr lang="fr-FR" sz="1000" spc="-35" dirty="0">
                          <a:effectLst/>
                          <a:latin typeface="Arial MT"/>
                          <a:ea typeface="Arial MT"/>
                          <a:cs typeface="Arial MT"/>
                        </a:rPr>
                        <a:t> </a:t>
                      </a:r>
                      <a:r>
                        <a:rPr lang="fr-FR" sz="1000" dirty="0">
                          <a:effectLst/>
                          <a:latin typeface="Arial MT"/>
                          <a:ea typeface="Arial MT"/>
                          <a:cs typeface="Arial MT"/>
                        </a:rPr>
                        <a:t>d</a:t>
                      </a:r>
                      <a:r>
                        <a:rPr lang="fr-FR" sz="1000" spc="-25" dirty="0">
                          <a:effectLst/>
                          <a:latin typeface="Arial MT"/>
                          <a:ea typeface="Arial MT"/>
                          <a:cs typeface="Arial MT"/>
                        </a:rPr>
                        <a:t> </a:t>
                      </a:r>
                      <a:r>
                        <a:rPr lang="fr-FR" sz="1000" dirty="0">
                          <a:effectLst/>
                          <a:latin typeface="Arial MT"/>
                          <a:ea typeface="Arial MT"/>
                          <a:cs typeface="Arial MT"/>
                        </a:rPr>
                        <a:t>expérimentation </a:t>
                      </a:r>
                      <a:r>
                        <a:rPr lang="fr-FR" sz="1000" spc="-260" dirty="0">
                          <a:effectLst/>
                          <a:latin typeface="Arial MT"/>
                          <a:ea typeface="Arial MT"/>
                          <a:cs typeface="Arial MT"/>
                        </a:rPr>
                        <a:t> </a:t>
                      </a:r>
                      <a:r>
                        <a:rPr lang="fr-FR" sz="1000" dirty="0">
                          <a:effectLst/>
                          <a:latin typeface="Arial MT"/>
                          <a:ea typeface="Arial MT"/>
                          <a:cs typeface="Arial MT"/>
                        </a:rPr>
                        <a:t>avec</a:t>
                      </a:r>
                      <a:r>
                        <a:rPr lang="fr-FR" sz="1000" spc="-5" dirty="0">
                          <a:effectLst/>
                          <a:latin typeface="Arial MT"/>
                          <a:ea typeface="Arial MT"/>
                          <a:cs typeface="Arial MT"/>
                        </a:rPr>
                        <a:t> </a:t>
                      </a:r>
                      <a:r>
                        <a:rPr lang="fr-FR" sz="1000" dirty="0">
                          <a:effectLst/>
                          <a:latin typeface="Arial MT"/>
                          <a:ea typeface="Arial MT"/>
                          <a:cs typeface="Arial MT"/>
                        </a:rPr>
                        <a:t>sa</a:t>
                      </a:r>
                      <a:r>
                        <a:rPr lang="fr-FR" sz="1000" spc="-5" dirty="0">
                          <a:effectLst/>
                          <a:latin typeface="Arial MT"/>
                          <a:ea typeface="Arial MT"/>
                          <a:cs typeface="Arial MT"/>
                        </a:rPr>
                        <a:t> </a:t>
                      </a:r>
                      <a:r>
                        <a:rPr lang="fr-FR" sz="1000" dirty="0">
                          <a:effectLst/>
                          <a:latin typeface="Arial MT"/>
                          <a:ea typeface="Arial MT"/>
                          <a:cs typeface="Arial MT"/>
                        </a:rPr>
                        <a:t>classe.</a:t>
                      </a:r>
                      <a:endParaRPr lang="fr-FR" sz="1100" dirty="0">
                        <a:effectLst/>
                        <a:latin typeface="Arial MT"/>
                        <a:ea typeface="Arial MT"/>
                        <a:cs typeface="Arial MT"/>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tcPr>
                </a:tc>
                <a:tc hMerge="1">
                  <a:txBody>
                    <a:bodyPr/>
                    <a:lstStyle/>
                    <a:p>
                      <a:endParaRPr lang="fr-FR"/>
                    </a:p>
                  </a:txBody>
                  <a:tcPr>
                    <a:lnL w="12700" cap="flat" cmpd="sng" algn="ctr">
                      <a:solidFill>
                        <a:srgbClr val="000000"/>
                      </a:solidFill>
                      <a:prstDash val="solid"/>
                      <a:round/>
                      <a:headEnd type="none" w="med" len="med"/>
                      <a:tailEnd type="none" w="med" len="med"/>
                    </a:lnL>
                  </a:tcPr>
                </a:tc>
                <a:extLst>
                  <a:ext uri="{0D108BD9-81ED-4DB2-BD59-A6C34878D82A}">
                    <a16:rowId xmlns:a16="http://schemas.microsoft.com/office/drawing/2014/main" val="2586181254"/>
                  </a:ext>
                </a:extLst>
              </a:tr>
              <a:tr h="180000">
                <a:tc>
                  <a:txBody>
                    <a:bodyPr/>
                    <a:lstStyle/>
                    <a:p>
                      <a:pPr marL="38735">
                        <a:spcBef>
                          <a:spcPts val="140"/>
                        </a:spcBef>
                      </a:pPr>
                      <a:r>
                        <a:rPr lang="fr-FR" sz="1000" dirty="0">
                          <a:effectLst/>
                          <a:latin typeface="Arial MT"/>
                          <a:ea typeface="Arial MT"/>
                          <a:cs typeface="Arial MT"/>
                        </a:rPr>
                        <a:t>Durée</a:t>
                      </a:r>
                      <a:r>
                        <a:rPr lang="fr-FR" sz="1000" spc="-15" dirty="0">
                          <a:effectLst/>
                          <a:latin typeface="Arial MT"/>
                          <a:ea typeface="Arial MT"/>
                          <a:cs typeface="Arial MT"/>
                        </a:rPr>
                        <a:t> </a:t>
                      </a:r>
                      <a:r>
                        <a:rPr lang="fr-FR" sz="1000" dirty="0">
                          <a:effectLst/>
                          <a:latin typeface="Arial MT"/>
                          <a:ea typeface="Arial MT"/>
                          <a:cs typeface="Arial MT"/>
                        </a:rPr>
                        <a:t>:</a:t>
                      </a:r>
                      <a:r>
                        <a:rPr lang="fr-FR" sz="1000" spc="-15" dirty="0">
                          <a:effectLst/>
                          <a:latin typeface="Arial MT"/>
                          <a:ea typeface="Arial MT"/>
                          <a:cs typeface="Arial MT"/>
                        </a:rPr>
                        <a:t> </a:t>
                      </a:r>
                      <a:r>
                        <a:rPr lang="fr-FR" sz="1000" dirty="0">
                          <a:effectLst/>
                          <a:latin typeface="Arial MT"/>
                          <a:ea typeface="Arial MT"/>
                          <a:cs typeface="Arial MT"/>
                        </a:rPr>
                        <a:t>6</a:t>
                      </a:r>
                      <a:r>
                        <a:rPr lang="fr-FR" sz="1000" spc="-10" dirty="0">
                          <a:effectLst/>
                          <a:latin typeface="Arial MT"/>
                          <a:ea typeface="Arial MT"/>
                          <a:cs typeface="Arial MT"/>
                        </a:rPr>
                        <a:t> </a:t>
                      </a:r>
                      <a:r>
                        <a:rPr lang="fr-FR" sz="1000" dirty="0">
                          <a:effectLst/>
                          <a:latin typeface="Arial MT"/>
                          <a:ea typeface="Arial MT"/>
                          <a:cs typeface="Arial MT"/>
                        </a:rPr>
                        <a:t>heures</a:t>
                      </a:r>
                      <a:endParaRPr lang="fr-FR" sz="1100" dirty="0">
                        <a:effectLst/>
                        <a:latin typeface="Arial MT"/>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0640">
                        <a:spcBef>
                          <a:spcPts val="135"/>
                        </a:spcBef>
                        <a:spcAft>
                          <a:spcPts val="0"/>
                        </a:spcAft>
                      </a:pPr>
                      <a:r>
                        <a:rPr lang="fr-FR" sz="1000" dirty="0">
                          <a:effectLst/>
                          <a:latin typeface="Arial MT"/>
                          <a:ea typeface="Arial MT"/>
                          <a:cs typeface="Arial MT"/>
                        </a:rPr>
                        <a:t>Lieu</a:t>
                      </a:r>
                      <a:r>
                        <a:rPr lang="fr-FR" sz="1000" spc="-15" dirty="0">
                          <a:effectLst/>
                          <a:latin typeface="Arial MT"/>
                          <a:ea typeface="Arial MT"/>
                          <a:cs typeface="Arial MT"/>
                        </a:rPr>
                        <a:t> </a:t>
                      </a:r>
                      <a:r>
                        <a:rPr lang="fr-FR" sz="1000" dirty="0">
                          <a:effectLst/>
                          <a:latin typeface="Arial MT"/>
                          <a:ea typeface="Arial MT"/>
                          <a:cs typeface="Arial MT"/>
                        </a:rPr>
                        <a:t>:</a:t>
                      </a:r>
                      <a:r>
                        <a:rPr lang="fr-FR" sz="1000" spc="-20" dirty="0">
                          <a:effectLst/>
                          <a:latin typeface="Arial MT"/>
                          <a:ea typeface="Arial MT"/>
                          <a:cs typeface="Arial MT"/>
                        </a:rPr>
                        <a:t> </a:t>
                      </a:r>
                      <a:r>
                        <a:rPr lang="fr-FR" sz="1000" dirty="0">
                          <a:effectLst/>
                          <a:latin typeface="Arial MT"/>
                          <a:ea typeface="Arial MT"/>
                          <a:cs typeface="Arial MT"/>
                        </a:rPr>
                        <a:t>A</a:t>
                      </a:r>
                      <a:r>
                        <a:rPr lang="fr-FR" sz="1000" spc="-20" dirty="0">
                          <a:effectLst/>
                          <a:latin typeface="Arial MT"/>
                          <a:ea typeface="Arial MT"/>
                          <a:cs typeface="Arial MT"/>
                        </a:rPr>
                        <a:t> </a:t>
                      </a:r>
                      <a:r>
                        <a:rPr lang="fr-FR" sz="1000" dirty="0">
                          <a:effectLst/>
                          <a:latin typeface="Arial MT"/>
                          <a:ea typeface="Arial MT"/>
                          <a:cs typeface="Arial MT"/>
                        </a:rPr>
                        <a:t>définir</a:t>
                      </a:r>
                      <a:endParaRPr lang="fr-FR" sz="1100" dirty="0">
                        <a:effectLst/>
                        <a:latin typeface="Arial MT"/>
                        <a:ea typeface="Arial MT"/>
                        <a:cs typeface="Arial MT"/>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40888583"/>
                  </a:ext>
                </a:extLst>
              </a:tr>
            </a:tbl>
          </a:graphicData>
        </a:graphic>
      </p:graphicFrame>
    </p:spTree>
    <p:extLst>
      <p:ext uri="{BB962C8B-B14F-4D97-AF65-F5344CB8AC3E}">
        <p14:creationId xmlns:p14="http://schemas.microsoft.com/office/powerpoint/2010/main" val="39411295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a:extLst>
              <a:ext uri="{FF2B5EF4-FFF2-40B4-BE49-F238E27FC236}">
                <a16:creationId xmlns:a16="http://schemas.microsoft.com/office/drawing/2014/main" id="{1E4E1581-D290-46D6-B8BA-D13C90360432}"/>
              </a:ext>
            </a:extLst>
          </p:cNvPr>
          <p:cNvSpPr txBox="1"/>
          <p:nvPr/>
        </p:nvSpPr>
        <p:spPr>
          <a:xfrm>
            <a:off x="4854744" y="167119"/>
            <a:ext cx="2482511" cy="307777"/>
          </a:xfrm>
          <a:prstGeom prst="rect">
            <a:avLst/>
          </a:prstGeom>
          <a:noFill/>
        </p:spPr>
        <p:txBody>
          <a:bodyPr wrap="square" rtlCol="0">
            <a:spAutoFit/>
          </a:bodyPr>
          <a:lstStyle/>
          <a:p>
            <a:r>
              <a:rPr lang="fr-FR" sz="1400" dirty="0"/>
              <a:t>DISPOSITIFS du PAF 2022-2023</a:t>
            </a:r>
          </a:p>
        </p:txBody>
      </p:sp>
      <p:sp>
        <p:nvSpPr>
          <p:cNvPr id="4" name="Espace réservé du numéro de diapositive 3">
            <a:extLst>
              <a:ext uri="{FF2B5EF4-FFF2-40B4-BE49-F238E27FC236}">
                <a16:creationId xmlns:a16="http://schemas.microsoft.com/office/drawing/2014/main" id="{07018DD1-E485-48EA-9B8A-A9F3E03F96FC}"/>
              </a:ext>
            </a:extLst>
          </p:cNvPr>
          <p:cNvSpPr>
            <a:spLocks noGrp="1"/>
          </p:cNvSpPr>
          <p:nvPr>
            <p:ph type="sldNum" sz="quarter" idx="12"/>
          </p:nvPr>
        </p:nvSpPr>
        <p:spPr/>
        <p:txBody>
          <a:bodyPr/>
          <a:lstStyle/>
          <a:p>
            <a:fld id="{B09499B9-A54A-48B6-A9F5-EC93DEB5225B}" type="slidenum">
              <a:rPr lang="fr-FR" smtClean="0"/>
              <a:t>36</a:t>
            </a:fld>
            <a:endParaRPr lang="fr-FR" dirty="0"/>
          </a:p>
        </p:txBody>
      </p:sp>
      <p:graphicFrame>
        <p:nvGraphicFramePr>
          <p:cNvPr id="8" name="Tableau 7">
            <a:extLst>
              <a:ext uri="{FF2B5EF4-FFF2-40B4-BE49-F238E27FC236}">
                <a16:creationId xmlns:a16="http://schemas.microsoft.com/office/drawing/2014/main" id="{2E3FBFC7-7867-49EC-A99C-4FBA4125A1A9}"/>
              </a:ext>
            </a:extLst>
          </p:cNvPr>
          <p:cNvGraphicFramePr>
            <a:graphicFrameLocks noGrp="1"/>
          </p:cNvGraphicFramePr>
          <p:nvPr>
            <p:extLst>
              <p:ext uri="{D42A27DB-BD31-4B8C-83A1-F6EECF244321}">
                <p14:modId xmlns:p14="http://schemas.microsoft.com/office/powerpoint/2010/main" val="2377620946"/>
              </p:ext>
            </p:extLst>
          </p:nvPr>
        </p:nvGraphicFramePr>
        <p:xfrm>
          <a:off x="1297809" y="730633"/>
          <a:ext cx="10055991" cy="2023110"/>
        </p:xfrm>
        <a:graphic>
          <a:graphicData uri="http://schemas.openxmlformats.org/drawingml/2006/table">
            <a:tbl>
              <a:tblPr firstRow="1" firstCol="1" lastRow="1" lastCol="1" bandRow="1" bandCol="1"/>
              <a:tblGrid>
                <a:gridCol w="4971980">
                  <a:extLst>
                    <a:ext uri="{9D8B030D-6E8A-4147-A177-3AD203B41FA5}">
                      <a16:colId xmlns:a16="http://schemas.microsoft.com/office/drawing/2014/main" val="1733045982"/>
                    </a:ext>
                  </a:extLst>
                </a:gridCol>
                <a:gridCol w="5084011">
                  <a:extLst>
                    <a:ext uri="{9D8B030D-6E8A-4147-A177-3AD203B41FA5}">
                      <a16:colId xmlns:a16="http://schemas.microsoft.com/office/drawing/2014/main" val="3772857876"/>
                    </a:ext>
                  </a:extLst>
                </a:gridCol>
              </a:tblGrid>
              <a:tr h="219710">
                <a:tc gridSpan="2">
                  <a:txBody>
                    <a:bodyPr/>
                    <a:lstStyle/>
                    <a:p>
                      <a:pPr marL="43180">
                        <a:spcBef>
                          <a:spcPts val="95"/>
                        </a:spcBef>
                        <a:spcAft>
                          <a:spcPts val="0"/>
                        </a:spcAft>
                      </a:pPr>
                      <a:r>
                        <a:rPr lang="fr-FR" sz="1100" b="1" dirty="0">
                          <a:solidFill>
                            <a:schemeClr val="bg1"/>
                          </a:solidFill>
                          <a:effectLst/>
                          <a:latin typeface="Arial" panose="020B0604020202020204" pitchFamily="34" charset="0"/>
                          <a:ea typeface="Arial MT"/>
                          <a:cs typeface="Arial MT"/>
                        </a:rPr>
                        <a:t>Dispositif</a:t>
                      </a:r>
                      <a:r>
                        <a:rPr lang="fr-FR" sz="1100" b="1" spc="15" dirty="0">
                          <a:solidFill>
                            <a:schemeClr val="bg1"/>
                          </a:solidFill>
                          <a:effectLst/>
                          <a:latin typeface="Arial" panose="020B0604020202020204" pitchFamily="34" charset="0"/>
                          <a:ea typeface="Arial MT"/>
                          <a:cs typeface="Arial MT"/>
                        </a:rPr>
                        <a:t> </a:t>
                      </a:r>
                      <a:r>
                        <a:rPr lang="fr-FR" sz="1100" b="1" dirty="0">
                          <a:solidFill>
                            <a:schemeClr val="bg1"/>
                          </a:solidFill>
                          <a:effectLst/>
                          <a:latin typeface="Arial" panose="020B0604020202020204" pitchFamily="34" charset="0"/>
                          <a:ea typeface="Arial MT"/>
                          <a:cs typeface="Arial MT"/>
                        </a:rPr>
                        <a:t>:</a:t>
                      </a:r>
                      <a:r>
                        <a:rPr lang="fr-FR" sz="1100" b="1" spc="15" dirty="0">
                          <a:solidFill>
                            <a:schemeClr val="bg1"/>
                          </a:solidFill>
                          <a:effectLst/>
                          <a:latin typeface="Arial" panose="020B0604020202020204" pitchFamily="34" charset="0"/>
                          <a:ea typeface="Arial MT"/>
                          <a:cs typeface="Arial MT"/>
                        </a:rPr>
                        <a:t> </a:t>
                      </a:r>
                      <a:r>
                        <a:rPr lang="fr-FR" sz="1100" b="1" dirty="0">
                          <a:solidFill>
                            <a:schemeClr val="bg1"/>
                          </a:solidFill>
                          <a:effectLst/>
                          <a:latin typeface="Arial" panose="020B0604020202020204" pitchFamily="34" charset="0"/>
                          <a:ea typeface="Arial MT"/>
                          <a:cs typeface="Arial MT"/>
                        </a:rPr>
                        <a:t>SC30</a:t>
                      </a:r>
                      <a:r>
                        <a:rPr lang="fr-FR" sz="1100" b="1" spc="10" dirty="0">
                          <a:solidFill>
                            <a:schemeClr val="bg1"/>
                          </a:solidFill>
                          <a:effectLst/>
                          <a:latin typeface="Arial" panose="020B0604020202020204" pitchFamily="34" charset="0"/>
                          <a:ea typeface="Arial MT"/>
                          <a:cs typeface="Arial MT"/>
                        </a:rPr>
                        <a:t> </a:t>
                      </a:r>
                      <a:r>
                        <a:rPr lang="fr-FR" sz="1100" b="1" dirty="0">
                          <a:solidFill>
                            <a:schemeClr val="bg1"/>
                          </a:solidFill>
                          <a:effectLst/>
                          <a:latin typeface="Arial" panose="020B0604020202020204" pitchFamily="34" charset="0"/>
                          <a:ea typeface="Arial MT"/>
                          <a:cs typeface="Arial MT"/>
                        </a:rPr>
                        <a:t>-</a:t>
                      </a:r>
                      <a:r>
                        <a:rPr lang="fr-FR" sz="1100" b="1" spc="10" dirty="0">
                          <a:solidFill>
                            <a:schemeClr val="bg1"/>
                          </a:solidFill>
                          <a:effectLst/>
                          <a:latin typeface="Arial" panose="020B0604020202020204" pitchFamily="34" charset="0"/>
                          <a:ea typeface="Arial MT"/>
                          <a:cs typeface="Arial MT"/>
                        </a:rPr>
                        <a:t> </a:t>
                      </a:r>
                      <a:r>
                        <a:rPr lang="fr-FR" sz="1100" b="1" dirty="0">
                          <a:solidFill>
                            <a:schemeClr val="bg1"/>
                          </a:solidFill>
                          <a:effectLst/>
                          <a:latin typeface="Arial" panose="020B0604020202020204" pitchFamily="34" charset="0"/>
                          <a:ea typeface="Arial MT"/>
                          <a:cs typeface="Arial MT"/>
                        </a:rPr>
                        <a:t>Réunion</a:t>
                      </a:r>
                      <a:r>
                        <a:rPr lang="fr-FR" sz="1100" b="1" spc="10" dirty="0">
                          <a:solidFill>
                            <a:schemeClr val="bg1"/>
                          </a:solidFill>
                          <a:effectLst/>
                          <a:latin typeface="Arial" panose="020B0604020202020204" pitchFamily="34" charset="0"/>
                          <a:ea typeface="Arial MT"/>
                          <a:cs typeface="Arial MT"/>
                        </a:rPr>
                        <a:t> </a:t>
                      </a:r>
                      <a:r>
                        <a:rPr lang="fr-FR" sz="1100" b="1" dirty="0">
                          <a:solidFill>
                            <a:schemeClr val="bg1"/>
                          </a:solidFill>
                          <a:effectLst/>
                          <a:latin typeface="Arial" panose="020B0604020202020204" pitchFamily="34" charset="0"/>
                          <a:ea typeface="Arial MT"/>
                          <a:cs typeface="Arial MT"/>
                        </a:rPr>
                        <a:t>des</a:t>
                      </a:r>
                      <a:r>
                        <a:rPr lang="fr-FR" sz="1100" b="1" spc="10" dirty="0">
                          <a:solidFill>
                            <a:schemeClr val="bg1"/>
                          </a:solidFill>
                          <a:effectLst/>
                          <a:latin typeface="Arial" panose="020B0604020202020204" pitchFamily="34" charset="0"/>
                          <a:ea typeface="Arial MT"/>
                          <a:cs typeface="Arial MT"/>
                        </a:rPr>
                        <a:t> </a:t>
                      </a:r>
                      <a:r>
                        <a:rPr lang="fr-FR" sz="1100" b="1" dirty="0">
                          <a:solidFill>
                            <a:schemeClr val="bg1"/>
                          </a:solidFill>
                          <a:effectLst/>
                          <a:latin typeface="Arial" panose="020B0604020202020204" pitchFamily="34" charset="0"/>
                          <a:ea typeface="Arial MT"/>
                          <a:cs typeface="Arial MT"/>
                        </a:rPr>
                        <a:t>directeurs</a:t>
                      </a:r>
                      <a:r>
                        <a:rPr lang="fr-FR" sz="1100" b="1" spc="10" dirty="0">
                          <a:solidFill>
                            <a:schemeClr val="bg1"/>
                          </a:solidFill>
                          <a:effectLst/>
                          <a:latin typeface="Arial" panose="020B0604020202020204" pitchFamily="34" charset="0"/>
                          <a:ea typeface="Arial MT"/>
                          <a:cs typeface="Arial MT"/>
                        </a:rPr>
                        <a:t> </a:t>
                      </a:r>
                      <a:r>
                        <a:rPr lang="fr-FR" sz="1100" b="1" dirty="0">
                          <a:solidFill>
                            <a:schemeClr val="bg1"/>
                          </a:solidFill>
                          <a:effectLst/>
                          <a:latin typeface="Arial" panose="020B0604020202020204" pitchFamily="34" charset="0"/>
                          <a:ea typeface="Arial MT"/>
                          <a:cs typeface="Arial MT"/>
                        </a:rPr>
                        <a:t>-</a:t>
                      </a:r>
                      <a:r>
                        <a:rPr lang="fr-FR" sz="1100" b="1" spc="10" dirty="0">
                          <a:solidFill>
                            <a:schemeClr val="bg1"/>
                          </a:solidFill>
                          <a:effectLst/>
                          <a:latin typeface="Arial" panose="020B0604020202020204" pitchFamily="34" charset="0"/>
                          <a:ea typeface="Arial MT"/>
                          <a:cs typeface="Arial MT"/>
                        </a:rPr>
                        <a:t> </a:t>
                      </a:r>
                      <a:r>
                        <a:rPr lang="fr-FR" sz="1100" b="1" dirty="0">
                          <a:solidFill>
                            <a:schemeClr val="bg1"/>
                          </a:solidFill>
                          <a:effectLst/>
                          <a:latin typeface="Arial" panose="020B0604020202020204" pitchFamily="34" charset="0"/>
                          <a:ea typeface="Arial MT"/>
                          <a:cs typeface="Arial MT"/>
                        </a:rPr>
                        <a:t>Saint</a:t>
                      </a:r>
                      <a:r>
                        <a:rPr lang="fr-FR" sz="1100" b="1" spc="15" dirty="0">
                          <a:solidFill>
                            <a:schemeClr val="bg1"/>
                          </a:solidFill>
                          <a:effectLst/>
                          <a:latin typeface="Arial" panose="020B0604020202020204" pitchFamily="34" charset="0"/>
                          <a:ea typeface="Arial MT"/>
                          <a:cs typeface="Arial MT"/>
                        </a:rPr>
                        <a:t> </a:t>
                      </a:r>
                      <a:r>
                        <a:rPr lang="fr-FR" sz="1100" b="1" dirty="0">
                          <a:solidFill>
                            <a:schemeClr val="bg1"/>
                          </a:solidFill>
                          <a:effectLst/>
                          <a:latin typeface="Arial" panose="020B0604020202020204" pitchFamily="34" charset="0"/>
                          <a:ea typeface="Arial MT"/>
                          <a:cs typeface="Arial MT"/>
                        </a:rPr>
                        <a:t>Claude</a:t>
                      </a:r>
                      <a:endParaRPr lang="fr-FR" sz="1100" dirty="0">
                        <a:solidFill>
                          <a:schemeClr val="bg1"/>
                        </a:solidFill>
                        <a:effectLst/>
                        <a:latin typeface="Arial MT"/>
                        <a:ea typeface="Arial MT"/>
                        <a:cs typeface="Arial MT"/>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solidFill>
                      <a:srgbClr val="587FCB"/>
                    </a:solidFill>
                  </a:tcPr>
                </a:tc>
                <a:tc hMerge="1">
                  <a:txBody>
                    <a:bodyPr/>
                    <a:lstStyle/>
                    <a:p>
                      <a:endParaRPr lang="fr-FR"/>
                    </a:p>
                  </a:txBody>
                  <a:tcPr/>
                </a:tc>
                <a:extLst>
                  <a:ext uri="{0D108BD9-81ED-4DB2-BD59-A6C34878D82A}">
                    <a16:rowId xmlns:a16="http://schemas.microsoft.com/office/drawing/2014/main" val="1513741318"/>
                  </a:ext>
                </a:extLst>
              </a:tr>
              <a:tr h="265430">
                <a:tc>
                  <a:txBody>
                    <a:bodyPr/>
                    <a:lstStyle/>
                    <a:p>
                      <a:pPr marL="38735">
                        <a:spcBef>
                          <a:spcPts val="265"/>
                        </a:spcBef>
                      </a:pPr>
                      <a:r>
                        <a:rPr lang="fr-FR" sz="1000" b="1" dirty="0">
                          <a:effectLst/>
                          <a:latin typeface="Arial" panose="020B0604020202020204" pitchFamily="34" charset="0"/>
                          <a:ea typeface="Arial MT"/>
                          <a:cs typeface="Arial MT"/>
                        </a:rPr>
                        <a:t>Identifiant</a:t>
                      </a:r>
                      <a:r>
                        <a:rPr lang="fr-FR" sz="1000" b="1" spc="-20" dirty="0">
                          <a:effectLst/>
                          <a:latin typeface="Arial" panose="020B0604020202020204" pitchFamily="34" charset="0"/>
                          <a:ea typeface="Arial MT"/>
                          <a:cs typeface="Arial MT"/>
                        </a:rPr>
                        <a:t> </a:t>
                      </a:r>
                      <a:r>
                        <a:rPr lang="fr-FR" sz="1000" b="1" dirty="0">
                          <a:effectLst/>
                          <a:latin typeface="Arial" panose="020B0604020202020204" pitchFamily="34" charset="0"/>
                          <a:ea typeface="Arial MT"/>
                          <a:cs typeface="Arial MT"/>
                        </a:rPr>
                        <a:t>:</a:t>
                      </a:r>
                      <a:r>
                        <a:rPr lang="fr-FR" sz="1000" b="1" spc="-25" dirty="0">
                          <a:effectLst/>
                          <a:latin typeface="Arial" panose="020B0604020202020204" pitchFamily="34" charset="0"/>
                          <a:ea typeface="Arial MT"/>
                          <a:cs typeface="Arial MT"/>
                        </a:rPr>
                        <a:t> </a:t>
                      </a:r>
                      <a:r>
                        <a:rPr lang="fr-FR" sz="1000" b="1" dirty="0">
                          <a:effectLst/>
                          <a:latin typeface="Arial" panose="020B0604020202020204" pitchFamily="34" charset="0"/>
                          <a:ea typeface="Arial MT"/>
                          <a:cs typeface="Arial MT"/>
                        </a:rPr>
                        <a:t>22D0391047</a:t>
                      </a:r>
                      <a:endParaRPr lang="fr-FR" sz="1100" dirty="0">
                        <a:effectLst/>
                        <a:latin typeface="Arial MT"/>
                        <a:ea typeface="Arial MT"/>
                        <a:cs typeface="Arial M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tcPr>
                </a:tc>
                <a:tc>
                  <a:txBody>
                    <a:bodyPr/>
                    <a:lstStyle/>
                    <a:p>
                      <a:pPr marL="40005">
                        <a:spcBef>
                          <a:spcPts val="235"/>
                        </a:spcBef>
                        <a:spcAft>
                          <a:spcPts val="0"/>
                        </a:spcAft>
                      </a:pPr>
                      <a:r>
                        <a:rPr lang="fr-FR" sz="1000" dirty="0">
                          <a:effectLst/>
                          <a:latin typeface="Arial MT"/>
                        </a:rPr>
                        <a:t>Inscription</a:t>
                      </a:r>
                      <a:r>
                        <a:rPr lang="fr-FR" sz="1000" spc="-30" dirty="0">
                          <a:effectLst/>
                          <a:latin typeface="Arial MT"/>
                        </a:rPr>
                        <a:t> </a:t>
                      </a:r>
                      <a:r>
                        <a:rPr lang="fr-FR" sz="1000" dirty="0">
                          <a:effectLst/>
                          <a:latin typeface="Arial MT"/>
                        </a:rPr>
                        <a:t>:</a:t>
                      </a:r>
                      <a:r>
                        <a:rPr lang="fr-FR" sz="1000" spc="-30" dirty="0">
                          <a:effectLst/>
                          <a:latin typeface="Arial MT"/>
                        </a:rPr>
                        <a:t> </a:t>
                      </a:r>
                      <a:r>
                        <a:rPr lang="fr-FR" sz="1000" dirty="0">
                          <a:effectLst/>
                          <a:latin typeface="Arial MT"/>
                        </a:rPr>
                        <a:t>Public</a:t>
                      </a:r>
                      <a:r>
                        <a:rPr lang="fr-FR" sz="1000" spc="-20" dirty="0">
                          <a:effectLst/>
                          <a:latin typeface="Arial MT"/>
                        </a:rPr>
                        <a:t> </a:t>
                      </a:r>
                      <a:r>
                        <a:rPr lang="fr-FR" sz="1000" dirty="0">
                          <a:effectLst/>
                          <a:latin typeface="Arial MT"/>
                        </a:rPr>
                        <a:t>désigné,</a:t>
                      </a:r>
                      <a:r>
                        <a:rPr lang="fr-FR" sz="1000" spc="-25" dirty="0">
                          <a:effectLst/>
                          <a:latin typeface="Arial MT"/>
                        </a:rPr>
                        <a:t> </a:t>
                      </a:r>
                      <a:r>
                        <a:rPr lang="fr-FR" sz="1000" dirty="0">
                          <a:effectLst/>
                          <a:latin typeface="Arial MT"/>
                        </a:rPr>
                        <a:t>ne</a:t>
                      </a:r>
                      <a:r>
                        <a:rPr lang="fr-FR" sz="1000" spc="-30" dirty="0">
                          <a:effectLst/>
                          <a:latin typeface="Arial MT"/>
                        </a:rPr>
                        <a:t> </a:t>
                      </a:r>
                      <a:r>
                        <a:rPr lang="fr-FR" sz="1000" dirty="0">
                          <a:effectLst/>
                          <a:latin typeface="Arial MT"/>
                        </a:rPr>
                        <a:t>pas</a:t>
                      </a:r>
                      <a:r>
                        <a:rPr lang="fr-FR" sz="1000" spc="-20" dirty="0">
                          <a:effectLst/>
                          <a:latin typeface="Arial MT"/>
                        </a:rPr>
                        <a:t> </a:t>
                      </a:r>
                      <a:r>
                        <a:rPr lang="fr-FR" sz="1000" dirty="0">
                          <a:effectLst/>
                          <a:latin typeface="Arial MT"/>
                        </a:rPr>
                        <a:t>s'inscrire</a:t>
                      </a:r>
                      <a:endParaRPr lang="fr-FR" sz="1100" dirty="0">
                        <a:effectLst/>
                        <a:latin typeface="Arial M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74472591"/>
                  </a:ext>
                </a:extLst>
              </a:tr>
              <a:tr h="302260">
                <a:tc gridSpan="2">
                  <a:txBody>
                    <a:bodyPr/>
                    <a:lstStyle/>
                    <a:p>
                      <a:pPr marL="4445" marR="184785" indent="34290">
                        <a:lnSpc>
                          <a:spcPts val="1130"/>
                        </a:lnSpc>
                        <a:spcBef>
                          <a:spcPts val="20"/>
                        </a:spcBef>
                        <a:spcAft>
                          <a:spcPts val="0"/>
                        </a:spcAft>
                      </a:pPr>
                      <a:r>
                        <a:rPr lang="fr-FR" sz="1000" dirty="0">
                          <a:effectLst/>
                          <a:latin typeface="Arial MT"/>
                          <a:ea typeface="Arial MT"/>
                          <a:cs typeface="Arial MT"/>
                        </a:rPr>
                        <a:t>Objectifs</a:t>
                      </a:r>
                      <a:r>
                        <a:rPr lang="fr-FR" sz="1000" spc="-25" dirty="0">
                          <a:effectLst/>
                          <a:latin typeface="Arial MT"/>
                          <a:ea typeface="Arial MT"/>
                          <a:cs typeface="Arial MT"/>
                        </a:rPr>
                        <a:t> </a:t>
                      </a:r>
                      <a:r>
                        <a:rPr lang="fr-FR" sz="1000" dirty="0">
                          <a:effectLst/>
                          <a:latin typeface="Arial MT"/>
                          <a:ea typeface="Arial MT"/>
                          <a:cs typeface="Arial MT"/>
                        </a:rPr>
                        <a:t>généraux</a:t>
                      </a:r>
                      <a:r>
                        <a:rPr lang="fr-FR" sz="1000" spc="-20" dirty="0">
                          <a:effectLst/>
                          <a:latin typeface="Arial MT"/>
                          <a:ea typeface="Arial MT"/>
                          <a:cs typeface="Arial MT"/>
                        </a:rPr>
                        <a:t> </a:t>
                      </a:r>
                      <a:r>
                        <a:rPr lang="fr-FR" sz="1000" dirty="0">
                          <a:effectLst/>
                          <a:latin typeface="Arial MT"/>
                          <a:ea typeface="Arial MT"/>
                          <a:cs typeface="Arial MT"/>
                        </a:rPr>
                        <a:t>:</a:t>
                      </a:r>
                      <a:r>
                        <a:rPr lang="fr-FR" sz="1000" spc="-35" dirty="0">
                          <a:effectLst/>
                          <a:latin typeface="Arial MT"/>
                          <a:ea typeface="Arial MT"/>
                          <a:cs typeface="Arial MT"/>
                        </a:rPr>
                        <a:t> </a:t>
                      </a:r>
                      <a:r>
                        <a:rPr lang="fr-FR" sz="1000" dirty="0">
                          <a:effectLst/>
                          <a:latin typeface="Arial MT"/>
                          <a:ea typeface="Arial MT"/>
                          <a:cs typeface="Arial MT"/>
                        </a:rPr>
                        <a:t>Accompagner</a:t>
                      </a:r>
                      <a:r>
                        <a:rPr lang="fr-FR" sz="1000" spc="-20" dirty="0">
                          <a:effectLst/>
                          <a:latin typeface="Arial MT"/>
                          <a:ea typeface="Arial MT"/>
                          <a:cs typeface="Arial MT"/>
                        </a:rPr>
                        <a:t> </a:t>
                      </a:r>
                      <a:r>
                        <a:rPr lang="fr-FR" sz="1000" dirty="0">
                          <a:effectLst/>
                          <a:latin typeface="Arial MT"/>
                          <a:ea typeface="Arial MT"/>
                          <a:cs typeface="Arial MT"/>
                        </a:rPr>
                        <a:t>les</a:t>
                      </a:r>
                      <a:r>
                        <a:rPr lang="fr-FR" sz="1000" spc="-25" dirty="0">
                          <a:effectLst/>
                          <a:latin typeface="Arial MT"/>
                          <a:ea typeface="Arial MT"/>
                          <a:cs typeface="Arial MT"/>
                        </a:rPr>
                        <a:t> </a:t>
                      </a:r>
                      <a:r>
                        <a:rPr lang="fr-FR" sz="1000" dirty="0">
                          <a:effectLst/>
                          <a:latin typeface="Arial MT"/>
                          <a:ea typeface="Arial MT"/>
                          <a:cs typeface="Arial MT"/>
                        </a:rPr>
                        <a:t>directeurs</a:t>
                      </a:r>
                      <a:r>
                        <a:rPr lang="fr-FR" sz="1000" spc="-15" dirty="0">
                          <a:effectLst/>
                          <a:latin typeface="Arial MT"/>
                          <a:ea typeface="Arial MT"/>
                          <a:cs typeface="Arial MT"/>
                        </a:rPr>
                        <a:t> </a:t>
                      </a:r>
                      <a:r>
                        <a:rPr lang="fr-FR" sz="1000" dirty="0">
                          <a:effectLst/>
                          <a:latin typeface="Arial MT"/>
                          <a:ea typeface="Arial MT"/>
                          <a:cs typeface="Arial MT"/>
                        </a:rPr>
                        <a:t>dans</a:t>
                      </a:r>
                      <a:r>
                        <a:rPr lang="fr-FR" sz="1000" spc="-20" dirty="0">
                          <a:effectLst/>
                          <a:latin typeface="Arial MT"/>
                          <a:ea typeface="Arial MT"/>
                          <a:cs typeface="Arial MT"/>
                        </a:rPr>
                        <a:t> </a:t>
                      </a:r>
                      <a:r>
                        <a:rPr lang="fr-FR" sz="1000" dirty="0">
                          <a:effectLst/>
                          <a:latin typeface="Arial MT"/>
                          <a:ea typeface="Arial MT"/>
                          <a:cs typeface="Arial MT"/>
                        </a:rPr>
                        <a:t>leur</a:t>
                      </a:r>
                      <a:r>
                        <a:rPr lang="fr-FR" sz="1000" spc="-20" dirty="0">
                          <a:effectLst/>
                          <a:latin typeface="Arial MT"/>
                          <a:ea typeface="Arial MT"/>
                          <a:cs typeface="Arial MT"/>
                        </a:rPr>
                        <a:t> </a:t>
                      </a:r>
                      <a:r>
                        <a:rPr lang="fr-FR" sz="1000" dirty="0">
                          <a:effectLst/>
                          <a:latin typeface="Arial MT"/>
                          <a:ea typeface="Arial MT"/>
                          <a:cs typeface="Arial MT"/>
                        </a:rPr>
                        <a:t>fonction</a:t>
                      </a:r>
                      <a:r>
                        <a:rPr lang="fr-FR" sz="1000" spc="-30" dirty="0">
                          <a:effectLst/>
                          <a:latin typeface="Arial MT"/>
                          <a:ea typeface="Arial MT"/>
                          <a:cs typeface="Arial MT"/>
                        </a:rPr>
                        <a:t> </a:t>
                      </a:r>
                      <a:r>
                        <a:rPr lang="fr-FR" sz="1000" dirty="0">
                          <a:effectLst/>
                          <a:latin typeface="Arial MT"/>
                          <a:ea typeface="Arial MT"/>
                          <a:cs typeface="Arial MT"/>
                        </a:rPr>
                        <a:t>et</a:t>
                      </a:r>
                      <a:r>
                        <a:rPr lang="fr-FR" sz="1000" spc="-35" dirty="0">
                          <a:effectLst/>
                          <a:latin typeface="Arial MT"/>
                          <a:ea typeface="Arial MT"/>
                          <a:cs typeface="Arial MT"/>
                        </a:rPr>
                        <a:t> </a:t>
                      </a:r>
                      <a:r>
                        <a:rPr lang="fr-FR" sz="1000" dirty="0">
                          <a:effectLst/>
                          <a:latin typeface="Arial MT"/>
                          <a:ea typeface="Arial MT"/>
                          <a:cs typeface="Arial MT"/>
                        </a:rPr>
                        <a:t>relayer</a:t>
                      </a:r>
                      <a:r>
                        <a:rPr lang="fr-FR" sz="1000" spc="-15" dirty="0">
                          <a:effectLst/>
                          <a:latin typeface="Arial MT"/>
                          <a:ea typeface="Arial MT"/>
                          <a:cs typeface="Arial MT"/>
                        </a:rPr>
                        <a:t> </a:t>
                      </a:r>
                      <a:r>
                        <a:rPr lang="fr-FR" sz="1000" dirty="0">
                          <a:effectLst/>
                          <a:latin typeface="Arial MT"/>
                          <a:ea typeface="Arial MT"/>
                          <a:cs typeface="Arial MT"/>
                        </a:rPr>
                        <a:t>les</a:t>
                      </a:r>
                      <a:r>
                        <a:rPr lang="fr-FR" sz="1000" spc="-25" dirty="0">
                          <a:effectLst/>
                          <a:latin typeface="Arial MT"/>
                          <a:ea typeface="Arial MT"/>
                          <a:cs typeface="Arial MT"/>
                        </a:rPr>
                        <a:t> </a:t>
                      </a:r>
                      <a:r>
                        <a:rPr lang="fr-FR" sz="1000" dirty="0">
                          <a:effectLst/>
                          <a:latin typeface="Arial MT"/>
                          <a:ea typeface="Arial MT"/>
                          <a:cs typeface="Arial MT"/>
                        </a:rPr>
                        <a:t>éléments</a:t>
                      </a:r>
                      <a:r>
                        <a:rPr lang="fr-FR" sz="1000" spc="-20" dirty="0">
                          <a:effectLst/>
                          <a:latin typeface="Arial MT"/>
                          <a:ea typeface="Arial MT"/>
                          <a:cs typeface="Arial MT"/>
                        </a:rPr>
                        <a:t> </a:t>
                      </a:r>
                      <a:r>
                        <a:rPr lang="fr-FR" sz="1000" dirty="0">
                          <a:effectLst/>
                          <a:latin typeface="Arial MT"/>
                          <a:ea typeface="Arial MT"/>
                          <a:cs typeface="Arial MT"/>
                        </a:rPr>
                        <a:t>de</a:t>
                      </a:r>
                      <a:r>
                        <a:rPr lang="fr-FR" sz="1000" spc="-25" dirty="0">
                          <a:effectLst/>
                          <a:latin typeface="Arial MT"/>
                          <a:ea typeface="Arial MT"/>
                          <a:cs typeface="Arial MT"/>
                        </a:rPr>
                        <a:t> </a:t>
                      </a:r>
                      <a:r>
                        <a:rPr lang="fr-FR" sz="1000" dirty="0">
                          <a:effectLst/>
                          <a:latin typeface="Arial MT"/>
                          <a:ea typeface="Arial MT"/>
                          <a:cs typeface="Arial MT"/>
                        </a:rPr>
                        <a:t>politique</a:t>
                      </a:r>
                      <a:r>
                        <a:rPr lang="fr-FR" sz="1000" spc="-265" dirty="0">
                          <a:effectLst/>
                          <a:latin typeface="Arial MT"/>
                          <a:ea typeface="Arial MT"/>
                          <a:cs typeface="Arial MT"/>
                        </a:rPr>
                        <a:t> </a:t>
                      </a:r>
                      <a:r>
                        <a:rPr lang="fr-FR" sz="1000" dirty="0">
                          <a:effectLst/>
                          <a:latin typeface="Arial MT"/>
                          <a:ea typeface="Arial MT"/>
                          <a:cs typeface="Arial MT"/>
                        </a:rPr>
                        <a:t>éducative</a:t>
                      </a:r>
                      <a:r>
                        <a:rPr lang="fr-FR" sz="1000" spc="-10" dirty="0">
                          <a:effectLst/>
                          <a:latin typeface="Arial MT"/>
                          <a:ea typeface="Arial MT"/>
                          <a:cs typeface="Arial MT"/>
                        </a:rPr>
                        <a:t> </a:t>
                      </a:r>
                      <a:r>
                        <a:rPr lang="fr-FR" sz="1000" dirty="0">
                          <a:effectLst/>
                          <a:latin typeface="Arial MT"/>
                          <a:ea typeface="Arial MT"/>
                          <a:cs typeface="Arial MT"/>
                        </a:rPr>
                        <a:t>actuelle.</a:t>
                      </a:r>
                      <a:endParaRPr lang="fr-FR" sz="1100" dirty="0">
                        <a:effectLst/>
                        <a:latin typeface="Arial MT"/>
                        <a:ea typeface="Arial MT"/>
                        <a:cs typeface="Arial M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tcPr>
                </a:tc>
                <a:tc hMerge="1">
                  <a:txBody>
                    <a:bodyPr/>
                    <a:lstStyle/>
                    <a:p>
                      <a:endParaRPr lang="fr-FR"/>
                    </a:p>
                  </a:txBody>
                  <a:tcPr/>
                </a:tc>
                <a:extLst>
                  <a:ext uri="{0D108BD9-81ED-4DB2-BD59-A6C34878D82A}">
                    <a16:rowId xmlns:a16="http://schemas.microsoft.com/office/drawing/2014/main" val="231673067"/>
                  </a:ext>
                </a:extLst>
              </a:tr>
              <a:tr h="264160">
                <a:tc>
                  <a:txBody>
                    <a:bodyPr/>
                    <a:lstStyle/>
                    <a:p>
                      <a:pPr marL="38735">
                        <a:spcBef>
                          <a:spcPts val="225"/>
                        </a:spcBef>
                      </a:pPr>
                      <a:r>
                        <a:rPr lang="fr-FR" sz="1000" dirty="0">
                          <a:effectLst/>
                          <a:latin typeface="Arial MT"/>
                          <a:ea typeface="Arial MT"/>
                          <a:cs typeface="Arial MT"/>
                        </a:rPr>
                        <a:t>Responsable</a:t>
                      </a:r>
                      <a:r>
                        <a:rPr lang="fr-FR" sz="1000" spc="-20" dirty="0">
                          <a:effectLst/>
                          <a:latin typeface="Arial MT"/>
                          <a:ea typeface="Arial MT"/>
                          <a:cs typeface="Arial MT"/>
                        </a:rPr>
                        <a:t> </a:t>
                      </a:r>
                      <a:r>
                        <a:rPr lang="fr-FR" sz="1000" dirty="0">
                          <a:effectLst/>
                          <a:latin typeface="Arial MT"/>
                          <a:ea typeface="Arial MT"/>
                          <a:cs typeface="Arial MT"/>
                        </a:rPr>
                        <a:t>:</a:t>
                      </a:r>
                      <a:r>
                        <a:rPr lang="fr-FR" sz="1000" spc="-25" dirty="0">
                          <a:effectLst/>
                          <a:latin typeface="Arial MT"/>
                          <a:ea typeface="Arial MT"/>
                          <a:cs typeface="Arial MT"/>
                        </a:rPr>
                        <a:t> </a:t>
                      </a:r>
                      <a:r>
                        <a:rPr lang="fr-FR" sz="1000" dirty="0">
                          <a:effectLst/>
                          <a:latin typeface="Arial MT"/>
                          <a:ea typeface="Arial MT"/>
                          <a:cs typeface="Arial MT"/>
                        </a:rPr>
                        <a:t>IEN</a:t>
                      </a:r>
                      <a:r>
                        <a:rPr lang="fr-FR" sz="1000" spc="-20" dirty="0">
                          <a:effectLst/>
                          <a:latin typeface="Arial MT"/>
                          <a:ea typeface="Arial MT"/>
                          <a:cs typeface="Arial MT"/>
                        </a:rPr>
                        <a:t> </a:t>
                      </a:r>
                      <a:r>
                        <a:rPr lang="fr-FR" sz="1000" dirty="0">
                          <a:effectLst/>
                          <a:latin typeface="Arial MT"/>
                          <a:ea typeface="Arial MT"/>
                          <a:cs typeface="Arial MT"/>
                        </a:rPr>
                        <a:t>de</a:t>
                      </a:r>
                      <a:r>
                        <a:rPr lang="fr-FR" sz="1000" spc="-20" dirty="0">
                          <a:effectLst/>
                          <a:latin typeface="Arial MT"/>
                          <a:ea typeface="Arial MT"/>
                          <a:cs typeface="Arial MT"/>
                        </a:rPr>
                        <a:t> </a:t>
                      </a:r>
                      <a:r>
                        <a:rPr lang="fr-FR" sz="1000" dirty="0">
                          <a:effectLst/>
                          <a:latin typeface="Arial MT"/>
                          <a:ea typeface="Arial MT"/>
                          <a:cs typeface="Arial MT"/>
                        </a:rPr>
                        <a:t>la</a:t>
                      </a:r>
                      <a:r>
                        <a:rPr lang="fr-FR" sz="1000" spc="-20" dirty="0">
                          <a:effectLst/>
                          <a:latin typeface="Arial MT"/>
                          <a:ea typeface="Arial MT"/>
                          <a:cs typeface="Arial MT"/>
                        </a:rPr>
                        <a:t> </a:t>
                      </a:r>
                      <a:r>
                        <a:rPr lang="fr-FR" sz="1000" dirty="0">
                          <a:effectLst/>
                          <a:latin typeface="Arial MT"/>
                          <a:ea typeface="Arial MT"/>
                          <a:cs typeface="Arial MT"/>
                        </a:rPr>
                        <a:t>circonscription</a:t>
                      </a:r>
                      <a:endParaRPr lang="fr-FR" sz="1100" dirty="0">
                        <a:effectLst/>
                        <a:latin typeface="Arial MT"/>
                        <a:ea typeface="Arial MT"/>
                        <a:cs typeface="Arial M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tcPr>
                </a:tc>
                <a:tc>
                  <a:txBody>
                    <a:bodyPr/>
                    <a:lstStyle/>
                    <a:p>
                      <a:pPr marL="38735"/>
                      <a:r>
                        <a:rPr lang="fr-FR" sz="1000" dirty="0">
                          <a:effectLst/>
                          <a:latin typeface="Times New Roman" panose="02020603050405020304" pitchFamily="18" charset="0"/>
                          <a:ea typeface="Arial MT"/>
                          <a:cs typeface="Arial MT"/>
                        </a:rPr>
                        <a:t> </a:t>
                      </a:r>
                      <a:r>
                        <a:rPr lang="fr-FR" sz="1000" dirty="0">
                          <a:effectLst/>
                          <a:latin typeface="Arial MT"/>
                        </a:rPr>
                        <a:t>Nb</a:t>
                      </a:r>
                      <a:r>
                        <a:rPr lang="fr-FR" sz="1000" spc="-20" dirty="0">
                          <a:effectLst/>
                          <a:latin typeface="Arial MT"/>
                        </a:rPr>
                        <a:t> </a:t>
                      </a:r>
                      <a:r>
                        <a:rPr lang="fr-FR" sz="1000" dirty="0">
                          <a:effectLst/>
                          <a:latin typeface="Arial MT"/>
                        </a:rPr>
                        <a:t>de</a:t>
                      </a:r>
                      <a:r>
                        <a:rPr lang="fr-FR" sz="1000" spc="-10" dirty="0">
                          <a:effectLst/>
                          <a:latin typeface="Arial MT"/>
                        </a:rPr>
                        <a:t> </a:t>
                      </a:r>
                      <a:r>
                        <a:rPr lang="fr-FR" sz="1000" dirty="0">
                          <a:effectLst/>
                          <a:latin typeface="Arial MT"/>
                        </a:rPr>
                        <a:t>places</a:t>
                      </a:r>
                      <a:r>
                        <a:rPr lang="fr-FR" sz="1000" spc="-10" dirty="0">
                          <a:effectLst/>
                          <a:latin typeface="Arial MT"/>
                        </a:rPr>
                        <a:t> </a:t>
                      </a:r>
                      <a:r>
                        <a:rPr lang="fr-FR" sz="1000" dirty="0">
                          <a:effectLst/>
                          <a:latin typeface="Arial MT"/>
                        </a:rPr>
                        <a:t>:</a:t>
                      </a:r>
                      <a:r>
                        <a:rPr lang="fr-FR" sz="1000" spc="-15" dirty="0">
                          <a:effectLst/>
                          <a:latin typeface="Arial MT"/>
                        </a:rPr>
                        <a:t> </a:t>
                      </a:r>
                      <a:r>
                        <a:rPr lang="fr-FR" sz="1000" dirty="0">
                          <a:effectLst/>
                          <a:latin typeface="Arial MT"/>
                        </a:rPr>
                        <a:t>40</a:t>
                      </a:r>
                      <a:endParaRPr lang="fr-FR" sz="1100" dirty="0">
                        <a:effectLst/>
                        <a:latin typeface="Arial M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98271015"/>
                  </a:ext>
                </a:extLst>
              </a:tr>
              <a:tr h="229870">
                <a:tc gridSpan="2">
                  <a:txBody>
                    <a:bodyPr/>
                    <a:lstStyle/>
                    <a:p>
                      <a:pPr marL="4445">
                        <a:spcBef>
                          <a:spcPts val="45"/>
                        </a:spcBef>
                        <a:spcAft>
                          <a:spcPts val="0"/>
                        </a:spcAft>
                      </a:pPr>
                      <a:r>
                        <a:rPr lang="fr-FR" sz="1000" dirty="0">
                          <a:effectLst/>
                          <a:latin typeface="Arial MT"/>
                          <a:ea typeface="Arial MT"/>
                          <a:cs typeface="Arial MT"/>
                        </a:rPr>
                        <a:t>Public</a:t>
                      </a:r>
                      <a:r>
                        <a:rPr lang="fr-FR" sz="1000" spc="-20" dirty="0">
                          <a:effectLst/>
                          <a:latin typeface="Arial MT"/>
                          <a:ea typeface="Arial MT"/>
                          <a:cs typeface="Arial MT"/>
                        </a:rPr>
                        <a:t> </a:t>
                      </a:r>
                      <a:r>
                        <a:rPr lang="fr-FR" sz="1000" dirty="0">
                          <a:effectLst/>
                          <a:latin typeface="Arial MT"/>
                          <a:ea typeface="Arial MT"/>
                          <a:cs typeface="Arial MT"/>
                        </a:rPr>
                        <a:t>:</a:t>
                      </a:r>
                      <a:r>
                        <a:rPr lang="fr-FR" sz="1000" spc="-25" dirty="0">
                          <a:effectLst/>
                          <a:latin typeface="Arial MT"/>
                          <a:ea typeface="Arial MT"/>
                          <a:cs typeface="Arial MT"/>
                        </a:rPr>
                        <a:t> </a:t>
                      </a:r>
                      <a:r>
                        <a:rPr lang="fr-FR" sz="1000" dirty="0">
                          <a:effectLst/>
                          <a:latin typeface="Arial MT"/>
                          <a:ea typeface="Arial MT"/>
                          <a:cs typeface="Arial MT"/>
                        </a:rPr>
                        <a:t>Directeurs</a:t>
                      </a:r>
                      <a:r>
                        <a:rPr lang="fr-FR" sz="1000" spc="-20" dirty="0">
                          <a:effectLst/>
                          <a:latin typeface="Arial MT"/>
                          <a:ea typeface="Arial MT"/>
                          <a:cs typeface="Arial MT"/>
                        </a:rPr>
                        <a:t> </a:t>
                      </a:r>
                      <a:r>
                        <a:rPr lang="fr-FR" sz="1000" dirty="0">
                          <a:effectLst/>
                          <a:latin typeface="Arial MT"/>
                          <a:ea typeface="Arial MT"/>
                          <a:cs typeface="Arial MT"/>
                        </a:rPr>
                        <a:t>et</a:t>
                      </a:r>
                      <a:r>
                        <a:rPr lang="fr-FR" sz="1000" spc="-30" dirty="0">
                          <a:effectLst/>
                          <a:latin typeface="Arial MT"/>
                          <a:ea typeface="Arial MT"/>
                          <a:cs typeface="Arial MT"/>
                        </a:rPr>
                        <a:t> </a:t>
                      </a:r>
                      <a:r>
                        <a:rPr lang="fr-FR" sz="1000" dirty="0">
                          <a:effectLst/>
                          <a:latin typeface="Arial MT"/>
                          <a:ea typeface="Arial MT"/>
                          <a:cs typeface="Arial MT"/>
                        </a:rPr>
                        <a:t>chargés</a:t>
                      </a:r>
                      <a:r>
                        <a:rPr lang="fr-FR" sz="1000" spc="-15" dirty="0">
                          <a:effectLst/>
                          <a:latin typeface="Arial MT"/>
                          <a:ea typeface="Arial MT"/>
                          <a:cs typeface="Arial MT"/>
                        </a:rPr>
                        <a:t> </a:t>
                      </a:r>
                      <a:r>
                        <a:rPr lang="fr-FR" sz="1000" dirty="0">
                          <a:effectLst/>
                          <a:latin typeface="Arial MT"/>
                          <a:ea typeface="Arial MT"/>
                          <a:cs typeface="Arial MT"/>
                        </a:rPr>
                        <a:t>d'école</a:t>
                      </a:r>
                      <a:endParaRPr lang="fr-FR" sz="1100" dirty="0">
                        <a:effectLst/>
                        <a:latin typeface="Arial MT"/>
                        <a:ea typeface="Arial MT"/>
                        <a:cs typeface="Arial M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tcPr>
                </a:tc>
                <a:tc hMerge="1">
                  <a:txBody>
                    <a:bodyPr/>
                    <a:lstStyle/>
                    <a:p>
                      <a:endParaRPr lang="fr-FR"/>
                    </a:p>
                  </a:txBody>
                  <a:tcPr/>
                </a:tc>
                <a:extLst>
                  <a:ext uri="{0D108BD9-81ED-4DB2-BD59-A6C34878D82A}">
                    <a16:rowId xmlns:a16="http://schemas.microsoft.com/office/drawing/2014/main" val="2901839039"/>
                  </a:ext>
                </a:extLst>
              </a:tr>
              <a:tr h="247650">
                <a:tc gridSpan="2">
                  <a:txBody>
                    <a:bodyPr/>
                    <a:lstStyle/>
                    <a:p>
                      <a:pPr marL="43815">
                        <a:spcBef>
                          <a:spcPts val="140"/>
                        </a:spcBef>
                        <a:spcAft>
                          <a:spcPts val="0"/>
                        </a:spcAft>
                      </a:pPr>
                      <a:r>
                        <a:rPr lang="fr-FR" sz="1000" dirty="0">
                          <a:effectLst/>
                          <a:latin typeface="Arial MT"/>
                          <a:ea typeface="Arial MT"/>
                          <a:cs typeface="Arial MT"/>
                        </a:rPr>
                        <a:t>Prérequis</a:t>
                      </a:r>
                      <a:r>
                        <a:rPr lang="fr-FR" sz="1000" spc="-20" dirty="0">
                          <a:effectLst/>
                          <a:latin typeface="Arial MT"/>
                          <a:ea typeface="Arial MT"/>
                          <a:cs typeface="Arial MT"/>
                        </a:rPr>
                        <a:t> </a:t>
                      </a:r>
                      <a:r>
                        <a:rPr lang="fr-FR" sz="1000" dirty="0">
                          <a:effectLst/>
                          <a:latin typeface="Arial MT"/>
                          <a:ea typeface="Arial MT"/>
                          <a:cs typeface="Arial MT"/>
                        </a:rPr>
                        <a:t>:</a:t>
                      </a:r>
                      <a:r>
                        <a:rPr lang="fr-FR" sz="1000" spc="-25" dirty="0">
                          <a:effectLst/>
                          <a:latin typeface="Arial MT"/>
                          <a:ea typeface="Arial MT"/>
                          <a:cs typeface="Arial MT"/>
                        </a:rPr>
                        <a:t> </a:t>
                      </a:r>
                      <a:r>
                        <a:rPr lang="fr-FR" sz="1000" dirty="0">
                          <a:effectLst/>
                          <a:latin typeface="Arial MT"/>
                          <a:ea typeface="Arial MT"/>
                          <a:cs typeface="Arial MT"/>
                        </a:rPr>
                        <a:t>Être</a:t>
                      </a:r>
                      <a:r>
                        <a:rPr lang="fr-FR" sz="1000" spc="-25" dirty="0">
                          <a:effectLst/>
                          <a:latin typeface="Arial MT"/>
                          <a:ea typeface="Arial MT"/>
                          <a:cs typeface="Arial MT"/>
                        </a:rPr>
                        <a:t> </a:t>
                      </a:r>
                      <a:r>
                        <a:rPr lang="fr-FR" sz="1000" dirty="0">
                          <a:effectLst/>
                          <a:latin typeface="Arial MT"/>
                          <a:ea typeface="Arial MT"/>
                          <a:cs typeface="Arial MT"/>
                        </a:rPr>
                        <a:t>directeurs</a:t>
                      </a:r>
                      <a:r>
                        <a:rPr lang="fr-FR" sz="1000" spc="-15" dirty="0">
                          <a:effectLst/>
                          <a:latin typeface="Arial MT"/>
                          <a:ea typeface="Arial MT"/>
                          <a:cs typeface="Arial MT"/>
                        </a:rPr>
                        <a:t> </a:t>
                      </a:r>
                      <a:r>
                        <a:rPr lang="fr-FR" sz="1000" dirty="0">
                          <a:effectLst/>
                          <a:latin typeface="Arial MT"/>
                          <a:ea typeface="Arial MT"/>
                          <a:cs typeface="Arial MT"/>
                        </a:rPr>
                        <a:t>ou</a:t>
                      </a:r>
                      <a:r>
                        <a:rPr lang="fr-FR" sz="1000" spc="-25" dirty="0">
                          <a:effectLst/>
                          <a:latin typeface="Arial MT"/>
                          <a:ea typeface="Arial MT"/>
                          <a:cs typeface="Arial MT"/>
                        </a:rPr>
                        <a:t> </a:t>
                      </a:r>
                      <a:r>
                        <a:rPr lang="fr-FR" sz="1000" dirty="0">
                          <a:effectLst/>
                          <a:latin typeface="Arial MT"/>
                          <a:ea typeface="Arial MT"/>
                          <a:cs typeface="Arial MT"/>
                        </a:rPr>
                        <a:t>chargés</a:t>
                      </a:r>
                      <a:r>
                        <a:rPr lang="fr-FR" sz="1000" spc="-15" dirty="0">
                          <a:effectLst/>
                          <a:latin typeface="Arial MT"/>
                          <a:ea typeface="Arial MT"/>
                          <a:cs typeface="Arial MT"/>
                        </a:rPr>
                        <a:t> </a:t>
                      </a:r>
                      <a:r>
                        <a:rPr lang="fr-FR" sz="1000" dirty="0">
                          <a:effectLst/>
                          <a:latin typeface="Arial MT"/>
                          <a:ea typeface="Arial MT"/>
                          <a:cs typeface="Arial MT"/>
                        </a:rPr>
                        <a:t>d'école.</a:t>
                      </a:r>
                      <a:endParaRPr lang="fr-FR" sz="1100" dirty="0">
                        <a:effectLst/>
                        <a:latin typeface="Arial MT"/>
                        <a:ea typeface="Arial MT"/>
                        <a:cs typeface="Arial M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tcPr>
                </a:tc>
                <a:tc hMerge="1">
                  <a:txBody>
                    <a:bodyPr/>
                    <a:lstStyle/>
                    <a:p>
                      <a:endParaRPr lang="fr-FR"/>
                    </a:p>
                  </a:txBody>
                  <a:tcPr/>
                </a:tc>
                <a:extLst>
                  <a:ext uri="{0D108BD9-81ED-4DB2-BD59-A6C34878D82A}">
                    <a16:rowId xmlns:a16="http://schemas.microsoft.com/office/drawing/2014/main" val="1041634559"/>
                  </a:ext>
                </a:extLst>
              </a:tr>
              <a:tr h="254635">
                <a:tc gridSpan="2">
                  <a:txBody>
                    <a:bodyPr/>
                    <a:lstStyle/>
                    <a:p>
                      <a:pPr marL="38735">
                        <a:spcBef>
                          <a:spcPts val="180"/>
                        </a:spcBef>
                      </a:pPr>
                      <a:r>
                        <a:rPr lang="fr-FR" sz="1000" dirty="0">
                          <a:effectLst/>
                          <a:latin typeface="Arial MT"/>
                          <a:ea typeface="Arial MT"/>
                          <a:cs typeface="Arial MT"/>
                        </a:rPr>
                        <a:t>Dates</a:t>
                      </a:r>
                      <a:r>
                        <a:rPr lang="fr-FR" sz="1000" spc="-15" dirty="0">
                          <a:effectLst/>
                          <a:latin typeface="Arial MT"/>
                          <a:ea typeface="Arial MT"/>
                          <a:cs typeface="Arial MT"/>
                        </a:rPr>
                        <a:t> </a:t>
                      </a:r>
                      <a:r>
                        <a:rPr lang="fr-FR" sz="1000" dirty="0">
                          <a:effectLst/>
                          <a:latin typeface="Arial MT"/>
                          <a:ea typeface="Arial MT"/>
                          <a:cs typeface="Arial MT"/>
                        </a:rPr>
                        <a:t>:</a:t>
                      </a:r>
                      <a:r>
                        <a:rPr lang="fr-FR" sz="1000" spc="-15" dirty="0">
                          <a:effectLst/>
                          <a:latin typeface="Arial MT"/>
                          <a:ea typeface="Arial MT"/>
                          <a:cs typeface="Arial MT"/>
                        </a:rPr>
                        <a:t> </a:t>
                      </a:r>
                      <a:r>
                        <a:rPr lang="fr-FR" sz="1000" dirty="0">
                          <a:effectLst/>
                          <a:latin typeface="Arial MT"/>
                          <a:ea typeface="Arial MT"/>
                          <a:cs typeface="Arial MT"/>
                        </a:rPr>
                        <a:t>A</a:t>
                      </a:r>
                      <a:r>
                        <a:rPr lang="fr-FR" sz="1000" spc="-20" dirty="0">
                          <a:effectLst/>
                          <a:latin typeface="Arial MT"/>
                          <a:ea typeface="Arial MT"/>
                          <a:cs typeface="Arial MT"/>
                        </a:rPr>
                        <a:t> </a:t>
                      </a:r>
                      <a:r>
                        <a:rPr lang="fr-FR" sz="1000" dirty="0">
                          <a:effectLst/>
                          <a:latin typeface="Arial MT"/>
                          <a:ea typeface="Arial MT"/>
                          <a:cs typeface="Arial MT"/>
                        </a:rPr>
                        <a:t>définir</a:t>
                      </a:r>
                      <a:endParaRPr lang="fr-FR" sz="1100" dirty="0">
                        <a:effectLst/>
                        <a:latin typeface="Arial MT"/>
                        <a:ea typeface="Arial MT"/>
                        <a:cs typeface="Arial M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tcPr>
                </a:tc>
                <a:tc hMerge="1">
                  <a:txBody>
                    <a:bodyPr/>
                    <a:lstStyle/>
                    <a:p>
                      <a:endParaRPr lang="fr-FR"/>
                    </a:p>
                  </a:txBody>
                  <a:tcPr/>
                </a:tc>
                <a:extLst>
                  <a:ext uri="{0D108BD9-81ED-4DB2-BD59-A6C34878D82A}">
                    <a16:rowId xmlns:a16="http://schemas.microsoft.com/office/drawing/2014/main" val="3596204771"/>
                  </a:ext>
                </a:extLst>
              </a:tr>
              <a:tr h="239395">
                <a:tc gridSpan="2">
                  <a:txBody>
                    <a:bodyPr/>
                    <a:lstStyle/>
                    <a:p>
                      <a:pPr marL="4445">
                        <a:spcBef>
                          <a:spcPts val="220"/>
                        </a:spcBef>
                        <a:spcAft>
                          <a:spcPts val="0"/>
                        </a:spcAft>
                      </a:pPr>
                      <a:r>
                        <a:rPr lang="fr-FR" sz="1100" b="1" dirty="0">
                          <a:solidFill>
                            <a:srgbClr val="000000"/>
                          </a:solidFill>
                          <a:effectLst/>
                          <a:latin typeface="Arial" panose="020B0604020202020204" pitchFamily="34" charset="0"/>
                          <a:ea typeface="Arial MT"/>
                          <a:cs typeface="Arial MT"/>
                        </a:rPr>
                        <a:t>Module</a:t>
                      </a:r>
                      <a:r>
                        <a:rPr lang="fr-FR" sz="1100" b="1" spc="35" dirty="0">
                          <a:solidFill>
                            <a:srgbClr val="000000"/>
                          </a:solidFill>
                          <a:effectLst/>
                          <a:latin typeface="Arial" panose="020B0604020202020204" pitchFamily="34" charset="0"/>
                          <a:ea typeface="Arial MT"/>
                          <a:cs typeface="Arial MT"/>
                        </a:rPr>
                        <a:t> </a:t>
                      </a:r>
                      <a:r>
                        <a:rPr lang="fr-FR" sz="1100" b="1" dirty="0">
                          <a:solidFill>
                            <a:srgbClr val="000000"/>
                          </a:solidFill>
                          <a:effectLst/>
                          <a:latin typeface="Arial" panose="020B0604020202020204" pitchFamily="34" charset="0"/>
                          <a:ea typeface="Arial MT"/>
                          <a:cs typeface="Arial MT"/>
                        </a:rPr>
                        <a:t>:</a:t>
                      </a:r>
                      <a:r>
                        <a:rPr lang="fr-FR" sz="1100" b="1" spc="10" dirty="0">
                          <a:solidFill>
                            <a:srgbClr val="000000"/>
                          </a:solidFill>
                          <a:effectLst/>
                          <a:latin typeface="Arial" panose="020B0604020202020204" pitchFamily="34" charset="0"/>
                          <a:ea typeface="Arial MT"/>
                          <a:cs typeface="Arial MT"/>
                        </a:rPr>
                        <a:t> </a:t>
                      </a:r>
                      <a:r>
                        <a:rPr lang="fr-FR" sz="1100" b="1" dirty="0">
                          <a:solidFill>
                            <a:srgbClr val="000000"/>
                          </a:solidFill>
                          <a:effectLst/>
                          <a:latin typeface="Arial" panose="020B0604020202020204" pitchFamily="34" charset="0"/>
                          <a:ea typeface="Arial MT"/>
                          <a:cs typeface="Arial MT"/>
                        </a:rPr>
                        <a:t>Réunion</a:t>
                      </a:r>
                      <a:r>
                        <a:rPr lang="fr-FR" sz="1100" b="1" spc="15" dirty="0">
                          <a:solidFill>
                            <a:srgbClr val="000000"/>
                          </a:solidFill>
                          <a:effectLst/>
                          <a:latin typeface="Arial" panose="020B0604020202020204" pitchFamily="34" charset="0"/>
                          <a:ea typeface="Arial MT"/>
                          <a:cs typeface="Arial MT"/>
                        </a:rPr>
                        <a:t> </a:t>
                      </a:r>
                      <a:r>
                        <a:rPr lang="fr-FR" sz="1100" b="1" dirty="0">
                          <a:solidFill>
                            <a:srgbClr val="000000"/>
                          </a:solidFill>
                          <a:effectLst/>
                          <a:latin typeface="Arial" panose="020B0604020202020204" pitchFamily="34" charset="0"/>
                          <a:ea typeface="Arial MT"/>
                          <a:cs typeface="Arial MT"/>
                        </a:rPr>
                        <a:t>des</a:t>
                      </a:r>
                      <a:r>
                        <a:rPr lang="fr-FR" sz="1100" b="1" spc="10" dirty="0">
                          <a:solidFill>
                            <a:srgbClr val="000000"/>
                          </a:solidFill>
                          <a:effectLst/>
                          <a:latin typeface="Arial" panose="020B0604020202020204" pitchFamily="34" charset="0"/>
                          <a:ea typeface="Arial MT"/>
                          <a:cs typeface="Arial MT"/>
                        </a:rPr>
                        <a:t> </a:t>
                      </a:r>
                      <a:r>
                        <a:rPr lang="fr-FR" sz="1100" b="1" dirty="0">
                          <a:solidFill>
                            <a:srgbClr val="000000"/>
                          </a:solidFill>
                          <a:effectLst/>
                          <a:latin typeface="Arial" panose="020B0604020202020204" pitchFamily="34" charset="0"/>
                          <a:ea typeface="Arial MT"/>
                          <a:cs typeface="Arial MT"/>
                        </a:rPr>
                        <a:t>directeurs</a:t>
                      </a:r>
                      <a:endParaRPr lang="fr-FR" sz="1100" dirty="0">
                        <a:effectLst/>
                        <a:latin typeface="Arial MT"/>
                        <a:ea typeface="Arial MT"/>
                        <a:cs typeface="Arial M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3F3"/>
                    </a:solidFill>
                  </a:tcPr>
                </a:tc>
                <a:tc hMerge="1">
                  <a:txBody>
                    <a:bodyPr/>
                    <a:lstStyle/>
                    <a:p>
                      <a:endParaRPr lang="fr-FR"/>
                    </a:p>
                  </a:txBody>
                  <a:tcPr/>
                </a:tc>
                <a:extLst>
                  <a:ext uri="{0D108BD9-81ED-4DB2-BD59-A6C34878D82A}">
                    <a16:rowId xmlns:a16="http://schemas.microsoft.com/office/drawing/2014/main" val="2713940337"/>
                  </a:ext>
                </a:extLst>
              </a:tr>
            </a:tbl>
          </a:graphicData>
        </a:graphic>
      </p:graphicFrame>
      <p:graphicFrame>
        <p:nvGraphicFramePr>
          <p:cNvPr id="9" name="Tableau 8">
            <a:extLst>
              <a:ext uri="{FF2B5EF4-FFF2-40B4-BE49-F238E27FC236}">
                <a16:creationId xmlns:a16="http://schemas.microsoft.com/office/drawing/2014/main" id="{258D70C5-0D99-4E90-B3DA-BC3FF731A85E}"/>
              </a:ext>
            </a:extLst>
          </p:cNvPr>
          <p:cNvGraphicFramePr>
            <a:graphicFrameLocks noGrp="1"/>
          </p:cNvGraphicFramePr>
          <p:nvPr>
            <p:extLst>
              <p:ext uri="{D42A27DB-BD31-4B8C-83A1-F6EECF244321}">
                <p14:modId xmlns:p14="http://schemas.microsoft.com/office/powerpoint/2010/main" val="3663581636"/>
              </p:ext>
            </p:extLst>
          </p:nvPr>
        </p:nvGraphicFramePr>
        <p:xfrm>
          <a:off x="1297809" y="2753183"/>
          <a:ext cx="10055991" cy="707390"/>
        </p:xfrm>
        <a:graphic>
          <a:graphicData uri="http://schemas.openxmlformats.org/drawingml/2006/table">
            <a:tbl>
              <a:tblPr firstRow="1" firstCol="1" lastRow="1" lastCol="1" bandRow="1" bandCol="1"/>
              <a:tblGrid>
                <a:gridCol w="3976593">
                  <a:extLst>
                    <a:ext uri="{9D8B030D-6E8A-4147-A177-3AD203B41FA5}">
                      <a16:colId xmlns:a16="http://schemas.microsoft.com/office/drawing/2014/main" val="3277703302"/>
                    </a:ext>
                  </a:extLst>
                </a:gridCol>
                <a:gridCol w="6079398">
                  <a:extLst>
                    <a:ext uri="{9D8B030D-6E8A-4147-A177-3AD203B41FA5}">
                      <a16:colId xmlns:a16="http://schemas.microsoft.com/office/drawing/2014/main" val="3819113017"/>
                    </a:ext>
                  </a:extLst>
                </a:gridCol>
              </a:tblGrid>
              <a:tr h="232410">
                <a:tc gridSpan="2">
                  <a:txBody>
                    <a:bodyPr/>
                    <a:lstStyle/>
                    <a:p>
                      <a:pPr marL="38735">
                        <a:spcBef>
                          <a:spcPts val="65"/>
                        </a:spcBef>
                      </a:pPr>
                      <a:r>
                        <a:rPr lang="fr-FR" sz="1000" dirty="0">
                          <a:effectLst/>
                          <a:latin typeface="Arial MT"/>
                          <a:ea typeface="Arial MT"/>
                          <a:cs typeface="Arial MT"/>
                        </a:rPr>
                        <a:t>Contenus</a:t>
                      </a:r>
                      <a:r>
                        <a:rPr lang="fr-FR" sz="1000" spc="-20" dirty="0">
                          <a:effectLst/>
                          <a:latin typeface="Arial MT"/>
                          <a:ea typeface="Arial MT"/>
                          <a:cs typeface="Arial MT"/>
                        </a:rPr>
                        <a:t> </a:t>
                      </a:r>
                      <a:r>
                        <a:rPr lang="fr-FR" sz="1000" dirty="0">
                          <a:effectLst/>
                          <a:latin typeface="Arial MT"/>
                          <a:ea typeface="Arial MT"/>
                          <a:cs typeface="Arial MT"/>
                        </a:rPr>
                        <a:t>:</a:t>
                      </a:r>
                      <a:r>
                        <a:rPr lang="fr-FR" sz="1000" spc="-20" dirty="0">
                          <a:effectLst/>
                          <a:latin typeface="Arial MT"/>
                          <a:ea typeface="Arial MT"/>
                          <a:cs typeface="Arial MT"/>
                        </a:rPr>
                        <a:t> </a:t>
                      </a:r>
                      <a:r>
                        <a:rPr lang="fr-FR" sz="1000" dirty="0">
                          <a:effectLst/>
                          <a:latin typeface="Arial MT"/>
                          <a:ea typeface="Arial MT"/>
                          <a:cs typeface="Arial MT"/>
                        </a:rPr>
                        <a:t>Informations</a:t>
                      </a:r>
                      <a:r>
                        <a:rPr lang="fr-FR" sz="1000" spc="-20" dirty="0">
                          <a:effectLst/>
                          <a:latin typeface="Arial MT"/>
                          <a:ea typeface="Arial MT"/>
                          <a:cs typeface="Arial MT"/>
                        </a:rPr>
                        <a:t> </a:t>
                      </a:r>
                      <a:r>
                        <a:rPr lang="fr-FR" sz="1000" dirty="0">
                          <a:effectLst/>
                          <a:latin typeface="Arial MT"/>
                          <a:ea typeface="Arial MT"/>
                          <a:cs typeface="Arial MT"/>
                        </a:rPr>
                        <a:t>et</a:t>
                      </a:r>
                      <a:r>
                        <a:rPr lang="fr-FR" sz="1000" spc="-30" dirty="0">
                          <a:effectLst/>
                          <a:latin typeface="Arial MT"/>
                          <a:ea typeface="Arial MT"/>
                          <a:cs typeface="Arial MT"/>
                        </a:rPr>
                        <a:t> </a:t>
                      </a:r>
                      <a:r>
                        <a:rPr lang="fr-FR" sz="1000" dirty="0">
                          <a:effectLst/>
                          <a:latin typeface="Arial MT"/>
                          <a:ea typeface="Arial MT"/>
                          <a:cs typeface="Arial MT"/>
                        </a:rPr>
                        <a:t>réflexion</a:t>
                      </a:r>
                      <a:r>
                        <a:rPr lang="fr-FR" sz="1000" spc="-25" dirty="0">
                          <a:effectLst/>
                          <a:latin typeface="Arial MT"/>
                          <a:ea typeface="Arial MT"/>
                          <a:cs typeface="Arial MT"/>
                        </a:rPr>
                        <a:t> </a:t>
                      </a:r>
                      <a:r>
                        <a:rPr lang="fr-FR" sz="1000" dirty="0">
                          <a:effectLst/>
                          <a:latin typeface="Arial MT"/>
                          <a:ea typeface="Arial MT"/>
                          <a:cs typeface="Arial MT"/>
                        </a:rPr>
                        <a:t>sur</a:t>
                      </a:r>
                      <a:r>
                        <a:rPr lang="fr-FR" sz="1000" spc="-15" dirty="0">
                          <a:effectLst/>
                          <a:latin typeface="Arial MT"/>
                          <a:ea typeface="Arial MT"/>
                          <a:cs typeface="Arial MT"/>
                        </a:rPr>
                        <a:t> </a:t>
                      </a:r>
                      <a:r>
                        <a:rPr lang="fr-FR" sz="1000" dirty="0">
                          <a:effectLst/>
                          <a:latin typeface="Arial MT"/>
                          <a:ea typeface="Arial MT"/>
                          <a:cs typeface="Arial MT"/>
                        </a:rPr>
                        <a:t>le</a:t>
                      </a:r>
                      <a:r>
                        <a:rPr lang="fr-FR" sz="1000" spc="-25" dirty="0">
                          <a:effectLst/>
                          <a:latin typeface="Arial MT"/>
                          <a:ea typeface="Arial MT"/>
                          <a:cs typeface="Arial MT"/>
                        </a:rPr>
                        <a:t> </a:t>
                      </a:r>
                      <a:r>
                        <a:rPr lang="fr-FR" sz="1000" dirty="0">
                          <a:effectLst/>
                          <a:latin typeface="Arial MT"/>
                          <a:ea typeface="Arial MT"/>
                          <a:cs typeface="Arial MT"/>
                        </a:rPr>
                        <a:t>pilotage</a:t>
                      </a:r>
                      <a:r>
                        <a:rPr lang="fr-FR" sz="1000" spc="-25" dirty="0">
                          <a:effectLst/>
                          <a:latin typeface="Arial MT"/>
                          <a:ea typeface="Arial MT"/>
                          <a:cs typeface="Arial MT"/>
                        </a:rPr>
                        <a:t> </a:t>
                      </a:r>
                      <a:r>
                        <a:rPr lang="fr-FR" sz="1000" dirty="0">
                          <a:effectLst/>
                          <a:latin typeface="Arial MT"/>
                          <a:ea typeface="Arial MT"/>
                          <a:cs typeface="Arial MT"/>
                        </a:rPr>
                        <a:t>des</a:t>
                      </a:r>
                      <a:r>
                        <a:rPr lang="fr-FR" sz="1000" spc="-15" dirty="0">
                          <a:effectLst/>
                          <a:latin typeface="Arial MT"/>
                          <a:ea typeface="Arial MT"/>
                          <a:cs typeface="Arial MT"/>
                        </a:rPr>
                        <a:t> </a:t>
                      </a:r>
                      <a:r>
                        <a:rPr lang="fr-FR" sz="1000" dirty="0">
                          <a:effectLst/>
                          <a:latin typeface="Arial MT"/>
                          <a:ea typeface="Arial MT"/>
                          <a:cs typeface="Arial MT"/>
                        </a:rPr>
                        <a:t>écoles.</a:t>
                      </a:r>
                      <a:endParaRPr lang="fr-FR" sz="1100" dirty="0">
                        <a:effectLst/>
                        <a:latin typeface="Arial MT"/>
                        <a:ea typeface="Arial MT"/>
                        <a:cs typeface="Arial M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tcPr>
                </a:tc>
                <a:tc hMerge="1">
                  <a:txBody>
                    <a:bodyPr/>
                    <a:lstStyle/>
                    <a:p>
                      <a:endParaRPr lang="fr-FR"/>
                    </a:p>
                  </a:txBody>
                  <a:tcPr>
                    <a:lnL w="12700" cap="flat" cmpd="sng" algn="ctr">
                      <a:solidFill>
                        <a:srgbClr val="000000"/>
                      </a:solidFill>
                      <a:prstDash val="solid"/>
                      <a:round/>
                      <a:headEnd type="none" w="med" len="med"/>
                      <a:tailEnd type="none" w="med" len="med"/>
                    </a:lnL>
                  </a:tcPr>
                </a:tc>
                <a:extLst>
                  <a:ext uri="{0D108BD9-81ED-4DB2-BD59-A6C34878D82A}">
                    <a16:rowId xmlns:a16="http://schemas.microsoft.com/office/drawing/2014/main" val="2611079078"/>
                  </a:ext>
                </a:extLst>
              </a:tr>
              <a:tr h="241935">
                <a:tc gridSpan="2">
                  <a:txBody>
                    <a:bodyPr/>
                    <a:lstStyle/>
                    <a:p>
                      <a:pPr marL="38735">
                        <a:spcBef>
                          <a:spcPts val="135"/>
                        </a:spcBef>
                      </a:pPr>
                      <a:r>
                        <a:rPr lang="fr-FR" sz="1000" dirty="0">
                          <a:effectLst/>
                          <a:latin typeface="Arial MT"/>
                          <a:ea typeface="Arial MT"/>
                          <a:cs typeface="Arial MT"/>
                        </a:rPr>
                        <a:t>Observations</a:t>
                      </a:r>
                      <a:r>
                        <a:rPr lang="fr-FR" sz="1000" spc="-20" dirty="0">
                          <a:effectLst/>
                          <a:latin typeface="Arial MT"/>
                          <a:ea typeface="Arial MT"/>
                          <a:cs typeface="Arial MT"/>
                        </a:rPr>
                        <a:t> </a:t>
                      </a:r>
                      <a:r>
                        <a:rPr lang="fr-FR" sz="1000" dirty="0">
                          <a:effectLst/>
                          <a:latin typeface="Arial MT"/>
                          <a:ea typeface="Arial MT"/>
                          <a:cs typeface="Arial MT"/>
                        </a:rPr>
                        <a:t>:</a:t>
                      </a:r>
                      <a:endParaRPr lang="fr-FR" sz="1100" dirty="0">
                        <a:effectLst/>
                        <a:latin typeface="Arial MT"/>
                        <a:ea typeface="Arial MT"/>
                        <a:cs typeface="Arial M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tcPr>
                </a:tc>
                <a:tc hMerge="1">
                  <a:txBody>
                    <a:bodyPr/>
                    <a:lstStyle/>
                    <a:p>
                      <a:endParaRPr lang="fr-FR"/>
                    </a:p>
                  </a:txBody>
                  <a:tcPr>
                    <a:lnL w="12700" cap="flat" cmpd="sng" algn="ctr">
                      <a:solidFill>
                        <a:srgbClr val="000000"/>
                      </a:solidFill>
                      <a:prstDash val="solid"/>
                      <a:round/>
                      <a:headEnd type="none" w="med" len="med"/>
                      <a:tailEnd type="none" w="med" len="med"/>
                    </a:lnL>
                  </a:tcPr>
                </a:tc>
                <a:extLst>
                  <a:ext uri="{0D108BD9-81ED-4DB2-BD59-A6C34878D82A}">
                    <a16:rowId xmlns:a16="http://schemas.microsoft.com/office/drawing/2014/main" val="1574013805"/>
                  </a:ext>
                </a:extLst>
              </a:tr>
              <a:tr h="233045">
                <a:tc>
                  <a:txBody>
                    <a:bodyPr/>
                    <a:lstStyle/>
                    <a:p>
                      <a:pPr marL="38735">
                        <a:spcBef>
                          <a:spcPts val="140"/>
                        </a:spcBef>
                      </a:pPr>
                      <a:r>
                        <a:rPr lang="fr-FR" sz="1000" dirty="0">
                          <a:effectLst/>
                          <a:latin typeface="Arial MT"/>
                          <a:ea typeface="Arial MT"/>
                          <a:cs typeface="Arial MT"/>
                        </a:rPr>
                        <a:t>Durée</a:t>
                      </a:r>
                      <a:r>
                        <a:rPr lang="fr-FR" sz="1000" spc="-15" dirty="0">
                          <a:effectLst/>
                          <a:latin typeface="Arial MT"/>
                          <a:ea typeface="Arial MT"/>
                          <a:cs typeface="Arial MT"/>
                        </a:rPr>
                        <a:t> </a:t>
                      </a:r>
                      <a:r>
                        <a:rPr lang="fr-FR" sz="1000" dirty="0">
                          <a:effectLst/>
                          <a:latin typeface="Arial MT"/>
                          <a:ea typeface="Arial MT"/>
                          <a:cs typeface="Arial MT"/>
                        </a:rPr>
                        <a:t>:</a:t>
                      </a:r>
                      <a:r>
                        <a:rPr lang="fr-FR" sz="1000" spc="-15" dirty="0">
                          <a:effectLst/>
                          <a:latin typeface="Arial MT"/>
                          <a:ea typeface="Arial MT"/>
                          <a:cs typeface="Arial MT"/>
                        </a:rPr>
                        <a:t> </a:t>
                      </a:r>
                      <a:r>
                        <a:rPr lang="fr-FR" sz="1000" dirty="0">
                          <a:effectLst/>
                          <a:latin typeface="Arial MT"/>
                          <a:ea typeface="Arial MT"/>
                          <a:cs typeface="Arial MT"/>
                        </a:rPr>
                        <a:t>3</a:t>
                      </a:r>
                      <a:r>
                        <a:rPr lang="fr-FR" sz="1000" spc="-10" dirty="0">
                          <a:effectLst/>
                          <a:latin typeface="Arial MT"/>
                          <a:ea typeface="Arial MT"/>
                          <a:cs typeface="Arial MT"/>
                        </a:rPr>
                        <a:t> </a:t>
                      </a:r>
                      <a:r>
                        <a:rPr lang="fr-FR" sz="1000" dirty="0">
                          <a:effectLst/>
                          <a:latin typeface="Arial MT"/>
                          <a:ea typeface="Arial MT"/>
                          <a:cs typeface="Arial MT"/>
                        </a:rPr>
                        <a:t>heures</a:t>
                      </a:r>
                      <a:r>
                        <a:rPr lang="fr-FR" sz="1000" dirty="0">
                          <a:effectLst/>
                          <a:latin typeface="Times New Roman" panose="02020603050405020304" pitchFamily="18" charset="0"/>
                        </a:rPr>
                        <a:t> </a:t>
                      </a:r>
                      <a:endParaRPr lang="fr-FR" sz="1100" dirty="0">
                        <a:effectLst/>
                        <a:latin typeface="Arial M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0640">
                        <a:spcBef>
                          <a:spcPts val="135"/>
                        </a:spcBef>
                        <a:spcAft>
                          <a:spcPts val="0"/>
                        </a:spcAft>
                      </a:pPr>
                      <a:r>
                        <a:rPr lang="fr-FR" sz="1000" dirty="0">
                          <a:effectLst/>
                          <a:latin typeface="Arial MT"/>
                          <a:ea typeface="Arial MT"/>
                          <a:cs typeface="Arial MT"/>
                        </a:rPr>
                        <a:t>Lieu</a:t>
                      </a:r>
                      <a:r>
                        <a:rPr lang="fr-FR" sz="1000" spc="-15" dirty="0">
                          <a:effectLst/>
                          <a:latin typeface="Arial MT"/>
                          <a:ea typeface="Arial MT"/>
                          <a:cs typeface="Arial MT"/>
                        </a:rPr>
                        <a:t> </a:t>
                      </a:r>
                      <a:r>
                        <a:rPr lang="fr-FR" sz="1000" dirty="0">
                          <a:effectLst/>
                          <a:latin typeface="Arial MT"/>
                          <a:ea typeface="Arial MT"/>
                          <a:cs typeface="Arial MT"/>
                        </a:rPr>
                        <a:t>:</a:t>
                      </a:r>
                      <a:r>
                        <a:rPr lang="fr-FR" sz="1000" spc="-20" dirty="0">
                          <a:effectLst/>
                          <a:latin typeface="Arial MT"/>
                          <a:ea typeface="Arial MT"/>
                          <a:cs typeface="Arial MT"/>
                        </a:rPr>
                        <a:t> </a:t>
                      </a:r>
                      <a:r>
                        <a:rPr lang="fr-FR" sz="1000" dirty="0">
                          <a:effectLst/>
                          <a:latin typeface="Arial MT"/>
                          <a:ea typeface="Arial MT"/>
                          <a:cs typeface="Arial MT"/>
                        </a:rPr>
                        <a:t>A</a:t>
                      </a:r>
                      <a:r>
                        <a:rPr lang="fr-FR" sz="1000" spc="-20" dirty="0">
                          <a:effectLst/>
                          <a:latin typeface="Arial MT"/>
                          <a:ea typeface="Arial MT"/>
                          <a:cs typeface="Arial MT"/>
                        </a:rPr>
                        <a:t> </a:t>
                      </a:r>
                      <a:r>
                        <a:rPr lang="fr-FR" sz="1000" dirty="0">
                          <a:effectLst/>
                          <a:latin typeface="Arial MT"/>
                          <a:ea typeface="Arial MT"/>
                          <a:cs typeface="Arial MT"/>
                        </a:rPr>
                        <a:t>définir</a:t>
                      </a:r>
                      <a:endParaRPr lang="fr-FR" sz="1100" dirty="0">
                        <a:effectLst/>
                        <a:latin typeface="Arial MT"/>
                        <a:ea typeface="Arial MT"/>
                        <a:cs typeface="Arial M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02231683"/>
                  </a:ext>
                </a:extLst>
              </a:tr>
            </a:tbl>
          </a:graphicData>
        </a:graphic>
      </p:graphicFrame>
      <p:sp>
        <p:nvSpPr>
          <p:cNvPr id="10" name="Rectangle 2">
            <a:extLst>
              <a:ext uri="{FF2B5EF4-FFF2-40B4-BE49-F238E27FC236}">
                <a16:creationId xmlns:a16="http://schemas.microsoft.com/office/drawing/2014/main" id="{FCF287B1-B391-4955-BC8F-67A35668AA9D}"/>
              </a:ext>
            </a:extLst>
          </p:cNvPr>
          <p:cNvSpPr>
            <a:spLocks noChangeArrowheads="1"/>
          </p:cNvSpPr>
          <p:nvPr/>
        </p:nvSpPr>
        <p:spPr bwMode="auto">
          <a:xfrm>
            <a:off x="2874963" y="3648075"/>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FR"/>
          </a:p>
        </p:txBody>
      </p:sp>
      <p:graphicFrame>
        <p:nvGraphicFramePr>
          <p:cNvPr id="11" name="Tableau 10">
            <a:extLst>
              <a:ext uri="{FF2B5EF4-FFF2-40B4-BE49-F238E27FC236}">
                <a16:creationId xmlns:a16="http://schemas.microsoft.com/office/drawing/2014/main" id="{28A5CE7F-C656-4163-BC30-65A9F00A3535}"/>
              </a:ext>
            </a:extLst>
          </p:cNvPr>
          <p:cNvGraphicFramePr>
            <a:graphicFrameLocks noGrp="1"/>
          </p:cNvGraphicFramePr>
          <p:nvPr>
            <p:extLst>
              <p:ext uri="{D42A27DB-BD31-4B8C-83A1-F6EECF244321}">
                <p14:modId xmlns:p14="http://schemas.microsoft.com/office/powerpoint/2010/main" val="166110815"/>
              </p:ext>
            </p:extLst>
          </p:nvPr>
        </p:nvGraphicFramePr>
        <p:xfrm>
          <a:off x="1297809" y="3646488"/>
          <a:ext cx="10055991" cy="1941195"/>
        </p:xfrm>
        <a:graphic>
          <a:graphicData uri="http://schemas.openxmlformats.org/drawingml/2006/table">
            <a:tbl>
              <a:tblPr firstRow="1" firstCol="1" lastRow="1" lastCol="1" bandRow="1" bandCol="1"/>
              <a:tblGrid>
                <a:gridCol w="4971980">
                  <a:extLst>
                    <a:ext uri="{9D8B030D-6E8A-4147-A177-3AD203B41FA5}">
                      <a16:colId xmlns:a16="http://schemas.microsoft.com/office/drawing/2014/main" val="2378468739"/>
                    </a:ext>
                  </a:extLst>
                </a:gridCol>
                <a:gridCol w="5084011">
                  <a:extLst>
                    <a:ext uri="{9D8B030D-6E8A-4147-A177-3AD203B41FA5}">
                      <a16:colId xmlns:a16="http://schemas.microsoft.com/office/drawing/2014/main" val="2727394458"/>
                    </a:ext>
                  </a:extLst>
                </a:gridCol>
              </a:tblGrid>
              <a:tr h="221615">
                <a:tc gridSpan="2">
                  <a:txBody>
                    <a:bodyPr/>
                    <a:lstStyle/>
                    <a:p>
                      <a:pPr marL="43815">
                        <a:spcBef>
                          <a:spcPts val="100"/>
                        </a:spcBef>
                        <a:spcAft>
                          <a:spcPts val="0"/>
                        </a:spcAft>
                      </a:pPr>
                      <a:r>
                        <a:rPr lang="fr-FR" sz="1100" b="1" dirty="0">
                          <a:solidFill>
                            <a:schemeClr val="bg1"/>
                          </a:solidFill>
                          <a:effectLst/>
                          <a:latin typeface="Arial" panose="020B0604020202020204" pitchFamily="34" charset="0"/>
                          <a:ea typeface="Arial MT"/>
                          <a:cs typeface="Arial MT"/>
                        </a:rPr>
                        <a:t>Dispositif</a:t>
                      </a:r>
                      <a:r>
                        <a:rPr lang="fr-FR" sz="1100" b="1" spc="15" dirty="0">
                          <a:solidFill>
                            <a:schemeClr val="bg1"/>
                          </a:solidFill>
                          <a:effectLst/>
                          <a:latin typeface="Arial" panose="020B0604020202020204" pitchFamily="34" charset="0"/>
                          <a:ea typeface="Arial MT"/>
                          <a:cs typeface="Arial MT"/>
                        </a:rPr>
                        <a:t> </a:t>
                      </a:r>
                      <a:r>
                        <a:rPr lang="fr-FR" sz="1100" b="1" dirty="0">
                          <a:solidFill>
                            <a:schemeClr val="bg1"/>
                          </a:solidFill>
                          <a:effectLst/>
                          <a:latin typeface="Arial" panose="020B0604020202020204" pitchFamily="34" charset="0"/>
                          <a:ea typeface="Arial MT"/>
                          <a:cs typeface="Arial MT"/>
                        </a:rPr>
                        <a:t>:</a:t>
                      </a:r>
                      <a:r>
                        <a:rPr lang="fr-FR" sz="1100" b="1" spc="15" dirty="0">
                          <a:solidFill>
                            <a:schemeClr val="bg1"/>
                          </a:solidFill>
                          <a:effectLst/>
                          <a:latin typeface="Arial" panose="020B0604020202020204" pitchFamily="34" charset="0"/>
                          <a:ea typeface="Arial MT"/>
                          <a:cs typeface="Arial MT"/>
                        </a:rPr>
                        <a:t> </a:t>
                      </a:r>
                      <a:r>
                        <a:rPr lang="fr-FR" sz="1100" b="1" dirty="0">
                          <a:solidFill>
                            <a:schemeClr val="bg1"/>
                          </a:solidFill>
                          <a:effectLst/>
                          <a:latin typeface="Arial" panose="020B0604020202020204" pitchFamily="34" charset="0"/>
                          <a:ea typeface="Arial MT"/>
                          <a:cs typeface="Arial MT"/>
                        </a:rPr>
                        <a:t>SC31</a:t>
                      </a:r>
                      <a:r>
                        <a:rPr lang="fr-FR" sz="1100" b="1" spc="10" dirty="0">
                          <a:solidFill>
                            <a:schemeClr val="bg1"/>
                          </a:solidFill>
                          <a:effectLst/>
                          <a:latin typeface="Arial" panose="020B0604020202020204" pitchFamily="34" charset="0"/>
                          <a:ea typeface="Arial MT"/>
                          <a:cs typeface="Arial MT"/>
                        </a:rPr>
                        <a:t> </a:t>
                      </a:r>
                      <a:r>
                        <a:rPr lang="fr-FR" sz="1100" b="1" dirty="0">
                          <a:solidFill>
                            <a:schemeClr val="bg1"/>
                          </a:solidFill>
                          <a:effectLst/>
                          <a:latin typeface="Arial" panose="020B0604020202020204" pitchFamily="34" charset="0"/>
                          <a:ea typeface="Arial MT"/>
                          <a:cs typeface="Arial MT"/>
                        </a:rPr>
                        <a:t>-</a:t>
                      </a:r>
                      <a:r>
                        <a:rPr lang="fr-FR" sz="1100" b="1" spc="15" dirty="0">
                          <a:solidFill>
                            <a:schemeClr val="bg1"/>
                          </a:solidFill>
                          <a:effectLst/>
                          <a:latin typeface="Arial" panose="020B0604020202020204" pitchFamily="34" charset="0"/>
                          <a:ea typeface="Arial MT"/>
                          <a:cs typeface="Arial MT"/>
                        </a:rPr>
                        <a:t> </a:t>
                      </a:r>
                      <a:r>
                        <a:rPr lang="fr-FR" sz="1100" b="1" dirty="0">
                          <a:solidFill>
                            <a:schemeClr val="bg1"/>
                          </a:solidFill>
                          <a:effectLst/>
                          <a:latin typeface="Arial" panose="020B0604020202020204" pitchFamily="34" charset="0"/>
                          <a:ea typeface="Arial MT"/>
                          <a:cs typeface="Arial MT"/>
                        </a:rPr>
                        <a:t>Conseil</a:t>
                      </a:r>
                      <a:r>
                        <a:rPr lang="fr-FR" sz="1100" b="1" spc="15" dirty="0">
                          <a:solidFill>
                            <a:schemeClr val="bg1"/>
                          </a:solidFill>
                          <a:effectLst/>
                          <a:latin typeface="Arial" panose="020B0604020202020204" pitchFamily="34" charset="0"/>
                          <a:ea typeface="Arial MT"/>
                          <a:cs typeface="Arial MT"/>
                        </a:rPr>
                        <a:t> </a:t>
                      </a:r>
                      <a:r>
                        <a:rPr lang="fr-FR" sz="1100" b="1" dirty="0">
                          <a:solidFill>
                            <a:schemeClr val="bg1"/>
                          </a:solidFill>
                          <a:effectLst/>
                          <a:latin typeface="Arial" panose="020B0604020202020204" pitchFamily="34" charset="0"/>
                          <a:ea typeface="Arial MT"/>
                          <a:cs typeface="Arial MT"/>
                        </a:rPr>
                        <a:t>école-collège</a:t>
                      </a:r>
                      <a:r>
                        <a:rPr lang="fr-FR" sz="1100" b="1" spc="10" dirty="0">
                          <a:solidFill>
                            <a:schemeClr val="bg1"/>
                          </a:solidFill>
                          <a:effectLst/>
                          <a:latin typeface="Arial" panose="020B0604020202020204" pitchFamily="34" charset="0"/>
                          <a:ea typeface="Arial MT"/>
                          <a:cs typeface="Arial MT"/>
                        </a:rPr>
                        <a:t> </a:t>
                      </a:r>
                      <a:r>
                        <a:rPr lang="fr-FR" sz="1100" b="1" dirty="0">
                          <a:solidFill>
                            <a:schemeClr val="bg1"/>
                          </a:solidFill>
                          <a:effectLst/>
                          <a:latin typeface="Arial" panose="020B0604020202020204" pitchFamily="34" charset="0"/>
                          <a:ea typeface="Arial MT"/>
                          <a:cs typeface="Arial MT"/>
                        </a:rPr>
                        <a:t>-</a:t>
                      </a:r>
                      <a:r>
                        <a:rPr lang="fr-FR" sz="1100" b="1" spc="20" dirty="0">
                          <a:solidFill>
                            <a:schemeClr val="bg1"/>
                          </a:solidFill>
                          <a:effectLst/>
                          <a:latin typeface="Arial" panose="020B0604020202020204" pitchFamily="34" charset="0"/>
                          <a:ea typeface="Arial MT"/>
                          <a:cs typeface="Arial MT"/>
                        </a:rPr>
                        <a:t> </a:t>
                      </a:r>
                      <a:r>
                        <a:rPr lang="fr-FR" sz="1100" b="1" dirty="0">
                          <a:solidFill>
                            <a:schemeClr val="bg1"/>
                          </a:solidFill>
                          <a:effectLst/>
                          <a:latin typeface="Arial" panose="020B0604020202020204" pitchFamily="34" charset="0"/>
                          <a:ea typeface="Arial MT"/>
                          <a:cs typeface="Arial MT"/>
                        </a:rPr>
                        <a:t>Saint</a:t>
                      </a:r>
                      <a:r>
                        <a:rPr lang="fr-FR" sz="1100" b="1" spc="10" dirty="0">
                          <a:solidFill>
                            <a:schemeClr val="bg1"/>
                          </a:solidFill>
                          <a:effectLst/>
                          <a:latin typeface="Arial" panose="020B0604020202020204" pitchFamily="34" charset="0"/>
                          <a:ea typeface="Arial MT"/>
                          <a:cs typeface="Arial MT"/>
                        </a:rPr>
                        <a:t> </a:t>
                      </a:r>
                      <a:r>
                        <a:rPr lang="fr-FR" sz="1100" b="1" dirty="0">
                          <a:solidFill>
                            <a:schemeClr val="bg1"/>
                          </a:solidFill>
                          <a:effectLst/>
                          <a:latin typeface="Arial" panose="020B0604020202020204" pitchFamily="34" charset="0"/>
                          <a:ea typeface="Arial MT"/>
                          <a:cs typeface="Arial MT"/>
                        </a:rPr>
                        <a:t>Claude</a:t>
                      </a:r>
                      <a:endParaRPr lang="fr-FR" sz="1100" dirty="0">
                        <a:solidFill>
                          <a:schemeClr val="bg1"/>
                        </a:solidFill>
                        <a:effectLst/>
                        <a:latin typeface="Arial MT"/>
                        <a:ea typeface="Arial MT"/>
                        <a:cs typeface="Arial M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solidFill>
                      <a:srgbClr val="587FCB"/>
                    </a:solidFill>
                  </a:tcPr>
                </a:tc>
                <a:tc hMerge="1">
                  <a:txBody>
                    <a:bodyPr/>
                    <a:lstStyle/>
                    <a:p>
                      <a:endParaRPr lang="fr-FR"/>
                    </a:p>
                  </a:txBody>
                  <a:tcPr/>
                </a:tc>
                <a:extLst>
                  <a:ext uri="{0D108BD9-81ED-4DB2-BD59-A6C34878D82A}">
                    <a16:rowId xmlns:a16="http://schemas.microsoft.com/office/drawing/2014/main" val="2110666831"/>
                  </a:ext>
                </a:extLst>
              </a:tr>
              <a:tr h="264160">
                <a:tc>
                  <a:txBody>
                    <a:bodyPr/>
                    <a:lstStyle/>
                    <a:p>
                      <a:pPr marL="38735">
                        <a:spcBef>
                          <a:spcPts val="255"/>
                        </a:spcBef>
                      </a:pPr>
                      <a:r>
                        <a:rPr lang="fr-FR" sz="1000" b="1" dirty="0">
                          <a:effectLst/>
                          <a:latin typeface="Arial" panose="020B0604020202020204" pitchFamily="34" charset="0"/>
                          <a:ea typeface="Arial MT"/>
                          <a:cs typeface="Arial MT"/>
                        </a:rPr>
                        <a:t>Identifiant</a:t>
                      </a:r>
                      <a:r>
                        <a:rPr lang="fr-FR" sz="1000" b="1" spc="-20" dirty="0">
                          <a:effectLst/>
                          <a:latin typeface="Arial" panose="020B0604020202020204" pitchFamily="34" charset="0"/>
                          <a:ea typeface="Arial MT"/>
                          <a:cs typeface="Arial MT"/>
                        </a:rPr>
                        <a:t> </a:t>
                      </a:r>
                      <a:r>
                        <a:rPr lang="fr-FR" sz="1000" b="1" dirty="0">
                          <a:effectLst/>
                          <a:latin typeface="Arial" panose="020B0604020202020204" pitchFamily="34" charset="0"/>
                          <a:ea typeface="Arial MT"/>
                          <a:cs typeface="Arial MT"/>
                        </a:rPr>
                        <a:t>:</a:t>
                      </a:r>
                      <a:r>
                        <a:rPr lang="fr-FR" sz="1000" b="1" spc="-25" dirty="0">
                          <a:effectLst/>
                          <a:latin typeface="Arial" panose="020B0604020202020204" pitchFamily="34" charset="0"/>
                          <a:ea typeface="Arial MT"/>
                          <a:cs typeface="Arial MT"/>
                        </a:rPr>
                        <a:t> </a:t>
                      </a:r>
                      <a:r>
                        <a:rPr lang="fr-FR" sz="1000" b="1" dirty="0">
                          <a:effectLst/>
                          <a:latin typeface="Arial" panose="020B0604020202020204" pitchFamily="34" charset="0"/>
                          <a:ea typeface="Arial MT"/>
                          <a:cs typeface="Arial MT"/>
                        </a:rPr>
                        <a:t>22D0391053</a:t>
                      </a:r>
                      <a:endParaRPr lang="fr-FR" sz="1100" dirty="0">
                        <a:effectLst/>
                        <a:latin typeface="Arial MT"/>
                        <a:ea typeface="Arial MT"/>
                        <a:cs typeface="Arial M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tcPr>
                </a:tc>
                <a:tc>
                  <a:txBody>
                    <a:bodyPr/>
                    <a:lstStyle/>
                    <a:p>
                      <a:pPr marL="40005">
                        <a:spcBef>
                          <a:spcPts val="225"/>
                        </a:spcBef>
                        <a:spcAft>
                          <a:spcPts val="0"/>
                        </a:spcAft>
                      </a:pPr>
                      <a:r>
                        <a:rPr lang="fr-FR" sz="1000" dirty="0">
                          <a:effectLst/>
                          <a:latin typeface="Arial MT"/>
                        </a:rPr>
                        <a:t>Inscription</a:t>
                      </a:r>
                      <a:r>
                        <a:rPr lang="fr-FR" sz="1000" spc="-30" dirty="0">
                          <a:effectLst/>
                          <a:latin typeface="Arial MT"/>
                        </a:rPr>
                        <a:t> </a:t>
                      </a:r>
                      <a:r>
                        <a:rPr lang="fr-FR" sz="1000" dirty="0">
                          <a:effectLst/>
                          <a:latin typeface="Arial MT"/>
                        </a:rPr>
                        <a:t>:</a:t>
                      </a:r>
                      <a:r>
                        <a:rPr lang="fr-FR" sz="1000" spc="-30" dirty="0">
                          <a:effectLst/>
                          <a:latin typeface="Arial MT"/>
                        </a:rPr>
                        <a:t> </a:t>
                      </a:r>
                      <a:r>
                        <a:rPr lang="fr-FR" sz="1000" dirty="0">
                          <a:effectLst/>
                          <a:latin typeface="Arial MT"/>
                        </a:rPr>
                        <a:t>Public</a:t>
                      </a:r>
                      <a:r>
                        <a:rPr lang="fr-FR" sz="1000" spc="-20" dirty="0">
                          <a:effectLst/>
                          <a:latin typeface="Arial MT"/>
                        </a:rPr>
                        <a:t> </a:t>
                      </a:r>
                      <a:r>
                        <a:rPr lang="fr-FR" sz="1000" dirty="0">
                          <a:effectLst/>
                          <a:latin typeface="Arial MT"/>
                        </a:rPr>
                        <a:t>désigné,</a:t>
                      </a:r>
                      <a:r>
                        <a:rPr lang="fr-FR" sz="1000" spc="-25" dirty="0">
                          <a:effectLst/>
                          <a:latin typeface="Arial MT"/>
                        </a:rPr>
                        <a:t> </a:t>
                      </a:r>
                      <a:r>
                        <a:rPr lang="fr-FR" sz="1000" dirty="0">
                          <a:effectLst/>
                          <a:latin typeface="Arial MT"/>
                        </a:rPr>
                        <a:t>ne</a:t>
                      </a:r>
                      <a:r>
                        <a:rPr lang="fr-FR" sz="1000" spc="-30" dirty="0">
                          <a:effectLst/>
                          <a:latin typeface="Arial MT"/>
                        </a:rPr>
                        <a:t> </a:t>
                      </a:r>
                      <a:r>
                        <a:rPr lang="fr-FR" sz="1000" dirty="0">
                          <a:effectLst/>
                          <a:latin typeface="Arial MT"/>
                        </a:rPr>
                        <a:t>pas</a:t>
                      </a:r>
                      <a:r>
                        <a:rPr lang="fr-FR" sz="1000" spc="-20" dirty="0">
                          <a:effectLst/>
                          <a:latin typeface="Arial MT"/>
                        </a:rPr>
                        <a:t> </a:t>
                      </a:r>
                      <a:r>
                        <a:rPr lang="fr-FR" sz="1000" dirty="0">
                          <a:effectLst/>
                          <a:latin typeface="Arial MT"/>
                        </a:rPr>
                        <a:t>s'inscrire</a:t>
                      </a:r>
                      <a:endParaRPr lang="fr-FR" sz="1100" dirty="0">
                        <a:effectLst/>
                        <a:latin typeface="Arial M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11058364"/>
                  </a:ext>
                </a:extLst>
              </a:tr>
              <a:tr h="218440">
                <a:tc gridSpan="2">
                  <a:txBody>
                    <a:bodyPr/>
                    <a:lstStyle/>
                    <a:p>
                      <a:pPr marL="38735">
                        <a:spcBef>
                          <a:spcPts val="45"/>
                        </a:spcBef>
                      </a:pPr>
                      <a:r>
                        <a:rPr lang="fr-FR" sz="1000" dirty="0">
                          <a:effectLst/>
                          <a:latin typeface="Arial MT"/>
                          <a:ea typeface="Arial MT"/>
                          <a:cs typeface="Arial MT"/>
                        </a:rPr>
                        <a:t>Objectifs</a:t>
                      </a:r>
                      <a:r>
                        <a:rPr lang="fr-FR" sz="1000" spc="-25" dirty="0">
                          <a:effectLst/>
                          <a:latin typeface="Arial MT"/>
                          <a:ea typeface="Arial MT"/>
                          <a:cs typeface="Arial MT"/>
                        </a:rPr>
                        <a:t> </a:t>
                      </a:r>
                      <a:r>
                        <a:rPr lang="fr-FR" sz="1000" dirty="0">
                          <a:effectLst/>
                          <a:latin typeface="Arial MT"/>
                          <a:ea typeface="Arial MT"/>
                          <a:cs typeface="Arial MT"/>
                        </a:rPr>
                        <a:t>généraux</a:t>
                      </a:r>
                      <a:r>
                        <a:rPr lang="fr-FR" sz="1000" spc="-25" dirty="0">
                          <a:effectLst/>
                          <a:latin typeface="Arial MT"/>
                          <a:ea typeface="Arial MT"/>
                          <a:cs typeface="Arial MT"/>
                        </a:rPr>
                        <a:t> </a:t>
                      </a:r>
                      <a:r>
                        <a:rPr lang="fr-FR" sz="1000" dirty="0">
                          <a:effectLst/>
                          <a:latin typeface="Arial MT"/>
                          <a:ea typeface="Arial MT"/>
                          <a:cs typeface="Arial MT"/>
                        </a:rPr>
                        <a:t>:</a:t>
                      </a:r>
                      <a:r>
                        <a:rPr lang="fr-FR" sz="1000" spc="-30" dirty="0">
                          <a:effectLst/>
                          <a:latin typeface="Arial MT"/>
                          <a:ea typeface="Arial MT"/>
                          <a:cs typeface="Arial MT"/>
                        </a:rPr>
                        <a:t> </a:t>
                      </a:r>
                      <a:r>
                        <a:rPr lang="fr-FR" sz="1000" dirty="0">
                          <a:effectLst/>
                          <a:latin typeface="Arial MT"/>
                          <a:ea typeface="Arial MT"/>
                          <a:cs typeface="Arial MT"/>
                        </a:rPr>
                        <a:t>Mise</a:t>
                      </a:r>
                      <a:r>
                        <a:rPr lang="fr-FR" sz="1000" spc="-25" dirty="0">
                          <a:effectLst/>
                          <a:latin typeface="Arial MT"/>
                          <a:ea typeface="Arial MT"/>
                          <a:cs typeface="Arial MT"/>
                        </a:rPr>
                        <a:t> </a:t>
                      </a:r>
                      <a:r>
                        <a:rPr lang="fr-FR" sz="1000" dirty="0">
                          <a:effectLst/>
                          <a:latin typeface="Arial MT"/>
                          <a:ea typeface="Arial MT"/>
                          <a:cs typeface="Arial MT"/>
                        </a:rPr>
                        <a:t>en</a:t>
                      </a:r>
                      <a:r>
                        <a:rPr lang="fr-FR" sz="1000" spc="-30" dirty="0">
                          <a:effectLst/>
                          <a:latin typeface="Arial MT"/>
                          <a:ea typeface="Arial MT"/>
                          <a:cs typeface="Arial MT"/>
                        </a:rPr>
                        <a:t> </a:t>
                      </a:r>
                      <a:r>
                        <a:rPr lang="fr-FR" sz="1000" dirty="0">
                          <a:effectLst/>
                          <a:latin typeface="Arial MT"/>
                          <a:ea typeface="Arial MT"/>
                          <a:cs typeface="Arial MT"/>
                        </a:rPr>
                        <a:t>œuvre</a:t>
                      </a:r>
                      <a:r>
                        <a:rPr lang="fr-FR" sz="1000" spc="-30" dirty="0">
                          <a:effectLst/>
                          <a:latin typeface="Arial MT"/>
                          <a:ea typeface="Arial MT"/>
                          <a:cs typeface="Arial MT"/>
                        </a:rPr>
                        <a:t> </a:t>
                      </a:r>
                      <a:r>
                        <a:rPr lang="fr-FR" sz="1000" dirty="0">
                          <a:effectLst/>
                          <a:latin typeface="Arial MT"/>
                          <a:ea typeface="Arial MT"/>
                          <a:cs typeface="Arial MT"/>
                        </a:rPr>
                        <a:t>du</a:t>
                      </a:r>
                      <a:r>
                        <a:rPr lang="fr-FR" sz="1000" spc="-35" dirty="0">
                          <a:effectLst/>
                          <a:latin typeface="Arial MT"/>
                          <a:ea typeface="Arial MT"/>
                          <a:cs typeface="Arial MT"/>
                        </a:rPr>
                        <a:t> </a:t>
                      </a:r>
                      <a:r>
                        <a:rPr lang="fr-FR" sz="1000" dirty="0">
                          <a:effectLst/>
                          <a:latin typeface="Arial MT"/>
                          <a:ea typeface="Arial MT"/>
                          <a:cs typeface="Arial MT"/>
                        </a:rPr>
                        <a:t>projet</a:t>
                      </a:r>
                      <a:r>
                        <a:rPr lang="fr-FR" sz="1000" spc="-25" dirty="0">
                          <a:effectLst/>
                          <a:latin typeface="Arial MT"/>
                          <a:ea typeface="Arial MT"/>
                          <a:cs typeface="Arial MT"/>
                        </a:rPr>
                        <a:t> </a:t>
                      </a:r>
                      <a:r>
                        <a:rPr lang="fr-FR" sz="1000" dirty="0">
                          <a:effectLst/>
                          <a:latin typeface="Arial MT"/>
                          <a:ea typeface="Arial MT"/>
                          <a:cs typeface="Arial MT"/>
                        </a:rPr>
                        <a:t>d'établissement</a:t>
                      </a:r>
                      <a:r>
                        <a:rPr lang="fr-FR" sz="1000" spc="-30" dirty="0">
                          <a:effectLst/>
                          <a:latin typeface="Arial MT"/>
                          <a:ea typeface="Arial MT"/>
                          <a:cs typeface="Arial MT"/>
                        </a:rPr>
                        <a:t> </a:t>
                      </a:r>
                      <a:r>
                        <a:rPr lang="fr-FR" sz="1000" dirty="0">
                          <a:effectLst/>
                          <a:latin typeface="Arial MT"/>
                          <a:ea typeface="Arial MT"/>
                          <a:cs typeface="Arial MT"/>
                        </a:rPr>
                        <a:t>et</a:t>
                      </a:r>
                      <a:r>
                        <a:rPr lang="fr-FR" sz="1000" spc="-30" dirty="0">
                          <a:effectLst/>
                          <a:latin typeface="Arial MT"/>
                          <a:ea typeface="Arial MT"/>
                          <a:cs typeface="Arial MT"/>
                        </a:rPr>
                        <a:t> </a:t>
                      </a:r>
                      <a:r>
                        <a:rPr lang="fr-FR" sz="1000" dirty="0">
                          <a:effectLst/>
                          <a:latin typeface="Arial MT"/>
                          <a:ea typeface="Arial MT"/>
                          <a:cs typeface="Arial MT"/>
                        </a:rPr>
                        <a:t>des</a:t>
                      </a:r>
                      <a:r>
                        <a:rPr lang="fr-FR" sz="1000" spc="-20" dirty="0">
                          <a:effectLst/>
                          <a:latin typeface="Arial MT"/>
                          <a:ea typeface="Arial MT"/>
                          <a:cs typeface="Arial MT"/>
                        </a:rPr>
                        <a:t> </a:t>
                      </a:r>
                      <a:r>
                        <a:rPr lang="fr-FR" sz="1000" dirty="0">
                          <a:effectLst/>
                          <a:latin typeface="Arial MT"/>
                          <a:ea typeface="Arial MT"/>
                          <a:cs typeface="Arial MT"/>
                        </a:rPr>
                        <a:t>projets</a:t>
                      </a:r>
                      <a:r>
                        <a:rPr lang="fr-FR" sz="1000" spc="-25" dirty="0">
                          <a:effectLst/>
                          <a:latin typeface="Arial MT"/>
                          <a:ea typeface="Arial MT"/>
                          <a:cs typeface="Arial MT"/>
                        </a:rPr>
                        <a:t> </a:t>
                      </a:r>
                      <a:r>
                        <a:rPr lang="fr-FR" sz="1000" dirty="0">
                          <a:effectLst/>
                          <a:latin typeface="Arial MT"/>
                          <a:ea typeface="Arial MT"/>
                          <a:cs typeface="Arial MT"/>
                        </a:rPr>
                        <a:t>d'école.</a:t>
                      </a:r>
                      <a:endParaRPr lang="fr-FR" sz="1100" dirty="0">
                        <a:effectLst/>
                        <a:latin typeface="Arial MT"/>
                        <a:ea typeface="Arial MT"/>
                        <a:cs typeface="Arial M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tcPr>
                </a:tc>
                <a:tc hMerge="1">
                  <a:txBody>
                    <a:bodyPr/>
                    <a:lstStyle/>
                    <a:p>
                      <a:endParaRPr lang="fr-FR"/>
                    </a:p>
                  </a:txBody>
                  <a:tcPr/>
                </a:tc>
                <a:extLst>
                  <a:ext uri="{0D108BD9-81ED-4DB2-BD59-A6C34878D82A}">
                    <a16:rowId xmlns:a16="http://schemas.microsoft.com/office/drawing/2014/main" val="1489670633"/>
                  </a:ext>
                </a:extLst>
              </a:tr>
              <a:tr h="265430">
                <a:tc>
                  <a:txBody>
                    <a:bodyPr/>
                    <a:lstStyle/>
                    <a:p>
                      <a:pPr marL="38735">
                        <a:spcBef>
                          <a:spcPts val="225"/>
                        </a:spcBef>
                      </a:pPr>
                      <a:r>
                        <a:rPr lang="fr-FR" sz="1000" dirty="0">
                          <a:effectLst/>
                          <a:latin typeface="Arial MT"/>
                          <a:ea typeface="Arial MT"/>
                          <a:cs typeface="Arial MT"/>
                        </a:rPr>
                        <a:t>Responsable</a:t>
                      </a:r>
                      <a:r>
                        <a:rPr lang="fr-FR" sz="1000" spc="-20" dirty="0">
                          <a:effectLst/>
                          <a:latin typeface="Arial MT"/>
                          <a:ea typeface="Arial MT"/>
                          <a:cs typeface="Arial MT"/>
                        </a:rPr>
                        <a:t> </a:t>
                      </a:r>
                      <a:r>
                        <a:rPr lang="fr-FR" sz="1000" dirty="0">
                          <a:effectLst/>
                          <a:latin typeface="Arial MT"/>
                          <a:ea typeface="Arial MT"/>
                          <a:cs typeface="Arial MT"/>
                        </a:rPr>
                        <a:t>:</a:t>
                      </a:r>
                      <a:r>
                        <a:rPr lang="fr-FR" sz="1000" spc="-25" dirty="0">
                          <a:effectLst/>
                          <a:latin typeface="Arial MT"/>
                          <a:ea typeface="Arial MT"/>
                          <a:cs typeface="Arial MT"/>
                        </a:rPr>
                        <a:t> </a:t>
                      </a:r>
                      <a:r>
                        <a:rPr lang="fr-FR" sz="1000" dirty="0">
                          <a:effectLst/>
                          <a:latin typeface="Arial MT"/>
                          <a:ea typeface="Arial MT"/>
                          <a:cs typeface="Arial MT"/>
                        </a:rPr>
                        <a:t>IEN</a:t>
                      </a:r>
                      <a:r>
                        <a:rPr lang="fr-FR" sz="1000" spc="-20" dirty="0">
                          <a:effectLst/>
                          <a:latin typeface="Arial MT"/>
                          <a:ea typeface="Arial MT"/>
                          <a:cs typeface="Arial MT"/>
                        </a:rPr>
                        <a:t> </a:t>
                      </a:r>
                      <a:r>
                        <a:rPr lang="fr-FR" sz="1000" dirty="0">
                          <a:effectLst/>
                          <a:latin typeface="Arial MT"/>
                          <a:ea typeface="Arial MT"/>
                          <a:cs typeface="Arial MT"/>
                        </a:rPr>
                        <a:t>de</a:t>
                      </a:r>
                      <a:r>
                        <a:rPr lang="fr-FR" sz="1000" spc="-20" dirty="0">
                          <a:effectLst/>
                          <a:latin typeface="Arial MT"/>
                          <a:ea typeface="Arial MT"/>
                          <a:cs typeface="Arial MT"/>
                        </a:rPr>
                        <a:t> </a:t>
                      </a:r>
                      <a:r>
                        <a:rPr lang="fr-FR" sz="1000" dirty="0">
                          <a:effectLst/>
                          <a:latin typeface="Arial MT"/>
                          <a:ea typeface="Arial MT"/>
                          <a:cs typeface="Arial MT"/>
                        </a:rPr>
                        <a:t>la</a:t>
                      </a:r>
                      <a:r>
                        <a:rPr lang="fr-FR" sz="1000" spc="-20" dirty="0">
                          <a:effectLst/>
                          <a:latin typeface="Arial MT"/>
                          <a:ea typeface="Arial MT"/>
                          <a:cs typeface="Arial MT"/>
                        </a:rPr>
                        <a:t> </a:t>
                      </a:r>
                      <a:r>
                        <a:rPr lang="fr-FR" sz="1000" dirty="0">
                          <a:effectLst/>
                          <a:latin typeface="Arial MT"/>
                          <a:ea typeface="Arial MT"/>
                          <a:cs typeface="Arial MT"/>
                        </a:rPr>
                        <a:t>circonscription</a:t>
                      </a:r>
                      <a:endParaRPr lang="fr-FR" sz="1100" dirty="0">
                        <a:effectLst/>
                        <a:latin typeface="Arial MT"/>
                        <a:ea typeface="Arial MT"/>
                        <a:cs typeface="Arial M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tcPr>
                </a:tc>
                <a:tc>
                  <a:txBody>
                    <a:bodyPr/>
                    <a:lstStyle/>
                    <a:p>
                      <a:pPr marL="38735"/>
                      <a:r>
                        <a:rPr lang="fr-FR" sz="1000" dirty="0">
                          <a:effectLst/>
                          <a:latin typeface="Times New Roman" panose="02020603050405020304" pitchFamily="18" charset="0"/>
                          <a:ea typeface="Arial MT"/>
                          <a:cs typeface="Arial MT"/>
                        </a:rPr>
                        <a:t> </a:t>
                      </a:r>
                      <a:r>
                        <a:rPr lang="fr-FR" sz="1000" dirty="0">
                          <a:effectLst/>
                          <a:latin typeface="Arial MT"/>
                        </a:rPr>
                        <a:t>Nb</a:t>
                      </a:r>
                      <a:r>
                        <a:rPr lang="fr-FR" sz="1000" spc="-20" dirty="0">
                          <a:effectLst/>
                          <a:latin typeface="Arial MT"/>
                        </a:rPr>
                        <a:t> </a:t>
                      </a:r>
                      <a:r>
                        <a:rPr lang="fr-FR" sz="1000" dirty="0">
                          <a:effectLst/>
                          <a:latin typeface="Arial MT"/>
                        </a:rPr>
                        <a:t>de</a:t>
                      </a:r>
                      <a:r>
                        <a:rPr lang="fr-FR" sz="1000" spc="-10" dirty="0">
                          <a:effectLst/>
                          <a:latin typeface="Arial MT"/>
                        </a:rPr>
                        <a:t> </a:t>
                      </a:r>
                      <a:r>
                        <a:rPr lang="fr-FR" sz="1000" dirty="0">
                          <a:effectLst/>
                          <a:latin typeface="Arial MT"/>
                        </a:rPr>
                        <a:t>places</a:t>
                      </a:r>
                      <a:r>
                        <a:rPr lang="fr-FR" sz="1000" spc="-10" dirty="0">
                          <a:effectLst/>
                          <a:latin typeface="Arial MT"/>
                        </a:rPr>
                        <a:t> </a:t>
                      </a:r>
                      <a:r>
                        <a:rPr lang="fr-FR" sz="1000" dirty="0">
                          <a:effectLst/>
                          <a:latin typeface="Arial MT"/>
                        </a:rPr>
                        <a:t>:</a:t>
                      </a:r>
                      <a:r>
                        <a:rPr lang="fr-FR" sz="1000" spc="-15" dirty="0">
                          <a:effectLst/>
                          <a:latin typeface="Arial MT"/>
                        </a:rPr>
                        <a:t> </a:t>
                      </a:r>
                      <a:r>
                        <a:rPr lang="fr-FR" sz="1000" dirty="0">
                          <a:effectLst/>
                          <a:latin typeface="Arial MT"/>
                        </a:rPr>
                        <a:t>40</a:t>
                      </a:r>
                      <a:endParaRPr lang="fr-FR" sz="1100" dirty="0">
                        <a:effectLst/>
                        <a:latin typeface="Arial M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98100884"/>
                  </a:ext>
                </a:extLst>
              </a:tr>
              <a:tr h="229235">
                <a:tc gridSpan="2">
                  <a:txBody>
                    <a:bodyPr/>
                    <a:lstStyle/>
                    <a:p>
                      <a:pPr marL="4445">
                        <a:spcBef>
                          <a:spcPts val="35"/>
                        </a:spcBef>
                        <a:spcAft>
                          <a:spcPts val="0"/>
                        </a:spcAft>
                      </a:pPr>
                      <a:r>
                        <a:rPr lang="fr-FR" sz="1000" dirty="0">
                          <a:effectLst/>
                          <a:latin typeface="Arial MT"/>
                          <a:ea typeface="Arial MT"/>
                          <a:cs typeface="Arial MT"/>
                        </a:rPr>
                        <a:t>Public</a:t>
                      </a:r>
                      <a:r>
                        <a:rPr lang="fr-FR" sz="1000" spc="-25" dirty="0">
                          <a:effectLst/>
                          <a:latin typeface="Arial MT"/>
                          <a:ea typeface="Arial MT"/>
                          <a:cs typeface="Arial MT"/>
                        </a:rPr>
                        <a:t> </a:t>
                      </a:r>
                      <a:r>
                        <a:rPr lang="fr-FR" sz="1000" dirty="0">
                          <a:effectLst/>
                          <a:latin typeface="Arial MT"/>
                          <a:ea typeface="Arial MT"/>
                          <a:cs typeface="Arial MT"/>
                        </a:rPr>
                        <a:t>:</a:t>
                      </a:r>
                      <a:r>
                        <a:rPr lang="fr-FR" sz="1000" spc="-25" dirty="0">
                          <a:effectLst/>
                          <a:latin typeface="Arial MT"/>
                          <a:ea typeface="Arial MT"/>
                          <a:cs typeface="Arial MT"/>
                        </a:rPr>
                        <a:t> </a:t>
                      </a:r>
                      <a:r>
                        <a:rPr lang="fr-FR" sz="1000" dirty="0">
                          <a:effectLst/>
                          <a:latin typeface="Arial MT"/>
                          <a:ea typeface="Arial MT"/>
                          <a:cs typeface="Arial MT"/>
                        </a:rPr>
                        <a:t>Enseignants</a:t>
                      </a:r>
                      <a:r>
                        <a:rPr lang="fr-FR" sz="1000" spc="-25" dirty="0">
                          <a:effectLst/>
                          <a:latin typeface="Arial MT"/>
                          <a:ea typeface="Arial MT"/>
                          <a:cs typeface="Arial MT"/>
                        </a:rPr>
                        <a:t> </a:t>
                      </a:r>
                      <a:r>
                        <a:rPr lang="fr-FR" sz="1000" dirty="0">
                          <a:effectLst/>
                          <a:latin typeface="Arial MT"/>
                          <a:ea typeface="Arial MT"/>
                          <a:cs typeface="Arial MT"/>
                        </a:rPr>
                        <a:t>en</a:t>
                      </a:r>
                      <a:r>
                        <a:rPr lang="fr-FR" sz="1000" spc="-30" dirty="0">
                          <a:effectLst/>
                          <a:latin typeface="Arial MT"/>
                          <a:ea typeface="Arial MT"/>
                          <a:cs typeface="Arial MT"/>
                        </a:rPr>
                        <a:t> </a:t>
                      </a:r>
                      <a:r>
                        <a:rPr lang="fr-FR" sz="1000" dirty="0">
                          <a:effectLst/>
                          <a:latin typeface="Arial MT"/>
                          <a:ea typeface="Arial MT"/>
                          <a:cs typeface="Arial MT"/>
                        </a:rPr>
                        <a:t>école</a:t>
                      </a:r>
                      <a:endParaRPr lang="fr-FR" sz="1100" dirty="0">
                        <a:effectLst/>
                        <a:latin typeface="Arial MT"/>
                        <a:ea typeface="Arial MT"/>
                        <a:cs typeface="Arial M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tcPr>
                </a:tc>
                <a:tc hMerge="1">
                  <a:txBody>
                    <a:bodyPr/>
                    <a:lstStyle/>
                    <a:p>
                      <a:endParaRPr lang="fr-FR"/>
                    </a:p>
                  </a:txBody>
                  <a:tcPr/>
                </a:tc>
                <a:extLst>
                  <a:ext uri="{0D108BD9-81ED-4DB2-BD59-A6C34878D82A}">
                    <a16:rowId xmlns:a16="http://schemas.microsoft.com/office/drawing/2014/main" val="1697056508"/>
                  </a:ext>
                </a:extLst>
              </a:tr>
              <a:tr h="247650">
                <a:tc gridSpan="2">
                  <a:txBody>
                    <a:bodyPr/>
                    <a:lstStyle/>
                    <a:p>
                      <a:pPr marL="43815">
                        <a:spcBef>
                          <a:spcPts val="135"/>
                        </a:spcBef>
                        <a:spcAft>
                          <a:spcPts val="0"/>
                        </a:spcAft>
                      </a:pPr>
                      <a:r>
                        <a:rPr lang="fr-FR" sz="1000" dirty="0">
                          <a:effectLst/>
                          <a:latin typeface="Arial MT"/>
                          <a:ea typeface="Arial MT"/>
                          <a:cs typeface="Arial MT"/>
                        </a:rPr>
                        <a:t>Prérequis</a:t>
                      </a:r>
                      <a:r>
                        <a:rPr lang="fr-FR" sz="1000" spc="-20" dirty="0">
                          <a:effectLst/>
                          <a:latin typeface="Arial MT"/>
                          <a:ea typeface="Arial MT"/>
                          <a:cs typeface="Arial MT"/>
                        </a:rPr>
                        <a:t> </a:t>
                      </a:r>
                      <a:r>
                        <a:rPr lang="fr-FR" sz="1000" dirty="0">
                          <a:effectLst/>
                          <a:latin typeface="Arial MT"/>
                          <a:ea typeface="Arial MT"/>
                          <a:cs typeface="Arial MT"/>
                        </a:rPr>
                        <a:t>:</a:t>
                      </a:r>
                      <a:endParaRPr lang="fr-FR" sz="1100" dirty="0">
                        <a:effectLst/>
                        <a:latin typeface="Arial MT"/>
                        <a:ea typeface="Arial MT"/>
                        <a:cs typeface="Arial M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tcPr>
                </a:tc>
                <a:tc hMerge="1">
                  <a:txBody>
                    <a:bodyPr/>
                    <a:lstStyle/>
                    <a:p>
                      <a:endParaRPr lang="fr-FR"/>
                    </a:p>
                  </a:txBody>
                  <a:tcPr/>
                </a:tc>
                <a:extLst>
                  <a:ext uri="{0D108BD9-81ED-4DB2-BD59-A6C34878D82A}">
                    <a16:rowId xmlns:a16="http://schemas.microsoft.com/office/drawing/2014/main" val="76712959"/>
                  </a:ext>
                </a:extLst>
              </a:tr>
              <a:tr h="254000">
                <a:tc gridSpan="2">
                  <a:txBody>
                    <a:bodyPr/>
                    <a:lstStyle/>
                    <a:p>
                      <a:pPr marL="38735">
                        <a:spcBef>
                          <a:spcPts val="175"/>
                        </a:spcBef>
                      </a:pPr>
                      <a:r>
                        <a:rPr lang="fr-FR" sz="1000" dirty="0">
                          <a:effectLst/>
                          <a:latin typeface="Arial MT"/>
                          <a:ea typeface="Arial MT"/>
                          <a:cs typeface="Arial MT"/>
                        </a:rPr>
                        <a:t>Dates</a:t>
                      </a:r>
                      <a:r>
                        <a:rPr lang="fr-FR" sz="1000" spc="-15" dirty="0">
                          <a:effectLst/>
                          <a:latin typeface="Arial MT"/>
                          <a:ea typeface="Arial MT"/>
                          <a:cs typeface="Arial MT"/>
                        </a:rPr>
                        <a:t> </a:t>
                      </a:r>
                      <a:r>
                        <a:rPr lang="fr-FR" sz="1000" dirty="0">
                          <a:effectLst/>
                          <a:latin typeface="Arial MT"/>
                          <a:ea typeface="Arial MT"/>
                          <a:cs typeface="Arial MT"/>
                        </a:rPr>
                        <a:t>:</a:t>
                      </a:r>
                      <a:r>
                        <a:rPr lang="fr-FR" sz="1000" spc="-15" dirty="0">
                          <a:effectLst/>
                          <a:latin typeface="Arial MT"/>
                          <a:ea typeface="Arial MT"/>
                          <a:cs typeface="Arial MT"/>
                        </a:rPr>
                        <a:t> </a:t>
                      </a:r>
                      <a:r>
                        <a:rPr lang="fr-FR" sz="1000" dirty="0">
                          <a:effectLst/>
                          <a:latin typeface="Arial MT"/>
                          <a:ea typeface="Arial MT"/>
                          <a:cs typeface="Arial MT"/>
                        </a:rPr>
                        <a:t>A</a:t>
                      </a:r>
                      <a:r>
                        <a:rPr lang="fr-FR" sz="1000" spc="-20" dirty="0">
                          <a:effectLst/>
                          <a:latin typeface="Arial MT"/>
                          <a:ea typeface="Arial MT"/>
                          <a:cs typeface="Arial MT"/>
                        </a:rPr>
                        <a:t> </a:t>
                      </a:r>
                      <a:r>
                        <a:rPr lang="fr-FR" sz="1000" dirty="0">
                          <a:effectLst/>
                          <a:latin typeface="Arial MT"/>
                          <a:ea typeface="Arial MT"/>
                          <a:cs typeface="Arial MT"/>
                        </a:rPr>
                        <a:t>définir</a:t>
                      </a:r>
                      <a:endParaRPr lang="fr-FR" sz="1100" dirty="0">
                        <a:effectLst/>
                        <a:latin typeface="Arial MT"/>
                        <a:ea typeface="Arial MT"/>
                        <a:cs typeface="Arial M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tcPr>
                </a:tc>
                <a:tc hMerge="1">
                  <a:txBody>
                    <a:bodyPr/>
                    <a:lstStyle/>
                    <a:p>
                      <a:endParaRPr lang="fr-FR"/>
                    </a:p>
                  </a:txBody>
                  <a:tcPr/>
                </a:tc>
                <a:extLst>
                  <a:ext uri="{0D108BD9-81ED-4DB2-BD59-A6C34878D82A}">
                    <a16:rowId xmlns:a16="http://schemas.microsoft.com/office/drawing/2014/main" val="1942959984"/>
                  </a:ext>
                </a:extLst>
              </a:tr>
              <a:tr h="240665">
                <a:tc gridSpan="2">
                  <a:txBody>
                    <a:bodyPr/>
                    <a:lstStyle/>
                    <a:p>
                      <a:pPr marL="4445">
                        <a:spcBef>
                          <a:spcPts val="225"/>
                        </a:spcBef>
                        <a:spcAft>
                          <a:spcPts val="0"/>
                        </a:spcAft>
                      </a:pPr>
                      <a:r>
                        <a:rPr lang="fr-FR" sz="1100" b="1" dirty="0">
                          <a:solidFill>
                            <a:srgbClr val="000000"/>
                          </a:solidFill>
                          <a:effectLst/>
                          <a:latin typeface="Arial" panose="020B0604020202020204" pitchFamily="34" charset="0"/>
                          <a:ea typeface="Arial MT"/>
                          <a:cs typeface="Arial MT"/>
                        </a:rPr>
                        <a:t>Module</a:t>
                      </a:r>
                      <a:r>
                        <a:rPr lang="fr-FR" sz="1100" b="1" spc="35" dirty="0">
                          <a:solidFill>
                            <a:srgbClr val="000000"/>
                          </a:solidFill>
                          <a:effectLst/>
                          <a:latin typeface="Arial" panose="020B0604020202020204" pitchFamily="34" charset="0"/>
                          <a:ea typeface="Arial MT"/>
                          <a:cs typeface="Arial MT"/>
                        </a:rPr>
                        <a:t> </a:t>
                      </a:r>
                      <a:r>
                        <a:rPr lang="fr-FR" sz="1100" b="1" dirty="0">
                          <a:solidFill>
                            <a:srgbClr val="000000"/>
                          </a:solidFill>
                          <a:effectLst/>
                          <a:latin typeface="Arial" panose="020B0604020202020204" pitchFamily="34" charset="0"/>
                          <a:ea typeface="Arial MT"/>
                          <a:cs typeface="Arial MT"/>
                        </a:rPr>
                        <a:t>:</a:t>
                      </a:r>
                      <a:r>
                        <a:rPr lang="fr-FR" sz="1100" b="1" spc="10" dirty="0">
                          <a:solidFill>
                            <a:srgbClr val="000000"/>
                          </a:solidFill>
                          <a:effectLst/>
                          <a:latin typeface="Arial" panose="020B0604020202020204" pitchFamily="34" charset="0"/>
                          <a:ea typeface="Arial MT"/>
                          <a:cs typeface="Arial MT"/>
                        </a:rPr>
                        <a:t> </a:t>
                      </a:r>
                      <a:r>
                        <a:rPr lang="fr-FR" sz="1100" b="1" dirty="0">
                          <a:solidFill>
                            <a:srgbClr val="000000"/>
                          </a:solidFill>
                          <a:effectLst/>
                          <a:latin typeface="Arial" panose="020B0604020202020204" pitchFamily="34" charset="0"/>
                          <a:ea typeface="Arial MT"/>
                          <a:cs typeface="Arial MT"/>
                        </a:rPr>
                        <a:t>Conseil</a:t>
                      </a:r>
                      <a:r>
                        <a:rPr lang="fr-FR" sz="1100" b="1" spc="20" dirty="0">
                          <a:solidFill>
                            <a:srgbClr val="000000"/>
                          </a:solidFill>
                          <a:effectLst/>
                          <a:latin typeface="Arial" panose="020B0604020202020204" pitchFamily="34" charset="0"/>
                          <a:ea typeface="Arial MT"/>
                          <a:cs typeface="Arial MT"/>
                        </a:rPr>
                        <a:t> </a:t>
                      </a:r>
                      <a:r>
                        <a:rPr lang="fr-FR" sz="1100" b="1" dirty="0">
                          <a:solidFill>
                            <a:srgbClr val="000000"/>
                          </a:solidFill>
                          <a:effectLst/>
                          <a:latin typeface="Arial" panose="020B0604020202020204" pitchFamily="34" charset="0"/>
                          <a:ea typeface="Arial MT"/>
                          <a:cs typeface="Arial MT"/>
                        </a:rPr>
                        <a:t>école-collège</a:t>
                      </a:r>
                      <a:endParaRPr lang="fr-FR" sz="1100" dirty="0">
                        <a:effectLst/>
                        <a:latin typeface="Arial MT"/>
                        <a:ea typeface="Arial MT"/>
                        <a:cs typeface="Arial M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3F3"/>
                    </a:solidFill>
                  </a:tcPr>
                </a:tc>
                <a:tc hMerge="1">
                  <a:txBody>
                    <a:bodyPr/>
                    <a:lstStyle/>
                    <a:p>
                      <a:endParaRPr lang="fr-FR"/>
                    </a:p>
                  </a:txBody>
                  <a:tcPr/>
                </a:tc>
                <a:extLst>
                  <a:ext uri="{0D108BD9-81ED-4DB2-BD59-A6C34878D82A}">
                    <a16:rowId xmlns:a16="http://schemas.microsoft.com/office/drawing/2014/main" val="33668891"/>
                  </a:ext>
                </a:extLst>
              </a:tr>
            </a:tbl>
          </a:graphicData>
        </a:graphic>
      </p:graphicFrame>
      <p:graphicFrame>
        <p:nvGraphicFramePr>
          <p:cNvPr id="12" name="Tableau 11">
            <a:extLst>
              <a:ext uri="{FF2B5EF4-FFF2-40B4-BE49-F238E27FC236}">
                <a16:creationId xmlns:a16="http://schemas.microsoft.com/office/drawing/2014/main" id="{B03ADB11-1768-4A83-A9F3-900E3C4463B9}"/>
              </a:ext>
            </a:extLst>
          </p:cNvPr>
          <p:cNvGraphicFramePr>
            <a:graphicFrameLocks noGrp="1"/>
          </p:cNvGraphicFramePr>
          <p:nvPr>
            <p:extLst>
              <p:ext uri="{D42A27DB-BD31-4B8C-83A1-F6EECF244321}">
                <p14:modId xmlns:p14="http://schemas.microsoft.com/office/powerpoint/2010/main" val="3699826356"/>
              </p:ext>
            </p:extLst>
          </p:nvPr>
        </p:nvGraphicFramePr>
        <p:xfrm>
          <a:off x="1297808" y="5584154"/>
          <a:ext cx="10055991" cy="708025"/>
        </p:xfrm>
        <a:graphic>
          <a:graphicData uri="http://schemas.openxmlformats.org/drawingml/2006/table">
            <a:tbl>
              <a:tblPr firstRow="1" firstCol="1" lastRow="1" lastCol="1" bandRow="1" bandCol="1"/>
              <a:tblGrid>
                <a:gridCol w="3976593">
                  <a:extLst>
                    <a:ext uri="{9D8B030D-6E8A-4147-A177-3AD203B41FA5}">
                      <a16:colId xmlns:a16="http://schemas.microsoft.com/office/drawing/2014/main" val="2571536620"/>
                    </a:ext>
                  </a:extLst>
                </a:gridCol>
                <a:gridCol w="6079398">
                  <a:extLst>
                    <a:ext uri="{9D8B030D-6E8A-4147-A177-3AD203B41FA5}">
                      <a16:colId xmlns:a16="http://schemas.microsoft.com/office/drawing/2014/main" val="1924740315"/>
                    </a:ext>
                  </a:extLst>
                </a:gridCol>
              </a:tblGrid>
              <a:tr h="233045">
                <a:tc gridSpan="2">
                  <a:txBody>
                    <a:bodyPr/>
                    <a:lstStyle/>
                    <a:p>
                      <a:pPr marL="38735">
                        <a:spcBef>
                          <a:spcPts val="70"/>
                        </a:spcBef>
                      </a:pPr>
                      <a:r>
                        <a:rPr lang="fr-FR" sz="1000">
                          <a:effectLst/>
                          <a:latin typeface="Arial MT"/>
                          <a:ea typeface="Arial MT"/>
                          <a:cs typeface="Arial MT"/>
                        </a:rPr>
                        <a:t>Contenus</a:t>
                      </a:r>
                      <a:r>
                        <a:rPr lang="fr-FR" sz="1000" spc="-20">
                          <a:effectLst/>
                          <a:latin typeface="Arial MT"/>
                          <a:ea typeface="Arial MT"/>
                          <a:cs typeface="Arial MT"/>
                        </a:rPr>
                        <a:t> </a:t>
                      </a:r>
                      <a:r>
                        <a:rPr lang="fr-FR" sz="1000">
                          <a:effectLst/>
                          <a:latin typeface="Arial MT"/>
                          <a:ea typeface="Arial MT"/>
                          <a:cs typeface="Arial MT"/>
                        </a:rPr>
                        <a:t>:</a:t>
                      </a:r>
                      <a:r>
                        <a:rPr lang="fr-FR" sz="1000" spc="-25">
                          <a:effectLst/>
                          <a:latin typeface="Arial MT"/>
                          <a:ea typeface="Arial MT"/>
                          <a:cs typeface="Arial MT"/>
                        </a:rPr>
                        <a:t> </a:t>
                      </a:r>
                      <a:r>
                        <a:rPr lang="fr-FR" sz="1000">
                          <a:effectLst/>
                          <a:latin typeface="Arial MT"/>
                          <a:ea typeface="Arial MT"/>
                          <a:cs typeface="Arial MT"/>
                        </a:rPr>
                        <a:t>Information</a:t>
                      </a:r>
                      <a:r>
                        <a:rPr lang="fr-FR" sz="1000" spc="-20">
                          <a:effectLst/>
                          <a:latin typeface="Arial MT"/>
                          <a:ea typeface="Arial MT"/>
                          <a:cs typeface="Arial MT"/>
                        </a:rPr>
                        <a:t> </a:t>
                      </a:r>
                      <a:r>
                        <a:rPr lang="fr-FR" sz="1000">
                          <a:effectLst/>
                          <a:latin typeface="Arial MT"/>
                          <a:ea typeface="Arial MT"/>
                          <a:cs typeface="Arial MT"/>
                        </a:rPr>
                        <a:t>et</a:t>
                      </a:r>
                      <a:r>
                        <a:rPr lang="fr-FR" sz="1000" spc="-25">
                          <a:effectLst/>
                          <a:latin typeface="Arial MT"/>
                          <a:ea typeface="Arial MT"/>
                          <a:cs typeface="Arial MT"/>
                        </a:rPr>
                        <a:t> </a:t>
                      </a:r>
                      <a:r>
                        <a:rPr lang="fr-FR" sz="1000">
                          <a:effectLst/>
                          <a:latin typeface="Arial MT"/>
                          <a:ea typeface="Arial MT"/>
                          <a:cs typeface="Arial MT"/>
                        </a:rPr>
                        <a:t>réflexion</a:t>
                      </a:r>
                      <a:r>
                        <a:rPr lang="fr-FR" sz="1000" spc="-25">
                          <a:effectLst/>
                          <a:latin typeface="Arial MT"/>
                          <a:ea typeface="Arial MT"/>
                          <a:cs typeface="Arial MT"/>
                        </a:rPr>
                        <a:t> </a:t>
                      </a:r>
                      <a:r>
                        <a:rPr lang="fr-FR" sz="1000">
                          <a:effectLst/>
                          <a:latin typeface="Arial MT"/>
                          <a:ea typeface="Arial MT"/>
                          <a:cs typeface="Arial MT"/>
                        </a:rPr>
                        <a:t>sur</a:t>
                      </a:r>
                      <a:r>
                        <a:rPr lang="fr-FR" sz="1000" spc="-20">
                          <a:effectLst/>
                          <a:latin typeface="Arial MT"/>
                          <a:ea typeface="Arial MT"/>
                          <a:cs typeface="Arial MT"/>
                        </a:rPr>
                        <a:t> </a:t>
                      </a:r>
                      <a:r>
                        <a:rPr lang="fr-FR" sz="1000">
                          <a:effectLst/>
                          <a:latin typeface="Arial MT"/>
                          <a:ea typeface="Arial MT"/>
                          <a:cs typeface="Arial MT"/>
                        </a:rPr>
                        <a:t>le</a:t>
                      </a:r>
                      <a:r>
                        <a:rPr lang="fr-FR" sz="1000" spc="-25">
                          <a:effectLst/>
                          <a:latin typeface="Arial MT"/>
                          <a:ea typeface="Arial MT"/>
                          <a:cs typeface="Arial MT"/>
                        </a:rPr>
                        <a:t> </a:t>
                      </a:r>
                      <a:r>
                        <a:rPr lang="fr-FR" sz="1000">
                          <a:effectLst/>
                          <a:latin typeface="Arial MT"/>
                          <a:ea typeface="Arial MT"/>
                          <a:cs typeface="Arial MT"/>
                        </a:rPr>
                        <a:t>pilotage</a:t>
                      </a:r>
                      <a:r>
                        <a:rPr lang="fr-FR" sz="1000" spc="-20">
                          <a:effectLst/>
                          <a:latin typeface="Arial MT"/>
                          <a:ea typeface="Arial MT"/>
                          <a:cs typeface="Arial MT"/>
                        </a:rPr>
                        <a:t> </a:t>
                      </a:r>
                      <a:r>
                        <a:rPr lang="fr-FR" sz="1000">
                          <a:effectLst/>
                          <a:latin typeface="Arial MT"/>
                          <a:ea typeface="Arial MT"/>
                          <a:cs typeface="Arial MT"/>
                        </a:rPr>
                        <a:t>des</a:t>
                      </a:r>
                      <a:r>
                        <a:rPr lang="fr-FR" sz="1000" spc="-20">
                          <a:effectLst/>
                          <a:latin typeface="Arial MT"/>
                          <a:ea typeface="Arial MT"/>
                          <a:cs typeface="Arial MT"/>
                        </a:rPr>
                        <a:t> </a:t>
                      </a:r>
                      <a:r>
                        <a:rPr lang="fr-FR" sz="1000">
                          <a:effectLst/>
                          <a:latin typeface="Arial MT"/>
                          <a:ea typeface="Arial MT"/>
                          <a:cs typeface="Arial MT"/>
                        </a:rPr>
                        <a:t>écoles.</a:t>
                      </a:r>
                      <a:endParaRPr lang="fr-FR" sz="1100">
                        <a:effectLst/>
                        <a:latin typeface="Arial MT"/>
                        <a:ea typeface="Arial MT"/>
                        <a:cs typeface="Arial M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tcPr>
                </a:tc>
                <a:tc hMerge="1">
                  <a:txBody>
                    <a:bodyPr/>
                    <a:lstStyle/>
                    <a:p>
                      <a:endParaRPr lang="fr-FR"/>
                    </a:p>
                  </a:txBody>
                  <a:tcPr>
                    <a:lnL w="12700" cap="flat" cmpd="sng" algn="ctr">
                      <a:solidFill>
                        <a:srgbClr val="000000"/>
                      </a:solidFill>
                      <a:prstDash val="solid"/>
                      <a:round/>
                      <a:headEnd type="none" w="med" len="med"/>
                      <a:tailEnd type="none" w="med" len="med"/>
                    </a:lnL>
                  </a:tcPr>
                </a:tc>
                <a:extLst>
                  <a:ext uri="{0D108BD9-81ED-4DB2-BD59-A6C34878D82A}">
                    <a16:rowId xmlns:a16="http://schemas.microsoft.com/office/drawing/2014/main" val="2955978976"/>
                  </a:ext>
                </a:extLst>
              </a:tr>
              <a:tr h="241935">
                <a:tc gridSpan="2">
                  <a:txBody>
                    <a:bodyPr/>
                    <a:lstStyle/>
                    <a:p>
                      <a:pPr marL="38735">
                        <a:spcBef>
                          <a:spcPts val="140"/>
                        </a:spcBef>
                      </a:pPr>
                      <a:r>
                        <a:rPr lang="fr-FR" sz="1000">
                          <a:effectLst/>
                          <a:latin typeface="Arial MT"/>
                          <a:ea typeface="Arial MT"/>
                          <a:cs typeface="Arial MT"/>
                        </a:rPr>
                        <a:t>Observations</a:t>
                      </a:r>
                      <a:r>
                        <a:rPr lang="fr-FR" sz="1000" spc="-20">
                          <a:effectLst/>
                          <a:latin typeface="Arial MT"/>
                          <a:ea typeface="Arial MT"/>
                          <a:cs typeface="Arial MT"/>
                        </a:rPr>
                        <a:t> </a:t>
                      </a:r>
                      <a:r>
                        <a:rPr lang="fr-FR" sz="1000">
                          <a:effectLst/>
                          <a:latin typeface="Arial MT"/>
                          <a:ea typeface="Arial MT"/>
                          <a:cs typeface="Arial MT"/>
                        </a:rPr>
                        <a:t>:</a:t>
                      </a:r>
                      <a:endParaRPr lang="fr-FR" sz="1100">
                        <a:effectLst/>
                        <a:latin typeface="Arial MT"/>
                        <a:ea typeface="Arial MT"/>
                        <a:cs typeface="Arial M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tcPr>
                </a:tc>
                <a:tc hMerge="1">
                  <a:txBody>
                    <a:bodyPr/>
                    <a:lstStyle/>
                    <a:p>
                      <a:endParaRPr lang="fr-FR"/>
                    </a:p>
                  </a:txBody>
                  <a:tcPr>
                    <a:lnL w="12700" cap="flat" cmpd="sng" algn="ctr">
                      <a:solidFill>
                        <a:srgbClr val="000000"/>
                      </a:solidFill>
                      <a:prstDash val="solid"/>
                      <a:round/>
                      <a:headEnd type="none" w="med" len="med"/>
                      <a:tailEnd type="none" w="med" len="med"/>
                    </a:lnL>
                  </a:tcPr>
                </a:tc>
                <a:extLst>
                  <a:ext uri="{0D108BD9-81ED-4DB2-BD59-A6C34878D82A}">
                    <a16:rowId xmlns:a16="http://schemas.microsoft.com/office/drawing/2014/main" val="4142802243"/>
                  </a:ext>
                </a:extLst>
              </a:tr>
              <a:tr h="233045">
                <a:tc>
                  <a:txBody>
                    <a:bodyPr/>
                    <a:lstStyle/>
                    <a:p>
                      <a:pPr marL="38735">
                        <a:spcBef>
                          <a:spcPts val="135"/>
                        </a:spcBef>
                      </a:pPr>
                      <a:r>
                        <a:rPr lang="fr-FR" sz="1000" dirty="0">
                          <a:effectLst/>
                          <a:latin typeface="Arial MT"/>
                          <a:ea typeface="Arial MT"/>
                          <a:cs typeface="Arial MT"/>
                        </a:rPr>
                        <a:t>Durée</a:t>
                      </a:r>
                      <a:r>
                        <a:rPr lang="fr-FR" sz="1000" spc="-15" dirty="0">
                          <a:effectLst/>
                          <a:latin typeface="Arial MT"/>
                          <a:ea typeface="Arial MT"/>
                          <a:cs typeface="Arial MT"/>
                        </a:rPr>
                        <a:t> </a:t>
                      </a:r>
                      <a:r>
                        <a:rPr lang="fr-FR" sz="1000" dirty="0">
                          <a:effectLst/>
                          <a:latin typeface="Arial MT"/>
                          <a:ea typeface="Arial MT"/>
                          <a:cs typeface="Arial MT"/>
                        </a:rPr>
                        <a:t>:</a:t>
                      </a:r>
                      <a:r>
                        <a:rPr lang="fr-FR" sz="1000" spc="-15" dirty="0">
                          <a:effectLst/>
                          <a:latin typeface="Arial MT"/>
                          <a:ea typeface="Arial MT"/>
                          <a:cs typeface="Arial MT"/>
                        </a:rPr>
                        <a:t> </a:t>
                      </a:r>
                      <a:r>
                        <a:rPr lang="fr-FR" sz="1000" dirty="0">
                          <a:effectLst/>
                          <a:latin typeface="Arial MT"/>
                          <a:ea typeface="Arial MT"/>
                          <a:cs typeface="Arial MT"/>
                        </a:rPr>
                        <a:t>3</a:t>
                      </a:r>
                      <a:r>
                        <a:rPr lang="fr-FR" sz="1000" spc="-10" dirty="0">
                          <a:effectLst/>
                          <a:latin typeface="Arial MT"/>
                          <a:ea typeface="Arial MT"/>
                          <a:cs typeface="Arial MT"/>
                        </a:rPr>
                        <a:t> </a:t>
                      </a:r>
                      <a:r>
                        <a:rPr lang="fr-FR" sz="1000" dirty="0">
                          <a:effectLst/>
                          <a:latin typeface="Arial MT"/>
                          <a:ea typeface="Arial MT"/>
                          <a:cs typeface="Arial MT"/>
                        </a:rPr>
                        <a:t>heures</a:t>
                      </a:r>
                      <a:r>
                        <a:rPr lang="fr-FR" sz="1000" dirty="0">
                          <a:effectLst/>
                          <a:latin typeface="Times New Roman" panose="02020603050405020304" pitchFamily="18" charset="0"/>
                        </a:rPr>
                        <a:t> </a:t>
                      </a:r>
                      <a:endParaRPr lang="fr-FR" sz="1100" dirty="0">
                        <a:effectLst/>
                        <a:latin typeface="Arial M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0640">
                        <a:spcBef>
                          <a:spcPts val="130"/>
                        </a:spcBef>
                        <a:spcAft>
                          <a:spcPts val="0"/>
                        </a:spcAft>
                      </a:pPr>
                      <a:r>
                        <a:rPr lang="fr-FR" sz="1000" dirty="0">
                          <a:effectLst/>
                          <a:latin typeface="Arial MT"/>
                          <a:ea typeface="Arial MT"/>
                          <a:cs typeface="Arial MT"/>
                        </a:rPr>
                        <a:t>Lieu</a:t>
                      </a:r>
                      <a:r>
                        <a:rPr lang="fr-FR" sz="1000" spc="-15" dirty="0">
                          <a:effectLst/>
                          <a:latin typeface="Arial MT"/>
                          <a:ea typeface="Arial MT"/>
                          <a:cs typeface="Arial MT"/>
                        </a:rPr>
                        <a:t> </a:t>
                      </a:r>
                      <a:r>
                        <a:rPr lang="fr-FR" sz="1000" dirty="0">
                          <a:effectLst/>
                          <a:latin typeface="Arial MT"/>
                          <a:ea typeface="Arial MT"/>
                          <a:cs typeface="Arial MT"/>
                        </a:rPr>
                        <a:t>:</a:t>
                      </a:r>
                      <a:r>
                        <a:rPr lang="fr-FR" sz="1000" spc="-20" dirty="0">
                          <a:effectLst/>
                          <a:latin typeface="Arial MT"/>
                          <a:ea typeface="Arial MT"/>
                          <a:cs typeface="Arial MT"/>
                        </a:rPr>
                        <a:t> </a:t>
                      </a:r>
                      <a:r>
                        <a:rPr lang="fr-FR" sz="1000" dirty="0">
                          <a:effectLst/>
                          <a:latin typeface="Arial MT"/>
                          <a:ea typeface="Arial MT"/>
                          <a:cs typeface="Arial MT"/>
                        </a:rPr>
                        <a:t>A</a:t>
                      </a:r>
                      <a:r>
                        <a:rPr lang="fr-FR" sz="1000" spc="-20" dirty="0">
                          <a:effectLst/>
                          <a:latin typeface="Arial MT"/>
                          <a:ea typeface="Arial MT"/>
                          <a:cs typeface="Arial MT"/>
                        </a:rPr>
                        <a:t> </a:t>
                      </a:r>
                      <a:r>
                        <a:rPr lang="fr-FR" sz="1000" dirty="0">
                          <a:effectLst/>
                          <a:latin typeface="Arial MT"/>
                          <a:ea typeface="Arial MT"/>
                          <a:cs typeface="Arial MT"/>
                        </a:rPr>
                        <a:t>définir</a:t>
                      </a:r>
                      <a:endParaRPr lang="fr-FR" sz="1100" dirty="0">
                        <a:effectLst/>
                        <a:latin typeface="Arial MT"/>
                        <a:ea typeface="Arial MT"/>
                        <a:cs typeface="Arial M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82737782"/>
                  </a:ext>
                </a:extLst>
              </a:tr>
            </a:tbl>
          </a:graphicData>
        </a:graphic>
      </p:graphicFrame>
      <p:sp>
        <p:nvSpPr>
          <p:cNvPr id="13" name="Rectangle 3">
            <a:extLst>
              <a:ext uri="{FF2B5EF4-FFF2-40B4-BE49-F238E27FC236}">
                <a16:creationId xmlns:a16="http://schemas.microsoft.com/office/drawing/2014/main" id="{52A9345F-914C-4432-85EB-F5B3187882AB}"/>
              </a:ext>
            </a:extLst>
          </p:cNvPr>
          <p:cNvSpPr>
            <a:spLocks noChangeArrowheads="1"/>
          </p:cNvSpPr>
          <p:nvPr/>
        </p:nvSpPr>
        <p:spPr bwMode="auto">
          <a:xfrm>
            <a:off x="2874963" y="3646488"/>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FR"/>
          </a:p>
        </p:txBody>
      </p:sp>
    </p:spTree>
    <p:extLst>
      <p:ext uri="{BB962C8B-B14F-4D97-AF65-F5344CB8AC3E}">
        <p14:creationId xmlns:p14="http://schemas.microsoft.com/office/powerpoint/2010/main" val="31341247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a:extLst>
              <a:ext uri="{FF2B5EF4-FFF2-40B4-BE49-F238E27FC236}">
                <a16:creationId xmlns:a16="http://schemas.microsoft.com/office/drawing/2014/main" id="{140E699F-3AE9-4C61-BFB8-E4B9508C0DEB}"/>
              </a:ext>
            </a:extLst>
          </p:cNvPr>
          <p:cNvSpPr txBox="1"/>
          <p:nvPr/>
        </p:nvSpPr>
        <p:spPr>
          <a:xfrm>
            <a:off x="433137" y="312821"/>
            <a:ext cx="4338047" cy="307777"/>
          </a:xfrm>
          <a:prstGeom prst="rect">
            <a:avLst/>
          </a:prstGeom>
          <a:noFill/>
        </p:spPr>
        <p:txBody>
          <a:bodyPr wrap="none" rtlCol="0">
            <a:spAutoFit/>
          </a:bodyPr>
          <a:lstStyle/>
          <a:p>
            <a:r>
              <a:rPr lang="fr-FR" sz="1400" dirty="0">
                <a:solidFill>
                  <a:srgbClr val="0070BF"/>
                </a:solidFill>
                <a:latin typeface="Marianne" panose="02000000000000000000" pitchFamily="2" charset="0"/>
              </a:rPr>
              <a:t>SOMMAIRE DES ANIMATIONS PÉDAGOGIQUES</a:t>
            </a:r>
          </a:p>
        </p:txBody>
      </p:sp>
      <p:graphicFrame>
        <p:nvGraphicFramePr>
          <p:cNvPr id="3" name="Tableau 3">
            <a:extLst>
              <a:ext uri="{FF2B5EF4-FFF2-40B4-BE49-F238E27FC236}">
                <a16:creationId xmlns:a16="http://schemas.microsoft.com/office/drawing/2014/main" id="{7D3FA873-46EE-4D65-992C-65251F516421}"/>
              </a:ext>
            </a:extLst>
          </p:cNvPr>
          <p:cNvGraphicFramePr>
            <a:graphicFrameLocks noGrp="1"/>
          </p:cNvGraphicFramePr>
          <p:nvPr>
            <p:extLst>
              <p:ext uri="{D42A27DB-BD31-4B8C-83A1-F6EECF244321}">
                <p14:modId xmlns:p14="http://schemas.microsoft.com/office/powerpoint/2010/main" val="880360487"/>
              </p:ext>
            </p:extLst>
          </p:nvPr>
        </p:nvGraphicFramePr>
        <p:xfrm>
          <a:off x="433136" y="839981"/>
          <a:ext cx="11283306" cy="2595880"/>
        </p:xfrm>
        <a:graphic>
          <a:graphicData uri="http://schemas.openxmlformats.org/drawingml/2006/table">
            <a:tbl>
              <a:tblPr firstRow="1" bandRow="1">
                <a:tableStyleId>{5C22544A-7EE6-4342-B048-85BDC9FD1C3A}</a:tableStyleId>
              </a:tblPr>
              <a:tblGrid>
                <a:gridCol w="2448000">
                  <a:extLst>
                    <a:ext uri="{9D8B030D-6E8A-4147-A177-3AD203B41FA5}">
                      <a16:colId xmlns:a16="http://schemas.microsoft.com/office/drawing/2014/main" val="2390738834"/>
                    </a:ext>
                  </a:extLst>
                </a:gridCol>
                <a:gridCol w="8835306">
                  <a:extLst>
                    <a:ext uri="{9D8B030D-6E8A-4147-A177-3AD203B41FA5}">
                      <a16:colId xmlns:a16="http://schemas.microsoft.com/office/drawing/2014/main" val="2211326853"/>
                    </a:ext>
                  </a:extLst>
                </a:gridCol>
              </a:tblGrid>
              <a:tr h="370840">
                <a:tc gridSpan="2">
                  <a:txBody>
                    <a:bodyPr/>
                    <a:lstStyle/>
                    <a:p>
                      <a:r>
                        <a:rPr lang="fr-FR" dirty="0"/>
                        <a:t>CIRCONSCRIPTIONS LONS SUD</a:t>
                      </a:r>
                    </a:p>
                  </a:txBody>
                  <a:tcPr/>
                </a:tc>
                <a:tc hMerge="1">
                  <a:txBody>
                    <a:bodyPr/>
                    <a:lstStyle/>
                    <a:p>
                      <a:endParaRPr lang="fr-FR" dirty="0"/>
                    </a:p>
                  </a:txBody>
                  <a:tcPr/>
                </a:tc>
                <a:extLst>
                  <a:ext uri="{0D108BD9-81ED-4DB2-BD59-A6C34878D82A}">
                    <a16:rowId xmlns:a16="http://schemas.microsoft.com/office/drawing/2014/main" val="2896283119"/>
                  </a:ext>
                </a:extLst>
              </a:tr>
              <a:tr h="370840">
                <a:tc>
                  <a:txBody>
                    <a:bodyPr/>
                    <a:lstStyle/>
                    <a:p>
                      <a:r>
                        <a:rPr lang="fr-FR" dirty="0"/>
                        <a:t>22D0392098</a:t>
                      </a:r>
                    </a:p>
                  </a:txBody>
                  <a:tcPr/>
                </a:tc>
                <a:tc>
                  <a:txBody>
                    <a:bodyPr/>
                    <a:lstStyle/>
                    <a:p>
                      <a:r>
                        <a:rPr lang="fr-FR" dirty="0"/>
                        <a:t>LS01 – Élèves en difficulté en mathématiques</a:t>
                      </a:r>
                    </a:p>
                  </a:txBody>
                  <a:tcPr/>
                </a:tc>
                <a:extLst>
                  <a:ext uri="{0D108BD9-81ED-4DB2-BD59-A6C34878D82A}">
                    <a16:rowId xmlns:a16="http://schemas.microsoft.com/office/drawing/2014/main" val="3593974997"/>
                  </a:ext>
                </a:extLst>
              </a:tr>
              <a:tr h="370840">
                <a:tc>
                  <a:txBody>
                    <a:bodyPr/>
                    <a:lstStyle/>
                    <a:p>
                      <a:r>
                        <a:rPr lang="fr-FR" dirty="0"/>
                        <a:t>22D0392092</a:t>
                      </a:r>
                    </a:p>
                  </a:txBody>
                  <a:tcPr/>
                </a:tc>
                <a:tc>
                  <a:txBody>
                    <a:bodyPr/>
                    <a:lstStyle/>
                    <a:p>
                      <a:r>
                        <a:rPr lang="fr-FR" dirty="0"/>
                        <a:t>LS02 – Élèves en difficulté en français</a:t>
                      </a:r>
                    </a:p>
                  </a:txBody>
                  <a:tcPr/>
                </a:tc>
                <a:extLst>
                  <a:ext uri="{0D108BD9-81ED-4DB2-BD59-A6C34878D82A}">
                    <a16:rowId xmlns:a16="http://schemas.microsoft.com/office/drawing/2014/main" val="162298978"/>
                  </a:ext>
                </a:extLst>
              </a:tr>
              <a:tr h="370840">
                <a:tc>
                  <a:txBody>
                    <a:bodyPr/>
                    <a:lstStyle/>
                    <a:p>
                      <a:r>
                        <a:rPr lang="fr-FR" dirty="0"/>
                        <a:t>22D0392084</a:t>
                      </a:r>
                    </a:p>
                  </a:txBody>
                  <a:tcPr/>
                </a:tc>
                <a:tc>
                  <a:txBody>
                    <a:bodyPr/>
                    <a:lstStyle/>
                    <a:p>
                      <a:r>
                        <a:rPr lang="fr-FR" dirty="0"/>
                        <a:t>LS03 – Approche sensible arts plastiques à l’école</a:t>
                      </a:r>
                    </a:p>
                  </a:txBody>
                  <a:tcPr/>
                </a:tc>
                <a:extLst>
                  <a:ext uri="{0D108BD9-81ED-4DB2-BD59-A6C34878D82A}">
                    <a16:rowId xmlns:a16="http://schemas.microsoft.com/office/drawing/2014/main" val="914457707"/>
                  </a:ext>
                </a:extLst>
              </a:tr>
              <a:tr h="370840">
                <a:tc>
                  <a:txBody>
                    <a:bodyPr/>
                    <a:lstStyle/>
                    <a:p>
                      <a:r>
                        <a:rPr lang="fr-FR" dirty="0"/>
                        <a:t>22D0392085</a:t>
                      </a:r>
                    </a:p>
                  </a:txBody>
                  <a:tcPr/>
                </a:tc>
                <a:tc>
                  <a:txBody>
                    <a:bodyPr/>
                    <a:lstStyle/>
                    <a:p>
                      <a:r>
                        <a:rPr lang="fr-FR" dirty="0"/>
                        <a:t>LS04 – Chanter à l’école et en chœur</a:t>
                      </a:r>
                    </a:p>
                  </a:txBody>
                  <a:tcPr/>
                </a:tc>
                <a:extLst>
                  <a:ext uri="{0D108BD9-81ED-4DB2-BD59-A6C34878D82A}">
                    <a16:rowId xmlns:a16="http://schemas.microsoft.com/office/drawing/2014/main" val="3209617696"/>
                  </a:ext>
                </a:extLst>
              </a:tr>
              <a:tr h="370840">
                <a:tc>
                  <a:txBody>
                    <a:bodyPr/>
                    <a:lstStyle/>
                    <a:p>
                      <a:r>
                        <a:rPr lang="fr-FR" dirty="0"/>
                        <a:t>22D0391046</a:t>
                      </a:r>
                    </a:p>
                  </a:txBody>
                  <a:tcPr/>
                </a:tc>
                <a:tc>
                  <a:txBody>
                    <a:bodyPr/>
                    <a:lstStyle/>
                    <a:p>
                      <a:r>
                        <a:rPr lang="fr-FR" dirty="0"/>
                        <a:t>LS30 – Réunions des directeurs</a:t>
                      </a:r>
                    </a:p>
                  </a:txBody>
                  <a:tcPr/>
                </a:tc>
                <a:extLst>
                  <a:ext uri="{0D108BD9-81ED-4DB2-BD59-A6C34878D82A}">
                    <a16:rowId xmlns:a16="http://schemas.microsoft.com/office/drawing/2014/main" val="995895129"/>
                  </a:ext>
                </a:extLst>
              </a:tr>
              <a:tr h="370840">
                <a:tc>
                  <a:txBody>
                    <a:bodyPr/>
                    <a:lstStyle/>
                    <a:p>
                      <a:r>
                        <a:rPr lang="fr-FR" dirty="0"/>
                        <a:t>22D0391052</a:t>
                      </a:r>
                    </a:p>
                  </a:txBody>
                  <a:tcPr/>
                </a:tc>
                <a:tc>
                  <a:txBody>
                    <a:bodyPr/>
                    <a:lstStyle/>
                    <a:p>
                      <a:r>
                        <a:rPr lang="fr-FR" dirty="0"/>
                        <a:t>LS31 – Conseil école collège</a:t>
                      </a:r>
                    </a:p>
                  </a:txBody>
                  <a:tcPr/>
                </a:tc>
                <a:extLst>
                  <a:ext uri="{0D108BD9-81ED-4DB2-BD59-A6C34878D82A}">
                    <a16:rowId xmlns:a16="http://schemas.microsoft.com/office/drawing/2014/main" val="1131677810"/>
                  </a:ext>
                </a:extLst>
              </a:tr>
            </a:tbl>
          </a:graphicData>
        </a:graphic>
      </p:graphicFrame>
      <p:graphicFrame>
        <p:nvGraphicFramePr>
          <p:cNvPr id="4" name="Tableau 4">
            <a:extLst>
              <a:ext uri="{FF2B5EF4-FFF2-40B4-BE49-F238E27FC236}">
                <a16:creationId xmlns:a16="http://schemas.microsoft.com/office/drawing/2014/main" id="{335AF71E-7562-42EF-9A26-E46CFFCE2E13}"/>
              </a:ext>
            </a:extLst>
          </p:cNvPr>
          <p:cNvGraphicFramePr>
            <a:graphicFrameLocks noGrp="1"/>
          </p:cNvGraphicFramePr>
          <p:nvPr>
            <p:extLst>
              <p:ext uri="{D42A27DB-BD31-4B8C-83A1-F6EECF244321}">
                <p14:modId xmlns:p14="http://schemas.microsoft.com/office/powerpoint/2010/main" val="2612377031"/>
              </p:ext>
            </p:extLst>
          </p:nvPr>
        </p:nvGraphicFramePr>
        <p:xfrm>
          <a:off x="433136" y="3655244"/>
          <a:ext cx="11267147" cy="2595880"/>
        </p:xfrm>
        <a:graphic>
          <a:graphicData uri="http://schemas.openxmlformats.org/drawingml/2006/table">
            <a:tbl>
              <a:tblPr firstRow="1" bandRow="1">
                <a:tableStyleId>{5C22544A-7EE6-4342-B048-85BDC9FD1C3A}</a:tableStyleId>
              </a:tblPr>
              <a:tblGrid>
                <a:gridCol w="2448000">
                  <a:extLst>
                    <a:ext uri="{9D8B030D-6E8A-4147-A177-3AD203B41FA5}">
                      <a16:colId xmlns:a16="http://schemas.microsoft.com/office/drawing/2014/main" val="1112690103"/>
                    </a:ext>
                  </a:extLst>
                </a:gridCol>
                <a:gridCol w="8819147">
                  <a:extLst>
                    <a:ext uri="{9D8B030D-6E8A-4147-A177-3AD203B41FA5}">
                      <a16:colId xmlns:a16="http://schemas.microsoft.com/office/drawing/2014/main" val="3822562989"/>
                    </a:ext>
                  </a:extLst>
                </a:gridCol>
              </a:tblGrid>
              <a:tr h="370840">
                <a:tc gridSpan="2">
                  <a:txBody>
                    <a:bodyPr/>
                    <a:lstStyle/>
                    <a:p>
                      <a:r>
                        <a:rPr lang="fr-FR" dirty="0"/>
                        <a:t>CIRCONSCRIPTIONS LONS NORD</a:t>
                      </a:r>
                    </a:p>
                  </a:txBody>
                  <a:tcPr/>
                </a:tc>
                <a:tc hMerge="1">
                  <a:txBody>
                    <a:bodyPr/>
                    <a:lstStyle/>
                    <a:p>
                      <a:endParaRPr lang="fr-FR" dirty="0"/>
                    </a:p>
                  </a:txBody>
                  <a:tcPr/>
                </a:tc>
                <a:extLst>
                  <a:ext uri="{0D108BD9-81ED-4DB2-BD59-A6C34878D82A}">
                    <a16:rowId xmlns:a16="http://schemas.microsoft.com/office/drawing/2014/main" val="3362265399"/>
                  </a:ext>
                </a:extLst>
              </a:tr>
              <a:tr h="370840">
                <a:tc>
                  <a:txBody>
                    <a:bodyPr/>
                    <a:lstStyle/>
                    <a:p>
                      <a:r>
                        <a:rPr lang="fr-FR" dirty="0"/>
                        <a:t>22D0392097</a:t>
                      </a:r>
                    </a:p>
                  </a:txBody>
                  <a:tcPr/>
                </a:tc>
                <a:tc>
                  <a:txBody>
                    <a:bodyPr/>
                    <a:lstStyle/>
                    <a:p>
                      <a:r>
                        <a:rPr lang="fr-FR" dirty="0"/>
                        <a:t>LN01 - Élèves en difficulté en mathématiques</a:t>
                      </a:r>
                    </a:p>
                  </a:txBody>
                  <a:tcPr/>
                </a:tc>
                <a:extLst>
                  <a:ext uri="{0D108BD9-81ED-4DB2-BD59-A6C34878D82A}">
                    <a16:rowId xmlns:a16="http://schemas.microsoft.com/office/drawing/2014/main" val="2588272254"/>
                  </a:ext>
                </a:extLst>
              </a:tr>
              <a:tr h="370840">
                <a:tc>
                  <a:txBody>
                    <a:bodyPr/>
                    <a:lstStyle/>
                    <a:p>
                      <a:r>
                        <a:rPr lang="fr-FR" dirty="0"/>
                        <a:t>22D0392091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dirty="0"/>
                        <a:t>LN02 – Élèves en difficulté en français</a:t>
                      </a:r>
                    </a:p>
                  </a:txBody>
                  <a:tcPr/>
                </a:tc>
                <a:extLst>
                  <a:ext uri="{0D108BD9-81ED-4DB2-BD59-A6C34878D82A}">
                    <a16:rowId xmlns:a16="http://schemas.microsoft.com/office/drawing/2014/main" val="1429004943"/>
                  </a:ext>
                </a:extLst>
              </a:tr>
              <a:tr h="370840">
                <a:tc>
                  <a:txBody>
                    <a:bodyPr/>
                    <a:lstStyle/>
                    <a:p>
                      <a:r>
                        <a:rPr lang="fr-FR" dirty="0"/>
                        <a:t>22D0392082</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dirty="0"/>
                        <a:t>LN03 – Approche sensible arts plastiques à l’école</a:t>
                      </a:r>
                    </a:p>
                  </a:txBody>
                  <a:tcPr/>
                </a:tc>
                <a:extLst>
                  <a:ext uri="{0D108BD9-81ED-4DB2-BD59-A6C34878D82A}">
                    <a16:rowId xmlns:a16="http://schemas.microsoft.com/office/drawing/2014/main" val="2990313200"/>
                  </a:ext>
                </a:extLst>
              </a:tr>
              <a:tr h="370840">
                <a:tc>
                  <a:txBody>
                    <a:bodyPr/>
                    <a:lstStyle/>
                    <a:p>
                      <a:r>
                        <a:rPr lang="fr-FR" dirty="0"/>
                        <a:t>22D0392083</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dirty="0"/>
                        <a:t>LN04 – Chanter à l’école et en chœur</a:t>
                      </a:r>
                    </a:p>
                  </a:txBody>
                  <a:tcPr/>
                </a:tc>
                <a:extLst>
                  <a:ext uri="{0D108BD9-81ED-4DB2-BD59-A6C34878D82A}">
                    <a16:rowId xmlns:a16="http://schemas.microsoft.com/office/drawing/2014/main" val="3795919131"/>
                  </a:ext>
                </a:extLst>
              </a:tr>
              <a:tr h="370840">
                <a:tc>
                  <a:txBody>
                    <a:bodyPr/>
                    <a:lstStyle/>
                    <a:p>
                      <a:r>
                        <a:rPr lang="fr-FR" dirty="0"/>
                        <a:t>22D0391045</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dirty="0"/>
                        <a:t>LN30 – Réunions des directeurs</a:t>
                      </a:r>
                    </a:p>
                  </a:txBody>
                  <a:tcPr/>
                </a:tc>
                <a:extLst>
                  <a:ext uri="{0D108BD9-81ED-4DB2-BD59-A6C34878D82A}">
                    <a16:rowId xmlns:a16="http://schemas.microsoft.com/office/drawing/2014/main" val="813098021"/>
                  </a:ext>
                </a:extLst>
              </a:tr>
              <a:tr h="370840">
                <a:tc>
                  <a:txBody>
                    <a:bodyPr/>
                    <a:lstStyle/>
                    <a:p>
                      <a:r>
                        <a:rPr lang="fr-FR" dirty="0"/>
                        <a:t>22D0391051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dirty="0"/>
                        <a:t>LN31 – Conseil école collège</a:t>
                      </a:r>
                    </a:p>
                  </a:txBody>
                  <a:tcPr/>
                </a:tc>
                <a:extLst>
                  <a:ext uri="{0D108BD9-81ED-4DB2-BD59-A6C34878D82A}">
                    <a16:rowId xmlns:a16="http://schemas.microsoft.com/office/drawing/2014/main" val="309235110"/>
                  </a:ext>
                </a:extLst>
              </a:tr>
            </a:tbl>
          </a:graphicData>
        </a:graphic>
      </p:graphicFrame>
      <p:sp>
        <p:nvSpPr>
          <p:cNvPr id="5" name="Espace réservé du numéro de diapositive 4">
            <a:extLst>
              <a:ext uri="{FF2B5EF4-FFF2-40B4-BE49-F238E27FC236}">
                <a16:creationId xmlns:a16="http://schemas.microsoft.com/office/drawing/2014/main" id="{D914F73F-D0DF-4325-8AA0-EE7F312CDA43}"/>
              </a:ext>
            </a:extLst>
          </p:cNvPr>
          <p:cNvSpPr>
            <a:spLocks noGrp="1"/>
          </p:cNvSpPr>
          <p:nvPr>
            <p:ph type="sldNum" sz="quarter" idx="12"/>
          </p:nvPr>
        </p:nvSpPr>
        <p:spPr/>
        <p:txBody>
          <a:bodyPr/>
          <a:lstStyle/>
          <a:p>
            <a:fld id="{B09499B9-A54A-48B6-A9F5-EC93DEB5225B}" type="slidenum">
              <a:rPr lang="fr-FR" smtClean="0"/>
              <a:t>4</a:t>
            </a:fld>
            <a:endParaRPr lang="fr-FR" dirty="0"/>
          </a:p>
        </p:txBody>
      </p:sp>
    </p:spTree>
    <p:extLst>
      <p:ext uri="{BB962C8B-B14F-4D97-AF65-F5344CB8AC3E}">
        <p14:creationId xmlns:p14="http://schemas.microsoft.com/office/powerpoint/2010/main" val="35429126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au 2">
            <a:extLst>
              <a:ext uri="{FF2B5EF4-FFF2-40B4-BE49-F238E27FC236}">
                <a16:creationId xmlns:a16="http://schemas.microsoft.com/office/drawing/2014/main" id="{9C4A96F1-8F77-4FC2-AC63-C3D2366742F0}"/>
              </a:ext>
            </a:extLst>
          </p:cNvPr>
          <p:cNvGraphicFramePr>
            <a:graphicFrameLocks noGrp="1"/>
          </p:cNvGraphicFramePr>
          <p:nvPr>
            <p:extLst>
              <p:ext uri="{D42A27DB-BD31-4B8C-83A1-F6EECF244321}">
                <p14:modId xmlns:p14="http://schemas.microsoft.com/office/powerpoint/2010/main" val="3780988121"/>
              </p:ext>
            </p:extLst>
          </p:nvPr>
        </p:nvGraphicFramePr>
        <p:xfrm>
          <a:off x="347578" y="527160"/>
          <a:ext cx="11282400" cy="2595880"/>
        </p:xfrm>
        <a:graphic>
          <a:graphicData uri="http://schemas.openxmlformats.org/drawingml/2006/table">
            <a:tbl>
              <a:tblPr firstRow="1" bandRow="1">
                <a:tableStyleId>{5C22544A-7EE6-4342-B048-85BDC9FD1C3A}</a:tableStyleId>
              </a:tblPr>
              <a:tblGrid>
                <a:gridCol w="2448000">
                  <a:extLst>
                    <a:ext uri="{9D8B030D-6E8A-4147-A177-3AD203B41FA5}">
                      <a16:colId xmlns:a16="http://schemas.microsoft.com/office/drawing/2014/main" val="1797127016"/>
                    </a:ext>
                  </a:extLst>
                </a:gridCol>
                <a:gridCol w="8834400">
                  <a:extLst>
                    <a:ext uri="{9D8B030D-6E8A-4147-A177-3AD203B41FA5}">
                      <a16:colId xmlns:a16="http://schemas.microsoft.com/office/drawing/2014/main" val="2314794106"/>
                    </a:ext>
                  </a:extLst>
                </a:gridCol>
              </a:tblGrid>
              <a:tr h="370840">
                <a:tc gridSpan="2">
                  <a:txBody>
                    <a:bodyPr/>
                    <a:lstStyle/>
                    <a:p>
                      <a:r>
                        <a:rPr lang="fr-FR" dirty="0"/>
                        <a:t>CIRCONSCRIPTION DOLE SUD</a:t>
                      </a:r>
                    </a:p>
                  </a:txBody>
                  <a:tcPr/>
                </a:tc>
                <a:tc hMerge="1">
                  <a:txBody>
                    <a:bodyPr/>
                    <a:lstStyle/>
                    <a:p>
                      <a:endParaRPr lang="fr-FR" dirty="0"/>
                    </a:p>
                  </a:txBody>
                  <a:tcPr/>
                </a:tc>
                <a:extLst>
                  <a:ext uri="{0D108BD9-81ED-4DB2-BD59-A6C34878D82A}">
                    <a16:rowId xmlns:a16="http://schemas.microsoft.com/office/drawing/2014/main" val="4155469255"/>
                  </a:ext>
                </a:extLst>
              </a:tr>
              <a:tr h="370840">
                <a:tc>
                  <a:txBody>
                    <a:bodyPr/>
                    <a:lstStyle/>
                    <a:p>
                      <a:r>
                        <a:rPr lang="fr-FR" dirty="0"/>
                        <a:t>22D0392096</a:t>
                      </a:r>
                    </a:p>
                  </a:txBody>
                  <a:tcPr/>
                </a:tc>
                <a:tc>
                  <a:txBody>
                    <a:bodyPr/>
                    <a:lstStyle/>
                    <a:p>
                      <a:r>
                        <a:rPr lang="fr-FR" dirty="0"/>
                        <a:t>DS01 - Élèves en difficulté en mathématiques</a:t>
                      </a:r>
                    </a:p>
                  </a:txBody>
                  <a:tcPr/>
                </a:tc>
                <a:extLst>
                  <a:ext uri="{0D108BD9-81ED-4DB2-BD59-A6C34878D82A}">
                    <a16:rowId xmlns:a16="http://schemas.microsoft.com/office/drawing/2014/main" val="209677248"/>
                  </a:ext>
                </a:extLst>
              </a:tr>
              <a:tr h="370840">
                <a:tc>
                  <a:txBody>
                    <a:bodyPr/>
                    <a:lstStyle/>
                    <a:p>
                      <a:r>
                        <a:rPr lang="fr-FR" dirty="0"/>
                        <a:t>22D0392090</a:t>
                      </a:r>
                    </a:p>
                  </a:txBody>
                  <a:tcPr/>
                </a:tc>
                <a:tc>
                  <a:txBody>
                    <a:bodyPr/>
                    <a:lstStyle/>
                    <a:p>
                      <a:r>
                        <a:rPr lang="fr-FR" dirty="0"/>
                        <a:t>DS02 - Élèves en difficulté en français</a:t>
                      </a:r>
                    </a:p>
                  </a:txBody>
                  <a:tcPr/>
                </a:tc>
                <a:extLst>
                  <a:ext uri="{0D108BD9-81ED-4DB2-BD59-A6C34878D82A}">
                    <a16:rowId xmlns:a16="http://schemas.microsoft.com/office/drawing/2014/main" val="3440075853"/>
                  </a:ext>
                </a:extLst>
              </a:tr>
              <a:tr h="370840">
                <a:tc>
                  <a:txBody>
                    <a:bodyPr/>
                    <a:lstStyle/>
                    <a:p>
                      <a:r>
                        <a:rPr lang="fr-FR" dirty="0"/>
                        <a:t>22D0392080</a:t>
                      </a:r>
                    </a:p>
                  </a:txBody>
                  <a:tcPr/>
                </a:tc>
                <a:tc>
                  <a:txBody>
                    <a:bodyPr/>
                    <a:lstStyle/>
                    <a:p>
                      <a:r>
                        <a:rPr lang="fr-FR" dirty="0"/>
                        <a:t>DS03 – Répondre aux besoins spécifiques élèves de cycle 1</a:t>
                      </a:r>
                    </a:p>
                  </a:txBody>
                  <a:tcPr/>
                </a:tc>
                <a:extLst>
                  <a:ext uri="{0D108BD9-81ED-4DB2-BD59-A6C34878D82A}">
                    <a16:rowId xmlns:a16="http://schemas.microsoft.com/office/drawing/2014/main" val="1896890262"/>
                  </a:ext>
                </a:extLst>
              </a:tr>
              <a:tr h="370840">
                <a:tc>
                  <a:txBody>
                    <a:bodyPr/>
                    <a:lstStyle/>
                    <a:p>
                      <a:r>
                        <a:rPr lang="fr-FR" dirty="0"/>
                        <a:t>22D0392081</a:t>
                      </a:r>
                    </a:p>
                  </a:txBody>
                  <a:tcPr/>
                </a:tc>
                <a:tc>
                  <a:txBody>
                    <a:bodyPr/>
                    <a:lstStyle/>
                    <a:p>
                      <a:r>
                        <a:rPr lang="fr-FR" dirty="0"/>
                        <a:t>DS04 - Chanter à l’école et en chœur</a:t>
                      </a:r>
                    </a:p>
                  </a:txBody>
                  <a:tcPr/>
                </a:tc>
                <a:extLst>
                  <a:ext uri="{0D108BD9-81ED-4DB2-BD59-A6C34878D82A}">
                    <a16:rowId xmlns:a16="http://schemas.microsoft.com/office/drawing/2014/main" val="1365259135"/>
                  </a:ext>
                </a:extLst>
              </a:tr>
              <a:tr h="370840">
                <a:tc>
                  <a:txBody>
                    <a:bodyPr/>
                    <a:lstStyle/>
                    <a:p>
                      <a:r>
                        <a:rPr lang="fr-FR" dirty="0"/>
                        <a:t>22D0391044</a:t>
                      </a:r>
                    </a:p>
                  </a:txBody>
                  <a:tcPr/>
                </a:tc>
                <a:tc>
                  <a:txBody>
                    <a:bodyPr/>
                    <a:lstStyle/>
                    <a:p>
                      <a:r>
                        <a:rPr lang="fr-FR" dirty="0"/>
                        <a:t>DS30 - Réunions des directeurs</a:t>
                      </a:r>
                    </a:p>
                  </a:txBody>
                  <a:tcPr/>
                </a:tc>
                <a:extLst>
                  <a:ext uri="{0D108BD9-81ED-4DB2-BD59-A6C34878D82A}">
                    <a16:rowId xmlns:a16="http://schemas.microsoft.com/office/drawing/2014/main" val="1136221822"/>
                  </a:ext>
                </a:extLst>
              </a:tr>
              <a:tr h="370840">
                <a:tc>
                  <a:txBody>
                    <a:bodyPr/>
                    <a:lstStyle/>
                    <a:p>
                      <a:r>
                        <a:rPr lang="fr-FR" dirty="0"/>
                        <a:t>22D0391050</a:t>
                      </a:r>
                    </a:p>
                  </a:txBody>
                  <a:tcPr/>
                </a:tc>
                <a:tc>
                  <a:txBody>
                    <a:bodyPr/>
                    <a:lstStyle/>
                    <a:p>
                      <a:r>
                        <a:rPr lang="fr-FR" dirty="0"/>
                        <a:t>DS31 - Conseil école collège</a:t>
                      </a:r>
                    </a:p>
                  </a:txBody>
                  <a:tcPr/>
                </a:tc>
                <a:extLst>
                  <a:ext uri="{0D108BD9-81ED-4DB2-BD59-A6C34878D82A}">
                    <a16:rowId xmlns:a16="http://schemas.microsoft.com/office/drawing/2014/main" val="3775643679"/>
                  </a:ext>
                </a:extLst>
              </a:tr>
            </a:tbl>
          </a:graphicData>
        </a:graphic>
      </p:graphicFrame>
      <p:graphicFrame>
        <p:nvGraphicFramePr>
          <p:cNvPr id="5" name="Tableau 2">
            <a:extLst>
              <a:ext uri="{FF2B5EF4-FFF2-40B4-BE49-F238E27FC236}">
                <a16:creationId xmlns:a16="http://schemas.microsoft.com/office/drawing/2014/main" id="{61D1C195-90CE-4043-B720-9CB40211CF34}"/>
              </a:ext>
            </a:extLst>
          </p:cNvPr>
          <p:cNvGraphicFramePr>
            <a:graphicFrameLocks noGrp="1"/>
          </p:cNvGraphicFramePr>
          <p:nvPr>
            <p:extLst>
              <p:ext uri="{D42A27DB-BD31-4B8C-83A1-F6EECF244321}">
                <p14:modId xmlns:p14="http://schemas.microsoft.com/office/powerpoint/2010/main" val="1306929780"/>
              </p:ext>
            </p:extLst>
          </p:nvPr>
        </p:nvGraphicFramePr>
        <p:xfrm>
          <a:off x="347578" y="3627297"/>
          <a:ext cx="11282400" cy="2595880"/>
        </p:xfrm>
        <a:graphic>
          <a:graphicData uri="http://schemas.openxmlformats.org/drawingml/2006/table">
            <a:tbl>
              <a:tblPr firstRow="1" bandRow="1">
                <a:tableStyleId>{5C22544A-7EE6-4342-B048-85BDC9FD1C3A}</a:tableStyleId>
              </a:tblPr>
              <a:tblGrid>
                <a:gridCol w="2448000">
                  <a:extLst>
                    <a:ext uri="{9D8B030D-6E8A-4147-A177-3AD203B41FA5}">
                      <a16:colId xmlns:a16="http://schemas.microsoft.com/office/drawing/2014/main" val="1797127016"/>
                    </a:ext>
                  </a:extLst>
                </a:gridCol>
                <a:gridCol w="8834400">
                  <a:extLst>
                    <a:ext uri="{9D8B030D-6E8A-4147-A177-3AD203B41FA5}">
                      <a16:colId xmlns:a16="http://schemas.microsoft.com/office/drawing/2014/main" val="2314794106"/>
                    </a:ext>
                  </a:extLst>
                </a:gridCol>
              </a:tblGrid>
              <a:tr h="370840">
                <a:tc gridSpan="2">
                  <a:txBody>
                    <a:bodyPr/>
                    <a:lstStyle/>
                    <a:p>
                      <a:r>
                        <a:rPr lang="fr-FR" dirty="0"/>
                        <a:t>CIRCONSCRIPTION DOLE NORD</a:t>
                      </a:r>
                    </a:p>
                  </a:txBody>
                  <a:tcPr/>
                </a:tc>
                <a:tc hMerge="1">
                  <a:txBody>
                    <a:bodyPr/>
                    <a:lstStyle/>
                    <a:p>
                      <a:endParaRPr lang="fr-FR" dirty="0"/>
                    </a:p>
                  </a:txBody>
                  <a:tcPr/>
                </a:tc>
                <a:extLst>
                  <a:ext uri="{0D108BD9-81ED-4DB2-BD59-A6C34878D82A}">
                    <a16:rowId xmlns:a16="http://schemas.microsoft.com/office/drawing/2014/main" val="4155469255"/>
                  </a:ext>
                </a:extLst>
              </a:tr>
              <a:tr h="370840">
                <a:tc>
                  <a:txBody>
                    <a:bodyPr/>
                    <a:lstStyle/>
                    <a:p>
                      <a:r>
                        <a:rPr lang="fr-FR" dirty="0"/>
                        <a:t>22D0392095</a:t>
                      </a:r>
                    </a:p>
                  </a:txBody>
                  <a:tcPr/>
                </a:tc>
                <a:tc>
                  <a:txBody>
                    <a:bodyPr/>
                    <a:lstStyle/>
                    <a:p>
                      <a:r>
                        <a:rPr lang="fr-FR" dirty="0"/>
                        <a:t>DN01 - Élèves en difficulté en mathématiques</a:t>
                      </a:r>
                    </a:p>
                  </a:txBody>
                  <a:tcPr/>
                </a:tc>
                <a:extLst>
                  <a:ext uri="{0D108BD9-81ED-4DB2-BD59-A6C34878D82A}">
                    <a16:rowId xmlns:a16="http://schemas.microsoft.com/office/drawing/2014/main" val="209677248"/>
                  </a:ext>
                </a:extLst>
              </a:tr>
              <a:tr h="370840">
                <a:tc>
                  <a:txBody>
                    <a:bodyPr/>
                    <a:lstStyle/>
                    <a:p>
                      <a:r>
                        <a:rPr lang="fr-FR" dirty="0"/>
                        <a:t>22D0392089</a:t>
                      </a:r>
                    </a:p>
                  </a:txBody>
                  <a:tcPr/>
                </a:tc>
                <a:tc>
                  <a:txBody>
                    <a:bodyPr/>
                    <a:lstStyle/>
                    <a:p>
                      <a:r>
                        <a:rPr lang="fr-FR" dirty="0"/>
                        <a:t>DN02 - Élèves en difficulté en français</a:t>
                      </a:r>
                    </a:p>
                  </a:txBody>
                  <a:tcPr/>
                </a:tc>
                <a:extLst>
                  <a:ext uri="{0D108BD9-81ED-4DB2-BD59-A6C34878D82A}">
                    <a16:rowId xmlns:a16="http://schemas.microsoft.com/office/drawing/2014/main" val="3440075853"/>
                  </a:ext>
                </a:extLst>
              </a:tr>
              <a:tr h="370840">
                <a:tc>
                  <a:txBody>
                    <a:bodyPr/>
                    <a:lstStyle/>
                    <a:p>
                      <a:r>
                        <a:rPr lang="fr-FR" dirty="0"/>
                        <a:t>22D0392078</a:t>
                      </a:r>
                    </a:p>
                  </a:txBody>
                  <a:tcPr/>
                </a:tc>
                <a:tc>
                  <a:txBody>
                    <a:bodyPr/>
                    <a:lstStyle/>
                    <a:p>
                      <a:r>
                        <a:rPr lang="fr-FR" dirty="0"/>
                        <a:t>DN03 – Répondre aux besoins spécifiques élèves de cycle 1</a:t>
                      </a:r>
                    </a:p>
                  </a:txBody>
                  <a:tcPr/>
                </a:tc>
                <a:extLst>
                  <a:ext uri="{0D108BD9-81ED-4DB2-BD59-A6C34878D82A}">
                    <a16:rowId xmlns:a16="http://schemas.microsoft.com/office/drawing/2014/main" val="1896890262"/>
                  </a:ext>
                </a:extLst>
              </a:tr>
              <a:tr h="370840">
                <a:tc>
                  <a:txBody>
                    <a:bodyPr/>
                    <a:lstStyle/>
                    <a:p>
                      <a:r>
                        <a:rPr lang="fr-FR" dirty="0"/>
                        <a:t>22D0392079</a:t>
                      </a:r>
                    </a:p>
                  </a:txBody>
                  <a:tcPr/>
                </a:tc>
                <a:tc>
                  <a:txBody>
                    <a:bodyPr/>
                    <a:lstStyle/>
                    <a:p>
                      <a:r>
                        <a:rPr lang="fr-FR" dirty="0"/>
                        <a:t>DN04 - Chanter à l’école et en chœur</a:t>
                      </a:r>
                    </a:p>
                  </a:txBody>
                  <a:tcPr/>
                </a:tc>
                <a:extLst>
                  <a:ext uri="{0D108BD9-81ED-4DB2-BD59-A6C34878D82A}">
                    <a16:rowId xmlns:a16="http://schemas.microsoft.com/office/drawing/2014/main" val="1365259135"/>
                  </a:ext>
                </a:extLst>
              </a:tr>
              <a:tr h="370840">
                <a:tc>
                  <a:txBody>
                    <a:bodyPr/>
                    <a:lstStyle/>
                    <a:p>
                      <a:r>
                        <a:rPr lang="fr-FR" dirty="0"/>
                        <a:t>22D0391043</a:t>
                      </a:r>
                    </a:p>
                  </a:txBody>
                  <a:tcPr/>
                </a:tc>
                <a:tc>
                  <a:txBody>
                    <a:bodyPr/>
                    <a:lstStyle/>
                    <a:p>
                      <a:r>
                        <a:rPr lang="fr-FR" dirty="0"/>
                        <a:t>DN30 - Réunions des directeurs</a:t>
                      </a:r>
                    </a:p>
                  </a:txBody>
                  <a:tcPr/>
                </a:tc>
                <a:extLst>
                  <a:ext uri="{0D108BD9-81ED-4DB2-BD59-A6C34878D82A}">
                    <a16:rowId xmlns:a16="http://schemas.microsoft.com/office/drawing/2014/main" val="1136221822"/>
                  </a:ext>
                </a:extLst>
              </a:tr>
              <a:tr h="370840">
                <a:tc>
                  <a:txBody>
                    <a:bodyPr/>
                    <a:lstStyle/>
                    <a:p>
                      <a:r>
                        <a:rPr lang="fr-FR" dirty="0"/>
                        <a:t>22D0391049</a:t>
                      </a:r>
                    </a:p>
                  </a:txBody>
                  <a:tcPr/>
                </a:tc>
                <a:tc>
                  <a:txBody>
                    <a:bodyPr/>
                    <a:lstStyle/>
                    <a:p>
                      <a:r>
                        <a:rPr lang="fr-FR" dirty="0"/>
                        <a:t>DN31 - Conseil école collège</a:t>
                      </a:r>
                    </a:p>
                  </a:txBody>
                  <a:tcPr/>
                </a:tc>
                <a:extLst>
                  <a:ext uri="{0D108BD9-81ED-4DB2-BD59-A6C34878D82A}">
                    <a16:rowId xmlns:a16="http://schemas.microsoft.com/office/drawing/2014/main" val="3775643679"/>
                  </a:ext>
                </a:extLst>
              </a:tr>
            </a:tbl>
          </a:graphicData>
        </a:graphic>
      </p:graphicFrame>
      <p:sp>
        <p:nvSpPr>
          <p:cNvPr id="6" name="Espace réservé du numéro de diapositive 5">
            <a:extLst>
              <a:ext uri="{FF2B5EF4-FFF2-40B4-BE49-F238E27FC236}">
                <a16:creationId xmlns:a16="http://schemas.microsoft.com/office/drawing/2014/main" id="{2BF2B9F5-AF93-460A-835E-011EDF413D29}"/>
              </a:ext>
            </a:extLst>
          </p:cNvPr>
          <p:cNvSpPr>
            <a:spLocks noGrp="1"/>
          </p:cNvSpPr>
          <p:nvPr>
            <p:ph type="sldNum" sz="quarter" idx="12"/>
          </p:nvPr>
        </p:nvSpPr>
        <p:spPr/>
        <p:txBody>
          <a:bodyPr/>
          <a:lstStyle/>
          <a:p>
            <a:fld id="{B09499B9-A54A-48B6-A9F5-EC93DEB5225B}" type="slidenum">
              <a:rPr lang="fr-FR" smtClean="0"/>
              <a:t>5</a:t>
            </a:fld>
            <a:endParaRPr lang="fr-FR" dirty="0"/>
          </a:p>
        </p:txBody>
      </p:sp>
    </p:spTree>
    <p:extLst>
      <p:ext uri="{BB962C8B-B14F-4D97-AF65-F5344CB8AC3E}">
        <p14:creationId xmlns:p14="http://schemas.microsoft.com/office/powerpoint/2010/main" val="28449960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au 2">
            <a:extLst>
              <a:ext uri="{FF2B5EF4-FFF2-40B4-BE49-F238E27FC236}">
                <a16:creationId xmlns:a16="http://schemas.microsoft.com/office/drawing/2014/main" id="{D1AD6DF0-FBBA-4AC2-A0A4-736BE40425AD}"/>
              </a:ext>
            </a:extLst>
          </p:cNvPr>
          <p:cNvGraphicFramePr>
            <a:graphicFrameLocks noGrp="1"/>
          </p:cNvGraphicFramePr>
          <p:nvPr>
            <p:extLst>
              <p:ext uri="{D42A27DB-BD31-4B8C-83A1-F6EECF244321}">
                <p14:modId xmlns:p14="http://schemas.microsoft.com/office/powerpoint/2010/main" val="885661013"/>
              </p:ext>
            </p:extLst>
          </p:nvPr>
        </p:nvGraphicFramePr>
        <p:xfrm>
          <a:off x="347578" y="515129"/>
          <a:ext cx="11282400" cy="2595880"/>
        </p:xfrm>
        <a:graphic>
          <a:graphicData uri="http://schemas.openxmlformats.org/drawingml/2006/table">
            <a:tbl>
              <a:tblPr firstRow="1" bandRow="1">
                <a:tableStyleId>{5C22544A-7EE6-4342-B048-85BDC9FD1C3A}</a:tableStyleId>
              </a:tblPr>
              <a:tblGrid>
                <a:gridCol w="2448000">
                  <a:extLst>
                    <a:ext uri="{9D8B030D-6E8A-4147-A177-3AD203B41FA5}">
                      <a16:colId xmlns:a16="http://schemas.microsoft.com/office/drawing/2014/main" val="1797127016"/>
                    </a:ext>
                  </a:extLst>
                </a:gridCol>
                <a:gridCol w="8834400">
                  <a:extLst>
                    <a:ext uri="{9D8B030D-6E8A-4147-A177-3AD203B41FA5}">
                      <a16:colId xmlns:a16="http://schemas.microsoft.com/office/drawing/2014/main" val="2314794106"/>
                    </a:ext>
                  </a:extLst>
                </a:gridCol>
              </a:tblGrid>
              <a:tr h="370840">
                <a:tc gridSpan="2">
                  <a:txBody>
                    <a:bodyPr/>
                    <a:lstStyle/>
                    <a:p>
                      <a:r>
                        <a:rPr lang="fr-FR" dirty="0"/>
                        <a:t>CIRCONSCRIPTION CHAMPAGNOLE</a:t>
                      </a:r>
                    </a:p>
                  </a:txBody>
                  <a:tcPr/>
                </a:tc>
                <a:tc hMerge="1">
                  <a:txBody>
                    <a:bodyPr/>
                    <a:lstStyle/>
                    <a:p>
                      <a:endParaRPr lang="fr-FR" dirty="0"/>
                    </a:p>
                  </a:txBody>
                  <a:tcPr/>
                </a:tc>
                <a:extLst>
                  <a:ext uri="{0D108BD9-81ED-4DB2-BD59-A6C34878D82A}">
                    <a16:rowId xmlns:a16="http://schemas.microsoft.com/office/drawing/2014/main" val="4155469255"/>
                  </a:ext>
                </a:extLst>
              </a:tr>
              <a:tr h="370840">
                <a:tc>
                  <a:txBody>
                    <a:bodyPr/>
                    <a:lstStyle/>
                    <a:p>
                      <a:r>
                        <a:rPr lang="fr-FR" dirty="0"/>
                        <a:t>22D0392094</a:t>
                      </a:r>
                    </a:p>
                  </a:txBody>
                  <a:tcPr/>
                </a:tc>
                <a:tc>
                  <a:txBody>
                    <a:bodyPr/>
                    <a:lstStyle/>
                    <a:p>
                      <a:r>
                        <a:rPr lang="fr-FR" dirty="0"/>
                        <a:t>CH01 - Élèves en difficulté en mathématiques</a:t>
                      </a:r>
                    </a:p>
                  </a:txBody>
                  <a:tcPr/>
                </a:tc>
                <a:extLst>
                  <a:ext uri="{0D108BD9-81ED-4DB2-BD59-A6C34878D82A}">
                    <a16:rowId xmlns:a16="http://schemas.microsoft.com/office/drawing/2014/main" val="209677248"/>
                  </a:ext>
                </a:extLst>
              </a:tr>
              <a:tr h="370840">
                <a:tc>
                  <a:txBody>
                    <a:bodyPr/>
                    <a:lstStyle/>
                    <a:p>
                      <a:r>
                        <a:rPr lang="fr-FR" dirty="0"/>
                        <a:t>22D0392088</a:t>
                      </a:r>
                    </a:p>
                  </a:txBody>
                  <a:tcPr/>
                </a:tc>
                <a:tc>
                  <a:txBody>
                    <a:bodyPr/>
                    <a:lstStyle/>
                    <a:p>
                      <a:r>
                        <a:rPr lang="fr-FR" dirty="0"/>
                        <a:t>CH02 - Élèves en difficulté en français</a:t>
                      </a:r>
                    </a:p>
                  </a:txBody>
                  <a:tcPr/>
                </a:tc>
                <a:extLst>
                  <a:ext uri="{0D108BD9-81ED-4DB2-BD59-A6C34878D82A}">
                    <a16:rowId xmlns:a16="http://schemas.microsoft.com/office/drawing/2014/main" val="3440075853"/>
                  </a:ext>
                </a:extLst>
              </a:tr>
              <a:tr h="370840">
                <a:tc>
                  <a:txBody>
                    <a:bodyPr/>
                    <a:lstStyle/>
                    <a:p>
                      <a:r>
                        <a:rPr lang="fr-FR" dirty="0"/>
                        <a:t>22D0392076</a:t>
                      </a:r>
                    </a:p>
                  </a:txBody>
                  <a:tcPr/>
                </a:tc>
                <a:tc>
                  <a:txBody>
                    <a:bodyPr/>
                    <a:lstStyle/>
                    <a:p>
                      <a:r>
                        <a:rPr lang="fr-FR" dirty="0"/>
                        <a:t>CH03 – Approche sensible arts plastiques à l’école</a:t>
                      </a:r>
                    </a:p>
                  </a:txBody>
                  <a:tcPr/>
                </a:tc>
                <a:extLst>
                  <a:ext uri="{0D108BD9-81ED-4DB2-BD59-A6C34878D82A}">
                    <a16:rowId xmlns:a16="http://schemas.microsoft.com/office/drawing/2014/main" val="1896890262"/>
                  </a:ext>
                </a:extLst>
              </a:tr>
              <a:tr h="370840">
                <a:tc>
                  <a:txBody>
                    <a:bodyPr/>
                    <a:lstStyle/>
                    <a:p>
                      <a:r>
                        <a:rPr lang="fr-FR" dirty="0"/>
                        <a:t>22D0392077</a:t>
                      </a:r>
                    </a:p>
                  </a:txBody>
                  <a:tcPr/>
                </a:tc>
                <a:tc>
                  <a:txBody>
                    <a:bodyPr/>
                    <a:lstStyle/>
                    <a:p>
                      <a:r>
                        <a:rPr lang="fr-FR" dirty="0"/>
                        <a:t>CH04 - Chanter à l’école et en chœur</a:t>
                      </a:r>
                    </a:p>
                  </a:txBody>
                  <a:tcPr/>
                </a:tc>
                <a:extLst>
                  <a:ext uri="{0D108BD9-81ED-4DB2-BD59-A6C34878D82A}">
                    <a16:rowId xmlns:a16="http://schemas.microsoft.com/office/drawing/2014/main" val="1365259135"/>
                  </a:ext>
                </a:extLst>
              </a:tr>
              <a:tr h="370840">
                <a:tc>
                  <a:txBody>
                    <a:bodyPr/>
                    <a:lstStyle/>
                    <a:p>
                      <a:r>
                        <a:rPr lang="fr-FR" dirty="0"/>
                        <a:t>22D0391042</a:t>
                      </a:r>
                    </a:p>
                  </a:txBody>
                  <a:tcPr/>
                </a:tc>
                <a:tc>
                  <a:txBody>
                    <a:bodyPr/>
                    <a:lstStyle/>
                    <a:p>
                      <a:r>
                        <a:rPr lang="fr-FR" dirty="0"/>
                        <a:t>CH30 - Réunions des directeurs</a:t>
                      </a:r>
                    </a:p>
                  </a:txBody>
                  <a:tcPr/>
                </a:tc>
                <a:extLst>
                  <a:ext uri="{0D108BD9-81ED-4DB2-BD59-A6C34878D82A}">
                    <a16:rowId xmlns:a16="http://schemas.microsoft.com/office/drawing/2014/main" val="1136221822"/>
                  </a:ext>
                </a:extLst>
              </a:tr>
              <a:tr h="370840">
                <a:tc>
                  <a:txBody>
                    <a:bodyPr/>
                    <a:lstStyle/>
                    <a:p>
                      <a:r>
                        <a:rPr lang="fr-FR" dirty="0"/>
                        <a:t>22D0391048</a:t>
                      </a:r>
                    </a:p>
                  </a:txBody>
                  <a:tcPr/>
                </a:tc>
                <a:tc>
                  <a:txBody>
                    <a:bodyPr/>
                    <a:lstStyle/>
                    <a:p>
                      <a:r>
                        <a:rPr lang="fr-FR" dirty="0"/>
                        <a:t>CH31 - Conseil école collège</a:t>
                      </a:r>
                    </a:p>
                  </a:txBody>
                  <a:tcPr/>
                </a:tc>
                <a:extLst>
                  <a:ext uri="{0D108BD9-81ED-4DB2-BD59-A6C34878D82A}">
                    <a16:rowId xmlns:a16="http://schemas.microsoft.com/office/drawing/2014/main" val="3775643679"/>
                  </a:ext>
                </a:extLst>
              </a:tr>
            </a:tbl>
          </a:graphicData>
        </a:graphic>
      </p:graphicFrame>
      <p:graphicFrame>
        <p:nvGraphicFramePr>
          <p:cNvPr id="3" name="Tableau 2">
            <a:extLst>
              <a:ext uri="{FF2B5EF4-FFF2-40B4-BE49-F238E27FC236}">
                <a16:creationId xmlns:a16="http://schemas.microsoft.com/office/drawing/2014/main" id="{EAF44D5C-C121-404E-9C39-8F81E9CD150F}"/>
              </a:ext>
            </a:extLst>
          </p:cNvPr>
          <p:cNvGraphicFramePr>
            <a:graphicFrameLocks noGrp="1"/>
          </p:cNvGraphicFramePr>
          <p:nvPr>
            <p:extLst>
              <p:ext uri="{D42A27DB-BD31-4B8C-83A1-F6EECF244321}">
                <p14:modId xmlns:p14="http://schemas.microsoft.com/office/powerpoint/2010/main" val="317481487"/>
              </p:ext>
            </p:extLst>
          </p:nvPr>
        </p:nvGraphicFramePr>
        <p:xfrm>
          <a:off x="347578" y="3429000"/>
          <a:ext cx="11282400" cy="2595880"/>
        </p:xfrm>
        <a:graphic>
          <a:graphicData uri="http://schemas.openxmlformats.org/drawingml/2006/table">
            <a:tbl>
              <a:tblPr firstRow="1" bandRow="1">
                <a:tableStyleId>{5C22544A-7EE6-4342-B048-85BDC9FD1C3A}</a:tableStyleId>
              </a:tblPr>
              <a:tblGrid>
                <a:gridCol w="2448000">
                  <a:extLst>
                    <a:ext uri="{9D8B030D-6E8A-4147-A177-3AD203B41FA5}">
                      <a16:colId xmlns:a16="http://schemas.microsoft.com/office/drawing/2014/main" val="1797127016"/>
                    </a:ext>
                  </a:extLst>
                </a:gridCol>
                <a:gridCol w="8834400">
                  <a:extLst>
                    <a:ext uri="{9D8B030D-6E8A-4147-A177-3AD203B41FA5}">
                      <a16:colId xmlns:a16="http://schemas.microsoft.com/office/drawing/2014/main" val="2314794106"/>
                    </a:ext>
                  </a:extLst>
                </a:gridCol>
              </a:tblGrid>
              <a:tr h="370840">
                <a:tc gridSpan="2">
                  <a:txBody>
                    <a:bodyPr/>
                    <a:lstStyle/>
                    <a:p>
                      <a:r>
                        <a:rPr lang="fr-FR" dirty="0"/>
                        <a:t>CIRCONSCRIPTION SAINT-CLAUDE</a:t>
                      </a:r>
                    </a:p>
                  </a:txBody>
                  <a:tcPr/>
                </a:tc>
                <a:tc hMerge="1">
                  <a:txBody>
                    <a:bodyPr/>
                    <a:lstStyle/>
                    <a:p>
                      <a:endParaRPr lang="fr-FR" dirty="0"/>
                    </a:p>
                  </a:txBody>
                  <a:tcPr/>
                </a:tc>
                <a:extLst>
                  <a:ext uri="{0D108BD9-81ED-4DB2-BD59-A6C34878D82A}">
                    <a16:rowId xmlns:a16="http://schemas.microsoft.com/office/drawing/2014/main" val="4155469255"/>
                  </a:ext>
                </a:extLst>
              </a:tr>
              <a:tr h="370840">
                <a:tc>
                  <a:txBody>
                    <a:bodyPr/>
                    <a:lstStyle/>
                    <a:p>
                      <a:r>
                        <a:rPr lang="fr-FR" dirty="0"/>
                        <a:t>22D0392099</a:t>
                      </a:r>
                    </a:p>
                  </a:txBody>
                  <a:tcPr/>
                </a:tc>
                <a:tc>
                  <a:txBody>
                    <a:bodyPr/>
                    <a:lstStyle/>
                    <a:p>
                      <a:r>
                        <a:rPr lang="fr-FR" dirty="0"/>
                        <a:t>SC01 - Élèves en difficulté en mathématiques</a:t>
                      </a:r>
                    </a:p>
                  </a:txBody>
                  <a:tcPr/>
                </a:tc>
                <a:extLst>
                  <a:ext uri="{0D108BD9-81ED-4DB2-BD59-A6C34878D82A}">
                    <a16:rowId xmlns:a16="http://schemas.microsoft.com/office/drawing/2014/main" val="209677248"/>
                  </a:ext>
                </a:extLst>
              </a:tr>
              <a:tr h="370840">
                <a:tc>
                  <a:txBody>
                    <a:bodyPr/>
                    <a:lstStyle/>
                    <a:p>
                      <a:r>
                        <a:rPr lang="fr-FR" dirty="0"/>
                        <a:t>22D0392093</a:t>
                      </a:r>
                    </a:p>
                  </a:txBody>
                  <a:tcPr/>
                </a:tc>
                <a:tc>
                  <a:txBody>
                    <a:bodyPr/>
                    <a:lstStyle/>
                    <a:p>
                      <a:r>
                        <a:rPr lang="fr-FR" dirty="0"/>
                        <a:t>SC02 - Élèves en difficulté en français</a:t>
                      </a:r>
                    </a:p>
                  </a:txBody>
                  <a:tcPr/>
                </a:tc>
                <a:extLst>
                  <a:ext uri="{0D108BD9-81ED-4DB2-BD59-A6C34878D82A}">
                    <a16:rowId xmlns:a16="http://schemas.microsoft.com/office/drawing/2014/main" val="3440075853"/>
                  </a:ext>
                </a:extLst>
              </a:tr>
              <a:tr h="370840">
                <a:tc>
                  <a:txBody>
                    <a:bodyPr/>
                    <a:lstStyle/>
                    <a:p>
                      <a:r>
                        <a:rPr lang="fr-FR" dirty="0"/>
                        <a:t>22D0392086</a:t>
                      </a:r>
                    </a:p>
                  </a:txBody>
                  <a:tcPr/>
                </a:tc>
                <a:tc>
                  <a:txBody>
                    <a:bodyPr/>
                    <a:lstStyle/>
                    <a:p>
                      <a:r>
                        <a:rPr lang="fr-FR" dirty="0"/>
                        <a:t>SC03 – activités corporelles de bien être</a:t>
                      </a:r>
                    </a:p>
                  </a:txBody>
                  <a:tcPr/>
                </a:tc>
                <a:extLst>
                  <a:ext uri="{0D108BD9-81ED-4DB2-BD59-A6C34878D82A}">
                    <a16:rowId xmlns:a16="http://schemas.microsoft.com/office/drawing/2014/main" val="1896890262"/>
                  </a:ext>
                </a:extLst>
              </a:tr>
              <a:tr h="370840">
                <a:tc>
                  <a:txBody>
                    <a:bodyPr/>
                    <a:lstStyle/>
                    <a:p>
                      <a:r>
                        <a:rPr lang="fr-FR" dirty="0"/>
                        <a:t>22D0392087</a:t>
                      </a:r>
                    </a:p>
                  </a:txBody>
                  <a:tcPr/>
                </a:tc>
                <a:tc>
                  <a:txBody>
                    <a:bodyPr/>
                    <a:lstStyle/>
                    <a:p>
                      <a:r>
                        <a:rPr lang="fr-FR" dirty="0"/>
                        <a:t>SC04 - Chanter à l’école et en chœur</a:t>
                      </a:r>
                    </a:p>
                  </a:txBody>
                  <a:tcPr/>
                </a:tc>
                <a:extLst>
                  <a:ext uri="{0D108BD9-81ED-4DB2-BD59-A6C34878D82A}">
                    <a16:rowId xmlns:a16="http://schemas.microsoft.com/office/drawing/2014/main" val="1365259135"/>
                  </a:ext>
                </a:extLst>
              </a:tr>
              <a:tr h="370840">
                <a:tc>
                  <a:txBody>
                    <a:bodyPr/>
                    <a:lstStyle/>
                    <a:p>
                      <a:r>
                        <a:rPr lang="fr-FR" dirty="0"/>
                        <a:t>22D0391047</a:t>
                      </a:r>
                    </a:p>
                  </a:txBody>
                  <a:tcPr/>
                </a:tc>
                <a:tc>
                  <a:txBody>
                    <a:bodyPr/>
                    <a:lstStyle/>
                    <a:p>
                      <a:r>
                        <a:rPr lang="fr-FR" dirty="0"/>
                        <a:t>SC30 - Réunions des directeurs</a:t>
                      </a:r>
                    </a:p>
                  </a:txBody>
                  <a:tcPr/>
                </a:tc>
                <a:extLst>
                  <a:ext uri="{0D108BD9-81ED-4DB2-BD59-A6C34878D82A}">
                    <a16:rowId xmlns:a16="http://schemas.microsoft.com/office/drawing/2014/main" val="1136221822"/>
                  </a:ext>
                </a:extLst>
              </a:tr>
              <a:tr h="370840">
                <a:tc>
                  <a:txBody>
                    <a:bodyPr/>
                    <a:lstStyle/>
                    <a:p>
                      <a:r>
                        <a:rPr lang="fr-FR" dirty="0"/>
                        <a:t>22D0391053</a:t>
                      </a:r>
                    </a:p>
                  </a:txBody>
                  <a:tcPr/>
                </a:tc>
                <a:tc>
                  <a:txBody>
                    <a:bodyPr/>
                    <a:lstStyle/>
                    <a:p>
                      <a:r>
                        <a:rPr lang="fr-FR" dirty="0"/>
                        <a:t>SC31 - Conseil école collège</a:t>
                      </a:r>
                    </a:p>
                  </a:txBody>
                  <a:tcPr/>
                </a:tc>
                <a:extLst>
                  <a:ext uri="{0D108BD9-81ED-4DB2-BD59-A6C34878D82A}">
                    <a16:rowId xmlns:a16="http://schemas.microsoft.com/office/drawing/2014/main" val="3775643679"/>
                  </a:ext>
                </a:extLst>
              </a:tr>
            </a:tbl>
          </a:graphicData>
        </a:graphic>
      </p:graphicFrame>
      <p:sp>
        <p:nvSpPr>
          <p:cNvPr id="4" name="Espace réservé du numéro de diapositive 3">
            <a:extLst>
              <a:ext uri="{FF2B5EF4-FFF2-40B4-BE49-F238E27FC236}">
                <a16:creationId xmlns:a16="http://schemas.microsoft.com/office/drawing/2014/main" id="{CAA2D169-5EE3-4725-ABA3-87F8422045BA}"/>
              </a:ext>
            </a:extLst>
          </p:cNvPr>
          <p:cNvSpPr>
            <a:spLocks noGrp="1"/>
          </p:cNvSpPr>
          <p:nvPr>
            <p:ph type="sldNum" sz="quarter" idx="12"/>
          </p:nvPr>
        </p:nvSpPr>
        <p:spPr/>
        <p:txBody>
          <a:bodyPr/>
          <a:lstStyle/>
          <a:p>
            <a:fld id="{B09499B9-A54A-48B6-A9F5-EC93DEB5225B}" type="slidenum">
              <a:rPr lang="fr-FR" smtClean="0"/>
              <a:t>6</a:t>
            </a:fld>
            <a:endParaRPr lang="fr-FR" dirty="0"/>
          </a:p>
        </p:txBody>
      </p:sp>
    </p:spTree>
    <p:extLst>
      <p:ext uri="{BB962C8B-B14F-4D97-AF65-F5344CB8AC3E}">
        <p14:creationId xmlns:p14="http://schemas.microsoft.com/office/powerpoint/2010/main" val="25737606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2">
            <a:extLst>
              <a:ext uri="{FF2B5EF4-FFF2-40B4-BE49-F238E27FC236}">
                <a16:creationId xmlns:a16="http://schemas.microsoft.com/office/drawing/2014/main" id="{1F7FEAAF-B420-4FDE-B6E1-5478114177E5}"/>
              </a:ext>
            </a:extLst>
          </p:cNvPr>
          <p:cNvSpPr>
            <a:spLocks noChangeArrowheads="1"/>
          </p:cNvSpPr>
          <p:nvPr/>
        </p:nvSpPr>
        <p:spPr bwMode="auto">
          <a:xfrm>
            <a:off x="2874963" y="3533775"/>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469752" tIns="825240" rIns="507840" bIns="710976"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fr-FR" altLang="fr-FR" sz="1000" b="0" i="0" u="none" strike="noStrike" cap="none" normalizeH="0" baseline="0" dirty="0">
                <a:ln>
                  <a:noFill/>
                </a:ln>
                <a:solidFill>
                  <a:schemeClr val="tx1"/>
                </a:solidFill>
                <a:effectLst/>
                <a:latin typeface="Arial" panose="020B0604020202020204" pitchFamily="34" charset="0"/>
                <a:ea typeface="Arial MT"/>
                <a:cs typeface="Arial MT"/>
              </a:rPr>
            </a:b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sp>
        <p:nvSpPr>
          <p:cNvPr id="15" name="ZoneTexte 14">
            <a:extLst>
              <a:ext uri="{FF2B5EF4-FFF2-40B4-BE49-F238E27FC236}">
                <a16:creationId xmlns:a16="http://schemas.microsoft.com/office/drawing/2014/main" id="{1BBD9BDA-C65F-4D0A-BE43-87A3CD663592}"/>
              </a:ext>
            </a:extLst>
          </p:cNvPr>
          <p:cNvSpPr txBox="1"/>
          <p:nvPr/>
        </p:nvSpPr>
        <p:spPr>
          <a:xfrm>
            <a:off x="4854744" y="141586"/>
            <a:ext cx="2482511" cy="307777"/>
          </a:xfrm>
          <a:prstGeom prst="rect">
            <a:avLst/>
          </a:prstGeom>
          <a:noFill/>
        </p:spPr>
        <p:txBody>
          <a:bodyPr wrap="square" rtlCol="0">
            <a:spAutoFit/>
          </a:bodyPr>
          <a:lstStyle/>
          <a:p>
            <a:r>
              <a:rPr lang="fr-FR" sz="1400" dirty="0"/>
              <a:t>DISPOSITIFS du PAF 2022-2023</a:t>
            </a:r>
          </a:p>
        </p:txBody>
      </p:sp>
      <p:sp>
        <p:nvSpPr>
          <p:cNvPr id="16" name="Espace réservé du numéro de diapositive 15">
            <a:extLst>
              <a:ext uri="{FF2B5EF4-FFF2-40B4-BE49-F238E27FC236}">
                <a16:creationId xmlns:a16="http://schemas.microsoft.com/office/drawing/2014/main" id="{B4C8C55D-E7D6-4118-8117-FC72737D50CE}"/>
              </a:ext>
            </a:extLst>
          </p:cNvPr>
          <p:cNvSpPr>
            <a:spLocks noGrp="1"/>
          </p:cNvSpPr>
          <p:nvPr>
            <p:ph type="sldNum" sz="quarter" idx="12"/>
          </p:nvPr>
        </p:nvSpPr>
        <p:spPr/>
        <p:txBody>
          <a:bodyPr/>
          <a:lstStyle/>
          <a:p>
            <a:fld id="{B09499B9-A54A-48B6-A9F5-EC93DEB5225B}" type="slidenum">
              <a:rPr lang="fr-FR" smtClean="0"/>
              <a:t>7</a:t>
            </a:fld>
            <a:endParaRPr lang="fr-FR" dirty="0"/>
          </a:p>
        </p:txBody>
      </p:sp>
      <p:graphicFrame>
        <p:nvGraphicFramePr>
          <p:cNvPr id="17" name="Tableau 16">
            <a:extLst>
              <a:ext uri="{FF2B5EF4-FFF2-40B4-BE49-F238E27FC236}">
                <a16:creationId xmlns:a16="http://schemas.microsoft.com/office/drawing/2014/main" id="{BC2D9FC7-C994-4861-856B-A5F39FBBC977}"/>
              </a:ext>
            </a:extLst>
          </p:cNvPr>
          <p:cNvGraphicFramePr>
            <a:graphicFrameLocks noGrp="1"/>
          </p:cNvGraphicFramePr>
          <p:nvPr>
            <p:extLst>
              <p:ext uri="{D42A27DB-BD31-4B8C-83A1-F6EECF244321}">
                <p14:modId xmlns:p14="http://schemas.microsoft.com/office/powerpoint/2010/main" val="3749668306"/>
              </p:ext>
            </p:extLst>
          </p:nvPr>
        </p:nvGraphicFramePr>
        <p:xfrm>
          <a:off x="687626" y="643665"/>
          <a:ext cx="10816748" cy="2081119"/>
        </p:xfrm>
        <a:graphic>
          <a:graphicData uri="http://schemas.openxmlformats.org/drawingml/2006/table">
            <a:tbl>
              <a:tblPr firstRow="1" firstCol="1" lastRow="1" lastCol="1" bandRow="1" bandCol="1"/>
              <a:tblGrid>
                <a:gridCol w="5260328">
                  <a:extLst>
                    <a:ext uri="{9D8B030D-6E8A-4147-A177-3AD203B41FA5}">
                      <a16:colId xmlns:a16="http://schemas.microsoft.com/office/drawing/2014/main" val="662677884"/>
                    </a:ext>
                  </a:extLst>
                </a:gridCol>
                <a:gridCol w="87793">
                  <a:extLst>
                    <a:ext uri="{9D8B030D-6E8A-4147-A177-3AD203B41FA5}">
                      <a16:colId xmlns:a16="http://schemas.microsoft.com/office/drawing/2014/main" val="3090591786"/>
                    </a:ext>
                  </a:extLst>
                </a:gridCol>
                <a:gridCol w="5468627">
                  <a:extLst>
                    <a:ext uri="{9D8B030D-6E8A-4147-A177-3AD203B41FA5}">
                      <a16:colId xmlns:a16="http://schemas.microsoft.com/office/drawing/2014/main" val="948961157"/>
                    </a:ext>
                  </a:extLst>
                </a:gridCol>
              </a:tblGrid>
              <a:tr h="223945">
                <a:tc gridSpan="3">
                  <a:txBody>
                    <a:bodyPr/>
                    <a:lstStyle/>
                    <a:p>
                      <a:pPr marL="43180">
                        <a:spcBef>
                          <a:spcPts val="95"/>
                        </a:spcBef>
                        <a:spcAft>
                          <a:spcPts val="0"/>
                        </a:spcAft>
                      </a:pPr>
                      <a:r>
                        <a:rPr lang="fr-FR" sz="1100" b="1" dirty="0">
                          <a:solidFill>
                            <a:schemeClr val="bg1"/>
                          </a:solidFill>
                          <a:effectLst/>
                          <a:latin typeface="Arial" panose="020B0604020202020204" pitchFamily="34" charset="0"/>
                          <a:ea typeface="Arial MT"/>
                          <a:cs typeface="Arial MT"/>
                        </a:rPr>
                        <a:t>Dispositif</a:t>
                      </a:r>
                      <a:r>
                        <a:rPr lang="fr-FR" sz="1100" b="1" spc="15" dirty="0">
                          <a:solidFill>
                            <a:schemeClr val="bg1"/>
                          </a:solidFill>
                          <a:effectLst/>
                          <a:latin typeface="Arial" panose="020B0604020202020204" pitchFamily="34" charset="0"/>
                          <a:ea typeface="Arial MT"/>
                          <a:cs typeface="Arial MT"/>
                        </a:rPr>
                        <a:t> </a:t>
                      </a:r>
                      <a:r>
                        <a:rPr lang="fr-FR" sz="1100" b="1" dirty="0">
                          <a:solidFill>
                            <a:schemeClr val="bg1"/>
                          </a:solidFill>
                          <a:effectLst/>
                          <a:latin typeface="Arial" panose="020B0604020202020204" pitchFamily="34" charset="0"/>
                          <a:ea typeface="Arial MT"/>
                          <a:cs typeface="Arial MT"/>
                        </a:rPr>
                        <a:t>:</a:t>
                      </a:r>
                      <a:r>
                        <a:rPr lang="fr-FR" sz="1100" b="1" spc="15" dirty="0">
                          <a:solidFill>
                            <a:schemeClr val="bg1"/>
                          </a:solidFill>
                          <a:effectLst/>
                          <a:latin typeface="Arial" panose="020B0604020202020204" pitchFamily="34" charset="0"/>
                          <a:ea typeface="Arial MT"/>
                          <a:cs typeface="Arial MT"/>
                        </a:rPr>
                        <a:t> </a:t>
                      </a:r>
                      <a:r>
                        <a:rPr lang="fr-FR" sz="1100" b="1" dirty="0">
                          <a:solidFill>
                            <a:schemeClr val="bg1"/>
                          </a:solidFill>
                          <a:effectLst/>
                          <a:latin typeface="Arial" panose="020B0604020202020204" pitchFamily="34" charset="0"/>
                          <a:ea typeface="Arial MT"/>
                          <a:cs typeface="Arial MT"/>
                        </a:rPr>
                        <a:t>LS01</a:t>
                      </a:r>
                      <a:r>
                        <a:rPr lang="fr-FR" sz="1100" b="1" spc="15" dirty="0">
                          <a:solidFill>
                            <a:schemeClr val="bg1"/>
                          </a:solidFill>
                          <a:effectLst/>
                          <a:latin typeface="Arial" panose="020B0604020202020204" pitchFamily="34" charset="0"/>
                          <a:ea typeface="Arial MT"/>
                          <a:cs typeface="Arial MT"/>
                        </a:rPr>
                        <a:t> </a:t>
                      </a:r>
                      <a:r>
                        <a:rPr lang="fr-FR" sz="1100" b="1" dirty="0">
                          <a:solidFill>
                            <a:schemeClr val="bg1"/>
                          </a:solidFill>
                          <a:effectLst/>
                          <a:latin typeface="Arial" panose="020B0604020202020204" pitchFamily="34" charset="0"/>
                          <a:ea typeface="Arial MT"/>
                          <a:cs typeface="Arial MT"/>
                        </a:rPr>
                        <a:t>-</a:t>
                      </a:r>
                      <a:r>
                        <a:rPr lang="fr-FR" sz="1100" b="1" spc="10" dirty="0">
                          <a:solidFill>
                            <a:schemeClr val="bg1"/>
                          </a:solidFill>
                          <a:effectLst/>
                          <a:latin typeface="Arial" panose="020B0604020202020204" pitchFamily="34" charset="0"/>
                          <a:ea typeface="Arial MT"/>
                          <a:cs typeface="Arial MT"/>
                        </a:rPr>
                        <a:t> </a:t>
                      </a:r>
                      <a:r>
                        <a:rPr lang="fr-FR" sz="1100" b="1" dirty="0">
                          <a:solidFill>
                            <a:schemeClr val="bg1"/>
                          </a:solidFill>
                          <a:effectLst/>
                          <a:latin typeface="Arial" panose="020B0604020202020204" pitchFamily="34" charset="0"/>
                          <a:ea typeface="Arial MT"/>
                          <a:cs typeface="Arial MT"/>
                        </a:rPr>
                        <a:t>Élevés</a:t>
                      </a:r>
                      <a:r>
                        <a:rPr lang="fr-FR" sz="1100" b="1" spc="15" dirty="0">
                          <a:solidFill>
                            <a:schemeClr val="bg1"/>
                          </a:solidFill>
                          <a:effectLst/>
                          <a:latin typeface="Arial" panose="020B0604020202020204" pitchFamily="34" charset="0"/>
                          <a:ea typeface="Arial MT"/>
                          <a:cs typeface="Arial MT"/>
                        </a:rPr>
                        <a:t> </a:t>
                      </a:r>
                      <a:r>
                        <a:rPr lang="fr-FR" sz="1100" b="1" dirty="0">
                          <a:solidFill>
                            <a:schemeClr val="bg1"/>
                          </a:solidFill>
                          <a:effectLst/>
                          <a:latin typeface="Arial" panose="020B0604020202020204" pitchFamily="34" charset="0"/>
                          <a:ea typeface="Arial MT"/>
                          <a:cs typeface="Arial MT"/>
                        </a:rPr>
                        <a:t>en</a:t>
                      </a:r>
                      <a:r>
                        <a:rPr lang="fr-FR" sz="1100" b="1" spc="10" dirty="0">
                          <a:solidFill>
                            <a:schemeClr val="bg1"/>
                          </a:solidFill>
                          <a:effectLst/>
                          <a:latin typeface="Arial" panose="020B0604020202020204" pitchFamily="34" charset="0"/>
                          <a:ea typeface="Arial MT"/>
                          <a:cs typeface="Arial MT"/>
                        </a:rPr>
                        <a:t> </a:t>
                      </a:r>
                      <a:r>
                        <a:rPr lang="fr-FR" sz="1100" b="1" dirty="0">
                          <a:solidFill>
                            <a:schemeClr val="bg1"/>
                          </a:solidFill>
                          <a:effectLst/>
                          <a:latin typeface="Arial" panose="020B0604020202020204" pitchFamily="34" charset="0"/>
                          <a:ea typeface="Arial MT"/>
                          <a:cs typeface="Arial MT"/>
                        </a:rPr>
                        <a:t>difficulté</a:t>
                      </a:r>
                      <a:r>
                        <a:rPr lang="fr-FR" sz="1100" b="1" spc="5" dirty="0">
                          <a:solidFill>
                            <a:schemeClr val="bg1"/>
                          </a:solidFill>
                          <a:effectLst/>
                          <a:latin typeface="Arial" panose="020B0604020202020204" pitchFamily="34" charset="0"/>
                          <a:ea typeface="Arial MT"/>
                          <a:cs typeface="Arial MT"/>
                        </a:rPr>
                        <a:t> </a:t>
                      </a:r>
                      <a:r>
                        <a:rPr lang="fr-FR" sz="1100" b="1" dirty="0">
                          <a:solidFill>
                            <a:schemeClr val="bg1"/>
                          </a:solidFill>
                          <a:effectLst/>
                          <a:latin typeface="Arial" panose="020B0604020202020204" pitchFamily="34" charset="0"/>
                          <a:ea typeface="Arial MT"/>
                          <a:cs typeface="Arial MT"/>
                        </a:rPr>
                        <a:t>en</a:t>
                      </a:r>
                      <a:r>
                        <a:rPr lang="fr-FR" sz="1100" b="1" spc="15" dirty="0">
                          <a:solidFill>
                            <a:schemeClr val="bg1"/>
                          </a:solidFill>
                          <a:effectLst/>
                          <a:latin typeface="Arial" panose="020B0604020202020204" pitchFamily="34" charset="0"/>
                          <a:ea typeface="Arial MT"/>
                          <a:cs typeface="Arial MT"/>
                        </a:rPr>
                        <a:t> </a:t>
                      </a:r>
                      <a:r>
                        <a:rPr lang="fr-FR" sz="1100" b="1" dirty="0">
                          <a:solidFill>
                            <a:schemeClr val="bg1"/>
                          </a:solidFill>
                          <a:effectLst/>
                          <a:latin typeface="Arial" panose="020B0604020202020204" pitchFamily="34" charset="0"/>
                          <a:ea typeface="Arial MT"/>
                          <a:cs typeface="Arial MT"/>
                        </a:rPr>
                        <a:t>mathématiques</a:t>
                      </a:r>
                      <a:endParaRPr lang="fr-FR" sz="1100" dirty="0">
                        <a:solidFill>
                          <a:schemeClr val="bg1"/>
                        </a:solidFill>
                        <a:effectLst/>
                        <a:latin typeface="Arial MT"/>
                        <a:ea typeface="Arial MT"/>
                        <a:cs typeface="Arial M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solidFill>
                      <a:srgbClr val="587FCB"/>
                    </a:solidFill>
                  </a:tcPr>
                </a:tc>
                <a:tc hMerge="1">
                  <a:txBody>
                    <a:bodyPr/>
                    <a:lstStyle/>
                    <a:p>
                      <a:endParaRPr lang="fr-FR"/>
                    </a:p>
                  </a:txBody>
                  <a:tcPr/>
                </a:tc>
                <a:tc hMerge="1">
                  <a:txBody>
                    <a:bodyPr/>
                    <a:lstStyle/>
                    <a:p>
                      <a:endParaRPr lang="fr-FR"/>
                    </a:p>
                  </a:txBody>
                  <a:tcPr/>
                </a:tc>
                <a:extLst>
                  <a:ext uri="{0D108BD9-81ED-4DB2-BD59-A6C34878D82A}">
                    <a16:rowId xmlns:a16="http://schemas.microsoft.com/office/drawing/2014/main" val="1559758874"/>
                  </a:ext>
                </a:extLst>
              </a:tr>
              <a:tr h="275098">
                <a:tc gridSpan="2">
                  <a:txBody>
                    <a:bodyPr/>
                    <a:lstStyle/>
                    <a:p>
                      <a:pPr marL="38735">
                        <a:spcBef>
                          <a:spcPts val="265"/>
                        </a:spcBef>
                      </a:pPr>
                      <a:r>
                        <a:rPr lang="fr-FR" sz="1000" b="1" dirty="0">
                          <a:effectLst/>
                          <a:latin typeface="Arial" panose="020B0604020202020204" pitchFamily="34" charset="0"/>
                          <a:ea typeface="Arial MT"/>
                          <a:cs typeface="Arial MT"/>
                        </a:rPr>
                        <a:t>Identifiant</a:t>
                      </a:r>
                      <a:r>
                        <a:rPr lang="fr-FR" sz="1000" b="1" spc="-20" dirty="0">
                          <a:effectLst/>
                          <a:latin typeface="Arial" panose="020B0604020202020204" pitchFamily="34" charset="0"/>
                          <a:ea typeface="Arial MT"/>
                          <a:cs typeface="Arial MT"/>
                        </a:rPr>
                        <a:t> </a:t>
                      </a:r>
                      <a:r>
                        <a:rPr lang="fr-FR" sz="1000" b="1" dirty="0">
                          <a:effectLst/>
                          <a:latin typeface="Arial" panose="020B0604020202020204" pitchFamily="34" charset="0"/>
                          <a:ea typeface="Arial MT"/>
                          <a:cs typeface="Arial MT"/>
                        </a:rPr>
                        <a:t>:</a:t>
                      </a:r>
                      <a:r>
                        <a:rPr lang="fr-FR" sz="1000" b="1" spc="-25" dirty="0">
                          <a:effectLst/>
                          <a:latin typeface="Arial" panose="020B0604020202020204" pitchFamily="34" charset="0"/>
                          <a:ea typeface="Arial MT"/>
                          <a:cs typeface="Arial MT"/>
                        </a:rPr>
                        <a:t> </a:t>
                      </a:r>
                      <a:r>
                        <a:rPr lang="fr-FR" sz="1000" b="1" dirty="0">
                          <a:effectLst/>
                          <a:latin typeface="Arial" panose="020B0604020202020204" pitchFamily="34" charset="0"/>
                          <a:ea typeface="Arial MT"/>
                          <a:cs typeface="Arial MT"/>
                        </a:rPr>
                        <a:t>22D0392098</a:t>
                      </a:r>
                      <a:endParaRPr lang="fr-FR" sz="1100" dirty="0">
                        <a:effectLst/>
                        <a:latin typeface="Arial MT"/>
                        <a:ea typeface="Arial MT"/>
                        <a:cs typeface="Arial M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tcPr>
                </a:tc>
                <a:tc hMerge="1">
                  <a:txBody>
                    <a:bodyPr/>
                    <a:lstStyle/>
                    <a:p>
                      <a:pPr marL="38735">
                        <a:spcBef>
                          <a:spcPts val="265"/>
                        </a:spcBef>
                      </a:pPr>
                      <a:endParaRPr lang="fr-FR" sz="1100">
                        <a:effectLst/>
                        <a:latin typeface="Arial MT"/>
                        <a:ea typeface="Arial MT"/>
                        <a:cs typeface="Arial MT"/>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tcPr>
                </a:tc>
                <a:tc>
                  <a:txBody>
                    <a:bodyPr/>
                    <a:lstStyle/>
                    <a:p>
                      <a:pPr marL="40005">
                        <a:spcBef>
                          <a:spcPts val="235"/>
                        </a:spcBef>
                        <a:spcAft>
                          <a:spcPts val="0"/>
                        </a:spcAft>
                      </a:pPr>
                      <a:r>
                        <a:rPr lang="fr-FR" sz="1000" dirty="0">
                          <a:effectLst/>
                          <a:latin typeface="Arial MT"/>
                        </a:rPr>
                        <a:t>Inscription</a:t>
                      </a:r>
                      <a:r>
                        <a:rPr lang="fr-FR" sz="1000" spc="-25" dirty="0">
                          <a:effectLst/>
                          <a:latin typeface="Arial MT"/>
                        </a:rPr>
                        <a:t> </a:t>
                      </a:r>
                      <a:r>
                        <a:rPr lang="fr-FR" sz="1000" dirty="0">
                          <a:effectLst/>
                          <a:latin typeface="Arial MT"/>
                        </a:rPr>
                        <a:t>:</a:t>
                      </a:r>
                      <a:r>
                        <a:rPr lang="fr-FR" sz="1000" spc="-30" dirty="0">
                          <a:effectLst/>
                          <a:latin typeface="Arial MT"/>
                        </a:rPr>
                        <a:t> </a:t>
                      </a:r>
                      <a:r>
                        <a:rPr lang="fr-FR" sz="1000" dirty="0">
                          <a:effectLst/>
                          <a:latin typeface="Arial MT"/>
                        </a:rPr>
                        <a:t>du</a:t>
                      </a:r>
                      <a:r>
                        <a:rPr lang="fr-FR" sz="1000" spc="-25" dirty="0">
                          <a:effectLst/>
                          <a:latin typeface="Arial MT"/>
                        </a:rPr>
                        <a:t> </a:t>
                      </a:r>
                      <a:r>
                        <a:rPr lang="fr-FR" sz="1000" dirty="0">
                          <a:effectLst/>
                          <a:latin typeface="Arial MT"/>
                        </a:rPr>
                        <a:t>19/10 au 09/11/2022</a:t>
                      </a:r>
                      <a:endParaRPr lang="fr-FR" sz="1100" dirty="0">
                        <a:effectLst/>
                        <a:latin typeface="Arial M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40400870"/>
                  </a:ext>
                </a:extLst>
              </a:tr>
              <a:tr h="471567">
                <a:tc gridSpan="3">
                  <a:txBody>
                    <a:bodyPr/>
                    <a:lstStyle/>
                    <a:p>
                      <a:pPr marL="4445" marR="107315" indent="34290">
                        <a:lnSpc>
                          <a:spcPts val="1130"/>
                        </a:lnSpc>
                        <a:spcBef>
                          <a:spcPts val="20"/>
                        </a:spcBef>
                        <a:spcAft>
                          <a:spcPts val="0"/>
                        </a:spcAft>
                      </a:pPr>
                      <a:r>
                        <a:rPr lang="fr-FR" sz="1000" dirty="0">
                          <a:effectLst/>
                          <a:latin typeface="Arial MT"/>
                          <a:ea typeface="Arial MT"/>
                          <a:cs typeface="Arial MT"/>
                        </a:rPr>
                        <a:t>Objectifs généraux :</a:t>
                      </a:r>
                    </a:p>
                    <a:p>
                      <a:pPr marL="4445" marR="107315" indent="34290">
                        <a:lnSpc>
                          <a:spcPts val="1130"/>
                        </a:lnSpc>
                        <a:spcBef>
                          <a:spcPts val="20"/>
                        </a:spcBef>
                        <a:spcAft>
                          <a:spcPts val="0"/>
                        </a:spcAft>
                      </a:pPr>
                      <a:r>
                        <a:rPr lang="fr-FR" sz="1000" dirty="0">
                          <a:effectLst/>
                          <a:latin typeface="Arial MT"/>
                          <a:ea typeface="Arial MT"/>
                          <a:cs typeface="Arial MT"/>
                        </a:rPr>
                        <a:t>Identifier la difficulté et la caractériser en terme de besoin. Identifier les pratiques</a:t>
                      </a:r>
                      <a:r>
                        <a:rPr lang="fr-FR" sz="1000" spc="5" dirty="0">
                          <a:effectLst/>
                          <a:latin typeface="Arial MT"/>
                          <a:ea typeface="Arial MT"/>
                          <a:cs typeface="Arial MT"/>
                        </a:rPr>
                        <a:t> </a:t>
                      </a:r>
                      <a:r>
                        <a:rPr lang="fr-FR" sz="1000" dirty="0">
                          <a:effectLst/>
                          <a:latin typeface="Arial MT"/>
                          <a:ea typeface="Arial MT"/>
                          <a:cs typeface="Arial MT"/>
                        </a:rPr>
                        <a:t>pertinentes</a:t>
                      </a:r>
                      <a:r>
                        <a:rPr lang="fr-FR" sz="1000" spc="-35" dirty="0">
                          <a:effectLst/>
                          <a:latin typeface="Arial MT"/>
                          <a:ea typeface="Arial MT"/>
                          <a:cs typeface="Arial MT"/>
                        </a:rPr>
                        <a:t> </a:t>
                      </a:r>
                      <a:r>
                        <a:rPr lang="fr-FR" sz="1000" dirty="0">
                          <a:effectLst/>
                          <a:latin typeface="Arial MT"/>
                          <a:ea typeface="Arial MT"/>
                          <a:cs typeface="Arial MT"/>
                        </a:rPr>
                        <a:t>en</a:t>
                      </a:r>
                      <a:r>
                        <a:rPr lang="fr-FR" sz="1000" spc="-40" dirty="0">
                          <a:effectLst/>
                          <a:latin typeface="Arial MT"/>
                          <a:ea typeface="Arial MT"/>
                          <a:cs typeface="Arial MT"/>
                        </a:rPr>
                        <a:t> </a:t>
                      </a:r>
                      <a:r>
                        <a:rPr lang="fr-FR" sz="1000" dirty="0">
                          <a:effectLst/>
                          <a:latin typeface="Arial MT"/>
                          <a:ea typeface="Arial MT"/>
                          <a:cs typeface="Arial MT"/>
                        </a:rPr>
                        <a:t>contexte</a:t>
                      </a:r>
                      <a:r>
                        <a:rPr lang="fr-FR" sz="1000" spc="-35" dirty="0">
                          <a:effectLst/>
                          <a:latin typeface="Arial MT"/>
                          <a:ea typeface="Arial MT"/>
                          <a:cs typeface="Arial MT"/>
                        </a:rPr>
                        <a:t> </a:t>
                      </a:r>
                      <a:r>
                        <a:rPr lang="fr-FR" sz="1000" dirty="0">
                          <a:effectLst/>
                          <a:latin typeface="Arial MT"/>
                          <a:ea typeface="Arial MT"/>
                          <a:cs typeface="Arial MT"/>
                        </a:rPr>
                        <a:t>ordinaire</a:t>
                      </a:r>
                      <a:r>
                        <a:rPr lang="fr-FR" sz="1000" spc="-35" dirty="0">
                          <a:effectLst/>
                          <a:latin typeface="Arial MT"/>
                          <a:ea typeface="Arial MT"/>
                          <a:cs typeface="Arial MT"/>
                        </a:rPr>
                        <a:t> </a:t>
                      </a:r>
                      <a:r>
                        <a:rPr lang="fr-FR" sz="1000" dirty="0">
                          <a:effectLst/>
                          <a:latin typeface="Arial MT"/>
                          <a:ea typeface="Arial MT"/>
                          <a:cs typeface="Arial MT"/>
                        </a:rPr>
                        <a:t>et</a:t>
                      </a:r>
                      <a:r>
                        <a:rPr lang="fr-FR" sz="1000" spc="-35" dirty="0">
                          <a:effectLst/>
                          <a:latin typeface="Arial MT"/>
                          <a:ea typeface="Arial MT"/>
                          <a:cs typeface="Arial MT"/>
                        </a:rPr>
                        <a:t> </a:t>
                      </a:r>
                      <a:r>
                        <a:rPr lang="fr-FR" sz="1000" dirty="0">
                          <a:effectLst/>
                          <a:latin typeface="Arial MT"/>
                          <a:ea typeface="Arial MT"/>
                          <a:cs typeface="Arial MT"/>
                        </a:rPr>
                        <a:t>élaborer</a:t>
                      </a:r>
                      <a:r>
                        <a:rPr lang="fr-FR" sz="1000" spc="-35" dirty="0">
                          <a:effectLst/>
                          <a:latin typeface="Arial MT"/>
                          <a:ea typeface="Arial MT"/>
                          <a:cs typeface="Arial MT"/>
                        </a:rPr>
                        <a:t> </a:t>
                      </a:r>
                      <a:r>
                        <a:rPr lang="fr-FR" sz="1000" dirty="0">
                          <a:effectLst/>
                          <a:latin typeface="Arial MT"/>
                          <a:ea typeface="Arial MT"/>
                          <a:cs typeface="Arial MT"/>
                        </a:rPr>
                        <a:t>une</a:t>
                      </a:r>
                      <a:r>
                        <a:rPr lang="fr-FR" sz="1000" spc="-35" dirty="0">
                          <a:effectLst/>
                          <a:latin typeface="Arial MT"/>
                          <a:ea typeface="Arial MT"/>
                          <a:cs typeface="Arial MT"/>
                        </a:rPr>
                        <a:t> </a:t>
                      </a:r>
                      <a:r>
                        <a:rPr lang="fr-FR" sz="1000" dirty="0">
                          <a:effectLst/>
                          <a:latin typeface="Arial MT"/>
                          <a:ea typeface="Arial MT"/>
                          <a:cs typeface="Arial MT"/>
                        </a:rPr>
                        <a:t>palette</a:t>
                      </a:r>
                      <a:r>
                        <a:rPr lang="fr-FR" sz="1000" spc="-40" dirty="0">
                          <a:effectLst/>
                          <a:latin typeface="Arial MT"/>
                          <a:ea typeface="Arial MT"/>
                          <a:cs typeface="Arial MT"/>
                        </a:rPr>
                        <a:t> </a:t>
                      </a:r>
                      <a:r>
                        <a:rPr lang="fr-FR" sz="1000" dirty="0">
                          <a:effectLst/>
                          <a:latin typeface="Arial MT"/>
                          <a:ea typeface="Arial MT"/>
                          <a:cs typeface="Arial MT"/>
                        </a:rPr>
                        <a:t>d’adaptations</a:t>
                      </a:r>
                      <a:r>
                        <a:rPr lang="fr-FR" sz="1000" spc="-30" dirty="0">
                          <a:effectLst/>
                          <a:latin typeface="Arial MT"/>
                          <a:ea typeface="Arial MT"/>
                          <a:cs typeface="Arial MT"/>
                        </a:rPr>
                        <a:t> </a:t>
                      </a:r>
                      <a:r>
                        <a:rPr lang="fr-FR" sz="1000" dirty="0">
                          <a:effectLst/>
                          <a:latin typeface="Arial MT"/>
                          <a:ea typeface="Arial MT"/>
                          <a:cs typeface="Arial MT"/>
                        </a:rPr>
                        <a:t>pédagogiques.</a:t>
                      </a:r>
                      <a:r>
                        <a:rPr lang="fr-FR" sz="1000" spc="-35" dirty="0">
                          <a:effectLst/>
                          <a:latin typeface="Arial MT"/>
                          <a:ea typeface="Arial MT"/>
                          <a:cs typeface="Arial MT"/>
                        </a:rPr>
                        <a:t> </a:t>
                      </a:r>
                      <a:r>
                        <a:rPr lang="fr-FR" sz="1000" dirty="0">
                          <a:effectLst/>
                          <a:latin typeface="Arial MT"/>
                          <a:ea typeface="Arial MT"/>
                          <a:cs typeface="Arial MT"/>
                        </a:rPr>
                        <a:t>Analyser</a:t>
                      </a:r>
                      <a:r>
                        <a:rPr lang="fr-FR" sz="1000" spc="-30" dirty="0">
                          <a:effectLst/>
                          <a:latin typeface="Arial MT"/>
                          <a:ea typeface="Arial MT"/>
                          <a:cs typeface="Arial MT"/>
                        </a:rPr>
                        <a:t> </a:t>
                      </a:r>
                      <a:r>
                        <a:rPr lang="fr-FR" sz="1000" dirty="0">
                          <a:effectLst/>
                          <a:latin typeface="Arial MT"/>
                          <a:ea typeface="Arial MT"/>
                          <a:cs typeface="Arial MT"/>
                        </a:rPr>
                        <a:t>son</a:t>
                      </a:r>
                      <a:r>
                        <a:rPr lang="fr-FR" sz="1000" spc="-35" dirty="0">
                          <a:effectLst/>
                          <a:latin typeface="Arial MT"/>
                          <a:ea typeface="Arial MT"/>
                          <a:cs typeface="Arial MT"/>
                        </a:rPr>
                        <a:t> </a:t>
                      </a:r>
                      <a:r>
                        <a:rPr lang="fr-FR" sz="1000" dirty="0">
                          <a:effectLst/>
                          <a:latin typeface="Arial MT"/>
                          <a:ea typeface="Arial MT"/>
                          <a:cs typeface="Arial MT"/>
                        </a:rPr>
                        <a:t>action.</a:t>
                      </a:r>
                      <a:endParaRPr lang="fr-FR" sz="1100" dirty="0">
                        <a:effectLst/>
                        <a:latin typeface="Arial MT"/>
                        <a:ea typeface="Arial MT"/>
                        <a:cs typeface="Arial M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tcPr>
                </a:tc>
                <a:tc hMerge="1">
                  <a:txBody>
                    <a:bodyPr/>
                    <a:lstStyle/>
                    <a:p>
                      <a:endParaRPr lang="fr-FR"/>
                    </a:p>
                  </a:txBody>
                  <a:tcPr/>
                </a:tc>
                <a:tc hMerge="1">
                  <a:txBody>
                    <a:bodyPr/>
                    <a:lstStyle/>
                    <a:p>
                      <a:endParaRPr lang="fr-FR"/>
                    </a:p>
                  </a:txBody>
                  <a:tcPr/>
                </a:tc>
                <a:extLst>
                  <a:ext uri="{0D108BD9-81ED-4DB2-BD59-A6C34878D82A}">
                    <a16:rowId xmlns:a16="http://schemas.microsoft.com/office/drawing/2014/main" val="3736663706"/>
                  </a:ext>
                </a:extLst>
              </a:tr>
              <a:tr h="275821">
                <a:tc>
                  <a:txBody>
                    <a:bodyPr/>
                    <a:lstStyle/>
                    <a:p>
                      <a:pPr marL="38735">
                        <a:spcBef>
                          <a:spcPts val="225"/>
                        </a:spcBef>
                      </a:pPr>
                      <a:r>
                        <a:rPr lang="fr-FR" sz="1000" dirty="0">
                          <a:effectLst/>
                          <a:latin typeface="Arial MT"/>
                          <a:ea typeface="Arial MT"/>
                          <a:cs typeface="Arial MT"/>
                        </a:rPr>
                        <a:t>Responsable</a:t>
                      </a:r>
                      <a:r>
                        <a:rPr lang="fr-FR" sz="1000" spc="-20" dirty="0">
                          <a:effectLst/>
                          <a:latin typeface="Arial MT"/>
                          <a:ea typeface="Arial MT"/>
                          <a:cs typeface="Arial MT"/>
                        </a:rPr>
                        <a:t> </a:t>
                      </a:r>
                      <a:r>
                        <a:rPr lang="fr-FR" sz="1000" dirty="0">
                          <a:effectLst/>
                          <a:latin typeface="Arial MT"/>
                          <a:ea typeface="Arial MT"/>
                          <a:cs typeface="Arial MT"/>
                        </a:rPr>
                        <a:t>:</a:t>
                      </a:r>
                      <a:r>
                        <a:rPr lang="fr-FR" sz="1000" spc="-25" dirty="0">
                          <a:effectLst/>
                          <a:latin typeface="Arial MT"/>
                          <a:ea typeface="Arial MT"/>
                          <a:cs typeface="Arial MT"/>
                        </a:rPr>
                        <a:t> </a:t>
                      </a:r>
                      <a:r>
                        <a:rPr lang="fr-FR" sz="1000" dirty="0">
                          <a:effectLst/>
                          <a:latin typeface="Arial MT"/>
                          <a:ea typeface="Arial MT"/>
                          <a:cs typeface="Arial MT"/>
                        </a:rPr>
                        <a:t>IEN</a:t>
                      </a:r>
                      <a:r>
                        <a:rPr lang="fr-FR" sz="1000" spc="-20" dirty="0">
                          <a:effectLst/>
                          <a:latin typeface="Arial MT"/>
                          <a:ea typeface="Arial MT"/>
                          <a:cs typeface="Arial MT"/>
                        </a:rPr>
                        <a:t> </a:t>
                      </a:r>
                      <a:r>
                        <a:rPr lang="fr-FR" sz="1000" dirty="0">
                          <a:effectLst/>
                          <a:latin typeface="Arial MT"/>
                          <a:ea typeface="Arial MT"/>
                          <a:cs typeface="Arial MT"/>
                        </a:rPr>
                        <a:t>en</a:t>
                      </a:r>
                      <a:r>
                        <a:rPr lang="fr-FR" sz="1000" spc="-20" dirty="0">
                          <a:effectLst/>
                          <a:latin typeface="Arial MT"/>
                          <a:ea typeface="Arial MT"/>
                          <a:cs typeface="Arial MT"/>
                        </a:rPr>
                        <a:t> </a:t>
                      </a:r>
                      <a:r>
                        <a:rPr lang="fr-FR" sz="1000" dirty="0">
                          <a:effectLst/>
                          <a:latin typeface="Arial MT"/>
                          <a:ea typeface="Arial MT"/>
                          <a:cs typeface="Arial MT"/>
                        </a:rPr>
                        <a:t>charge</a:t>
                      </a:r>
                      <a:r>
                        <a:rPr lang="fr-FR" sz="1000" spc="-20" dirty="0">
                          <a:effectLst/>
                          <a:latin typeface="Arial MT"/>
                          <a:ea typeface="Arial MT"/>
                          <a:cs typeface="Arial MT"/>
                        </a:rPr>
                        <a:t> </a:t>
                      </a:r>
                      <a:r>
                        <a:rPr lang="fr-FR" sz="1000" dirty="0">
                          <a:effectLst/>
                          <a:latin typeface="Arial MT"/>
                          <a:ea typeface="Arial MT"/>
                          <a:cs typeface="Arial MT"/>
                        </a:rPr>
                        <a:t>du</a:t>
                      </a:r>
                      <a:r>
                        <a:rPr lang="fr-FR" sz="1000" spc="-20" dirty="0">
                          <a:effectLst/>
                          <a:latin typeface="Arial MT"/>
                          <a:ea typeface="Arial MT"/>
                          <a:cs typeface="Arial MT"/>
                        </a:rPr>
                        <a:t> </a:t>
                      </a:r>
                      <a:r>
                        <a:rPr lang="fr-FR" sz="1000" dirty="0">
                          <a:effectLst/>
                          <a:latin typeface="Arial MT"/>
                          <a:ea typeface="Arial MT"/>
                          <a:cs typeface="Arial MT"/>
                        </a:rPr>
                        <a:t>dossier</a:t>
                      </a:r>
                      <a:endParaRPr lang="fr-FR" sz="1100" dirty="0">
                        <a:effectLst/>
                        <a:latin typeface="Arial MT"/>
                        <a:ea typeface="Arial MT"/>
                        <a:cs typeface="Arial M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tcPr>
                </a:tc>
                <a:tc gridSpan="2">
                  <a:txBody>
                    <a:bodyPr/>
                    <a:lstStyle/>
                    <a:p>
                      <a:pPr marL="38735">
                        <a:spcBef>
                          <a:spcPts val="225"/>
                        </a:spcBef>
                      </a:pPr>
                      <a:r>
                        <a:rPr lang="fr-FR" sz="1000" dirty="0">
                          <a:effectLst/>
                          <a:latin typeface="Times New Roman" panose="02020603050405020304" pitchFamily="18" charset="0"/>
                          <a:ea typeface="Arial MT"/>
                          <a:cs typeface="Arial MT"/>
                        </a:rPr>
                        <a:t> </a:t>
                      </a:r>
                      <a:r>
                        <a:rPr lang="fr-FR" sz="1000" dirty="0">
                          <a:effectLst/>
                          <a:latin typeface="Arial MT"/>
                        </a:rPr>
                        <a:t>Nb</a:t>
                      </a:r>
                      <a:r>
                        <a:rPr lang="fr-FR" sz="1000" spc="-20" dirty="0">
                          <a:effectLst/>
                          <a:latin typeface="Arial MT"/>
                        </a:rPr>
                        <a:t> </a:t>
                      </a:r>
                      <a:r>
                        <a:rPr lang="fr-FR" sz="1000" dirty="0">
                          <a:effectLst/>
                          <a:latin typeface="Arial MT"/>
                        </a:rPr>
                        <a:t>de</a:t>
                      </a:r>
                      <a:r>
                        <a:rPr lang="fr-FR" sz="1000" spc="-15" dirty="0">
                          <a:effectLst/>
                          <a:latin typeface="Arial MT"/>
                        </a:rPr>
                        <a:t> </a:t>
                      </a:r>
                      <a:r>
                        <a:rPr lang="fr-FR" sz="1000" dirty="0">
                          <a:effectLst/>
                          <a:latin typeface="Arial MT"/>
                        </a:rPr>
                        <a:t>places</a:t>
                      </a:r>
                      <a:r>
                        <a:rPr lang="fr-FR" sz="1000" spc="-10" dirty="0">
                          <a:effectLst/>
                          <a:latin typeface="Arial MT"/>
                        </a:rPr>
                        <a:t> </a:t>
                      </a:r>
                      <a:r>
                        <a:rPr lang="fr-FR" sz="1000" dirty="0">
                          <a:effectLst/>
                          <a:latin typeface="Arial MT"/>
                        </a:rPr>
                        <a:t>:</a:t>
                      </a:r>
                      <a:r>
                        <a:rPr lang="fr-FR" sz="1000" spc="-20" dirty="0">
                          <a:effectLst/>
                          <a:latin typeface="Arial MT"/>
                        </a:rPr>
                        <a:t> </a:t>
                      </a:r>
                      <a:r>
                        <a:rPr lang="fr-FR" sz="1000" dirty="0">
                          <a:effectLst/>
                          <a:latin typeface="Arial MT"/>
                        </a:rPr>
                        <a:t>100</a:t>
                      </a:r>
                      <a:endParaRPr lang="fr-FR" sz="1100" dirty="0">
                        <a:effectLst/>
                        <a:latin typeface="Arial M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L="38735"/>
                      <a:r>
                        <a:rPr lang="fr-FR" sz="1000" dirty="0">
                          <a:effectLst/>
                          <a:latin typeface="Times New Roman" panose="02020603050405020304" pitchFamily="18" charset="0"/>
                          <a:ea typeface="Arial MT"/>
                          <a:cs typeface="Arial MT"/>
                        </a:rPr>
                        <a:t> </a:t>
                      </a:r>
                      <a:endParaRPr lang="fr-FR" sz="1100" dirty="0">
                        <a:effectLst/>
                        <a:latin typeface="Arial MT"/>
                        <a:ea typeface="Arial MT"/>
                        <a:cs typeface="Arial MT"/>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44201230"/>
                  </a:ext>
                </a:extLst>
              </a:tr>
              <a:tr h="203581">
                <a:tc gridSpan="3">
                  <a:txBody>
                    <a:bodyPr/>
                    <a:lstStyle/>
                    <a:p>
                      <a:pPr marL="4445">
                        <a:spcBef>
                          <a:spcPts val="45"/>
                        </a:spcBef>
                        <a:spcAft>
                          <a:spcPts val="0"/>
                        </a:spcAft>
                      </a:pPr>
                      <a:r>
                        <a:rPr lang="fr-FR" sz="1000" dirty="0">
                          <a:effectLst/>
                          <a:latin typeface="Arial MT"/>
                          <a:ea typeface="Arial MT"/>
                          <a:cs typeface="Arial MT"/>
                        </a:rPr>
                        <a:t>Public</a:t>
                      </a:r>
                      <a:r>
                        <a:rPr lang="fr-FR" sz="1000" spc="-20" dirty="0">
                          <a:effectLst/>
                          <a:latin typeface="Arial MT"/>
                          <a:ea typeface="Arial MT"/>
                          <a:cs typeface="Arial MT"/>
                        </a:rPr>
                        <a:t> </a:t>
                      </a:r>
                      <a:r>
                        <a:rPr lang="fr-FR" sz="1000" dirty="0">
                          <a:effectLst/>
                          <a:latin typeface="Arial MT"/>
                          <a:ea typeface="Arial MT"/>
                          <a:cs typeface="Arial MT"/>
                        </a:rPr>
                        <a:t>:</a:t>
                      </a:r>
                      <a:r>
                        <a:rPr lang="fr-FR" sz="1000" spc="-20" dirty="0">
                          <a:effectLst/>
                          <a:latin typeface="Arial MT"/>
                          <a:ea typeface="Arial MT"/>
                          <a:cs typeface="Arial MT"/>
                        </a:rPr>
                        <a:t> </a:t>
                      </a:r>
                      <a:r>
                        <a:rPr lang="fr-FR" sz="1000" dirty="0">
                          <a:effectLst/>
                          <a:latin typeface="Arial MT"/>
                          <a:ea typeface="Arial MT"/>
                          <a:cs typeface="Arial MT"/>
                        </a:rPr>
                        <a:t>tous</a:t>
                      </a:r>
                      <a:endParaRPr lang="fr-FR" sz="1100" dirty="0">
                        <a:effectLst/>
                        <a:latin typeface="Arial MT"/>
                        <a:ea typeface="Arial MT"/>
                        <a:cs typeface="Arial M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tcPr>
                </a:tc>
                <a:tc hMerge="1">
                  <a:txBody>
                    <a:bodyPr/>
                    <a:lstStyle/>
                    <a:p>
                      <a:endParaRPr lang="fr-FR"/>
                    </a:p>
                  </a:txBody>
                  <a:tcPr/>
                </a:tc>
                <a:tc hMerge="1">
                  <a:txBody>
                    <a:bodyPr/>
                    <a:lstStyle/>
                    <a:p>
                      <a:endParaRPr lang="fr-FR"/>
                    </a:p>
                  </a:txBody>
                  <a:tcPr/>
                </a:tc>
                <a:extLst>
                  <a:ext uri="{0D108BD9-81ED-4DB2-BD59-A6C34878D82A}">
                    <a16:rowId xmlns:a16="http://schemas.microsoft.com/office/drawing/2014/main" val="1621192996"/>
                  </a:ext>
                </a:extLst>
              </a:tr>
              <a:tr h="203581">
                <a:tc gridSpan="3">
                  <a:txBody>
                    <a:bodyPr/>
                    <a:lstStyle/>
                    <a:p>
                      <a:pPr marL="43815">
                        <a:spcBef>
                          <a:spcPts val="140"/>
                        </a:spcBef>
                        <a:spcAft>
                          <a:spcPts val="0"/>
                        </a:spcAft>
                      </a:pPr>
                      <a:r>
                        <a:rPr lang="fr-FR" sz="1000" dirty="0">
                          <a:effectLst/>
                          <a:latin typeface="Arial MT"/>
                          <a:ea typeface="Arial MT"/>
                          <a:cs typeface="Arial MT"/>
                        </a:rPr>
                        <a:t>Prérequis</a:t>
                      </a:r>
                      <a:r>
                        <a:rPr lang="fr-FR" sz="1000" spc="-25" dirty="0">
                          <a:effectLst/>
                          <a:latin typeface="Arial MT"/>
                          <a:ea typeface="Arial MT"/>
                          <a:cs typeface="Arial MT"/>
                        </a:rPr>
                        <a:t> </a:t>
                      </a:r>
                      <a:r>
                        <a:rPr lang="fr-FR" sz="1000" dirty="0">
                          <a:effectLst/>
                          <a:latin typeface="Arial MT"/>
                          <a:ea typeface="Arial MT"/>
                          <a:cs typeface="Arial MT"/>
                        </a:rPr>
                        <a:t>:</a:t>
                      </a:r>
                      <a:r>
                        <a:rPr lang="fr-FR" sz="1000" spc="-25" dirty="0">
                          <a:effectLst/>
                          <a:latin typeface="Arial MT"/>
                          <a:ea typeface="Arial MT"/>
                          <a:cs typeface="Arial MT"/>
                        </a:rPr>
                        <a:t> </a:t>
                      </a:r>
                      <a:r>
                        <a:rPr lang="fr-FR" sz="1000" dirty="0">
                          <a:effectLst/>
                          <a:latin typeface="Arial MT"/>
                          <a:ea typeface="Arial MT"/>
                          <a:cs typeface="Arial MT"/>
                        </a:rPr>
                        <a:t>Pouvoir</a:t>
                      </a:r>
                      <a:r>
                        <a:rPr lang="fr-FR" sz="1000" spc="-20" dirty="0">
                          <a:effectLst/>
                          <a:latin typeface="Arial MT"/>
                          <a:ea typeface="Arial MT"/>
                          <a:cs typeface="Arial MT"/>
                        </a:rPr>
                        <a:t> </a:t>
                      </a:r>
                      <a:r>
                        <a:rPr lang="fr-FR" sz="1000" dirty="0">
                          <a:effectLst/>
                          <a:latin typeface="Arial MT"/>
                          <a:ea typeface="Arial MT"/>
                          <a:cs typeface="Arial MT"/>
                        </a:rPr>
                        <a:t>expérimenter</a:t>
                      </a:r>
                      <a:r>
                        <a:rPr lang="fr-FR" sz="1000" spc="-15" dirty="0">
                          <a:effectLst/>
                          <a:latin typeface="Arial MT"/>
                          <a:ea typeface="Arial MT"/>
                          <a:cs typeface="Arial MT"/>
                        </a:rPr>
                        <a:t> </a:t>
                      </a:r>
                      <a:r>
                        <a:rPr lang="fr-FR" sz="1000" dirty="0">
                          <a:effectLst/>
                          <a:latin typeface="Arial MT"/>
                          <a:ea typeface="Arial MT"/>
                          <a:cs typeface="Arial MT"/>
                        </a:rPr>
                        <a:t>avec</a:t>
                      </a:r>
                      <a:r>
                        <a:rPr lang="fr-FR" sz="1000" spc="-20" dirty="0">
                          <a:effectLst/>
                          <a:latin typeface="Arial MT"/>
                          <a:ea typeface="Arial MT"/>
                          <a:cs typeface="Arial MT"/>
                        </a:rPr>
                        <a:t> </a:t>
                      </a:r>
                      <a:r>
                        <a:rPr lang="fr-FR" sz="1000" dirty="0">
                          <a:effectLst/>
                          <a:latin typeface="Arial MT"/>
                          <a:ea typeface="Arial MT"/>
                          <a:cs typeface="Arial MT"/>
                        </a:rPr>
                        <a:t>un</a:t>
                      </a:r>
                      <a:r>
                        <a:rPr lang="fr-FR" sz="1000" spc="-25" dirty="0">
                          <a:effectLst/>
                          <a:latin typeface="Arial MT"/>
                          <a:ea typeface="Arial MT"/>
                          <a:cs typeface="Arial MT"/>
                        </a:rPr>
                        <a:t> </a:t>
                      </a:r>
                      <a:r>
                        <a:rPr lang="fr-FR" sz="1000" dirty="0">
                          <a:effectLst/>
                          <a:latin typeface="Arial MT"/>
                          <a:ea typeface="Arial MT"/>
                          <a:cs typeface="Arial MT"/>
                        </a:rPr>
                        <a:t>groupe</a:t>
                      </a:r>
                      <a:r>
                        <a:rPr lang="fr-FR" sz="1000" spc="-30" dirty="0">
                          <a:effectLst/>
                          <a:latin typeface="Arial MT"/>
                          <a:ea typeface="Arial MT"/>
                          <a:cs typeface="Arial MT"/>
                        </a:rPr>
                        <a:t> </a:t>
                      </a:r>
                      <a:r>
                        <a:rPr lang="fr-FR" sz="1000" dirty="0">
                          <a:effectLst/>
                          <a:latin typeface="Arial MT"/>
                          <a:ea typeface="Arial MT"/>
                          <a:cs typeface="Arial MT"/>
                        </a:rPr>
                        <a:t>d</a:t>
                      </a:r>
                      <a:r>
                        <a:rPr lang="fr-FR" sz="1000" spc="-25" dirty="0">
                          <a:effectLst/>
                          <a:latin typeface="Arial MT"/>
                          <a:ea typeface="Arial MT"/>
                          <a:cs typeface="Arial MT"/>
                        </a:rPr>
                        <a:t> é</a:t>
                      </a:r>
                      <a:r>
                        <a:rPr lang="fr-FR" sz="1000" dirty="0">
                          <a:effectLst/>
                          <a:latin typeface="Arial MT"/>
                          <a:ea typeface="Arial MT"/>
                          <a:cs typeface="Arial MT"/>
                        </a:rPr>
                        <a:t>lèves</a:t>
                      </a:r>
                      <a:r>
                        <a:rPr lang="fr-FR" sz="1000" spc="-20" dirty="0">
                          <a:effectLst/>
                          <a:latin typeface="Arial MT"/>
                          <a:ea typeface="Arial MT"/>
                          <a:cs typeface="Arial MT"/>
                        </a:rPr>
                        <a:t> </a:t>
                      </a:r>
                      <a:r>
                        <a:rPr lang="fr-FR" sz="1000" dirty="0">
                          <a:effectLst/>
                          <a:latin typeface="Arial MT"/>
                          <a:ea typeface="Arial MT"/>
                          <a:cs typeface="Arial MT"/>
                        </a:rPr>
                        <a:t>constant.</a:t>
                      </a:r>
                      <a:endParaRPr lang="fr-FR" sz="1100" dirty="0">
                        <a:effectLst/>
                        <a:latin typeface="Arial MT"/>
                        <a:ea typeface="Arial MT"/>
                        <a:cs typeface="Arial M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tcPr>
                </a:tc>
                <a:tc hMerge="1">
                  <a:txBody>
                    <a:bodyPr/>
                    <a:lstStyle/>
                    <a:p>
                      <a:endParaRPr lang="fr-FR"/>
                    </a:p>
                  </a:txBody>
                  <a:tcPr/>
                </a:tc>
                <a:tc hMerge="1">
                  <a:txBody>
                    <a:bodyPr/>
                    <a:lstStyle/>
                    <a:p>
                      <a:endParaRPr lang="fr-FR"/>
                    </a:p>
                  </a:txBody>
                  <a:tcPr/>
                </a:tc>
                <a:extLst>
                  <a:ext uri="{0D108BD9-81ED-4DB2-BD59-A6C34878D82A}">
                    <a16:rowId xmlns:a16="http://schemas.microsoft.com/office/drawing/2014/main" val="2507549395"/>
                  </a:ext>
                </a:extLst>
              </a:tr>
              <a:tr h="203581">
                <a:tc gridSpan="3">
                  <a:txBody>
                    <a:bodyPr/>
                    <a:lstStyle/>
                    <a:p>
                      <a:pPr marL="38735">
                        <a:spcBef>
                          <a:spcPts val="180"/>
                        </a:spcBef>
                      </a:pPr>
                      <a:r>
                        <a:rPr lang="fr-FR" sz="1000" dirty="0">
                          <a:effectLst/>
                          <a:latin typeface="Arial MT"/>
                          <a:ea typeface="Arial MT"/>
                          <a:cs typeface="Arial MT"/>
                        </a:rPr>
                        <a:t>Dates</a:t>
                      </a:r>
                      <a:r>
                        <a:rPr lang="fr-FR" sz="1000" spc="-15" dirty="0">
                          <a:effectLst/>
                          <a:latin typeface="Arial MT"/>
                          <a:ea typeface="Arial MT"/>
                          <a:cs typeface="Arial MT"/>
                        </a:rPr>
                        <a:t> </a:t>
                      </a:r>
                      <a:r>
                        <a:rPr lang="fr-FR" sz="1000" dirty="0">
                          <a:effectLst/>
                          <a:latin typeface="Arial MT"/>
                          <a:ea typeface="Arial MT"/>
                          <a:cs typeface="Arial MT"/>
                        </a:rPr>
                        <a:t>:</a:t>
                      </a:r>
                      <a:r>
                        <a:rPr lang="fr-FR" sz="1000" spc="-15" dirty="0">
                          <a:effectLst/>
                          <a:latin typeface="Arial MT"/>
                          <a:ea typeface="Arial MT"/>
                          <a:cs typeface="Arial MT"/>
                        </a:rPr>
                        <a:t> </a:t>
                      </a:r>
                      <a:r>
                        <a:rPr lang="fr-FR" sz="1000" dirty="0">
                          <a:effectLst/>
                          <a:latin typeface="Arial MT"/>
                          <a:ea typeface="Arial MT"/>
                          <a:cs typeface="Arial MT"/>
                        </a:rPr>
                        <a:t>A</a:t>
                      </a:r>
                      <a:r>
                        <a:rPr lang="fr-FR" sz="1000" spc="-20" dirty="0">
                          <a:effectLst/>
                          <a:latin typeface="Arial MT"/>
                          <a:ea typeface="Arial MT"/>
                          <a:cs typeface="Arial MT"/>
                        </a:rPr>
                        <a:t> </a:t>
                      </a:r>
                      <a:r>
                        <a:rPr lang="fr-FR" sz="1000" dirty="0">
                          <a:effectLst/>
                          <a:latin typeface="Arial MT"/>
                          <a:ea typeface="Arial MT"/>
                          <a:cs typeface="Arial MT"/>
                        </a:rPr>
                        <a:t>définir</a:t>
                      </a:r>
                      <a:endParaRPr lang="fr-FR" sz="1100" dirty="0">
                        <a:effectLst/>
                        <a:latin typeface="Arial MT"/>
                        <a:ea typeface="Arial MT"/>
                        <a:cs typeface="Arial M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tcPr>
                </a:tc>
                <a:tc hMerge="1">
                  <a:txBody>
                    <a:bodyPr/>
                    <a:lstStyle/>
                    <a:p>
                      <a:endParaRPr lang="fr-FR"/>
                    </a:p>
                  </a:txBody>
                  <a:tcPr/>
                </a:tc>
                <a:tc hMerge="1">
                  <a:txBody>
                    <a:bodyPr/>
                    <a:lstStyle/>
                    <a:p>
                      <a:endParaRPr lang="fr-FR"/>
                    </a:p>
                  </a:txBody>
                  <a:tcPr/>
                </a:tc>
                <a:extLst>
                  <a:ext uri="{0D108BD9-81ED-4DB2-BD59-A6C34878D82A}">
                    <a16:rowId xmlns:a16="http://schemas.microsoft.com/office/drawing/2014/main" val="4113012784"/>
                  </a:ext>
                </a:extLst>
              </a:tr>
              <a:tr h="223945">
                <a:tc gridSpan="3">
                  <a:txBody>
                    <a:bodyPr/>
                    <a:lstStyle/>
                    <a:p>
                      <a:pPr marL="4445">
                        <a:spcBef>
                          <a:spcPts val="220"/>
                        </a:spcBef>
                        <a:spcAft>
                          <a:spcPts val="0"/>
                        </a:spcAft>
                      </a:pPr>
                      <a:r>
                        <a:rPr lang="fr-FR" sz="1100" b="1" dirty="0">
                          <a:solidFill>
                            <a:srgbClr val="000000"/>
                          </a:solidFill>
                          <a:effectLst/>
                          <a:latin typeface="Arial" panose="020B0604020202020204" pitchFamily="34" charset="0"/>
                          <a:ea typeface="Arial MT"/>
                          <a:cs typeface="Arial MT"/>
                        </a:rPr>
                        <a:t>Module</a:t>
                      </a:r>
                      <a:r>
                        <a:rPr lang="fr-FR" sz="1100" b="1" spc="35" dirty="0">
                          <a:solidFill>
                            <a:srgbClr val="000000"/>
                          </a:solidFill>
                          <a:effectLst/>
                          <a:latin typeface="Arial" panose="020B0604020202020204" pitchFamily="34" charset="0"/>
                          <a:ea typeface="Arial MT"/>
                          <a:cs typeface="Arial MT"/>
                        </a:rPr>
                        <a:t> </a:t>
                      </a:r>
                      <a:r>
                        <a:rPr lang="fr-FR" sz="1100" b="1" dirty="0">
                          <a:solidFill>
                            <a:srgbClr val="000000"/>
                          </a:solidFill>
                          <a:effectLst/>
                          <a:latin typeface="Arial" panose="020B0604020202020204" pitchFamily="34" charset="0"/>
                          <a:ea typeface="Arial MT"/>
                          <a:cs typeface="Arial MT"/>
                        </a:rPr>
                        <a:t>:</a:t>
                      </a:r>
                      <a:r>
                        <a:rPr lang="fr-FR" sz="1100" b="1" spc="10" dirty="0">
                          <a:solidFill>
                            <a:srgbClr val="000000"/>
                          </a:solidFill>
                          <a:effectLst/>
                          <a:latin typeface="Arial" panose="020B0604020202020204" pitchFamily="34" charset="0"/>
                          <a:ea typeface="Arial MT"/>
                          <a:cs typeface="Arial MT"/>
                        </a:rPr>
                        <a:t> </a:t>
                      </a:r>
                      <a:r>
                        <a:rPr lang="fr-FR" sz="1100" b="1" dirty="0">
                          <a:solidFill>
                            <a:srgbClr val="000000"/>
                          </a:solidFill>
                          <a:effectLst/>
                          <a:latin typeface="Arial" panose="020B0604020202020204" pitchFamily="34" charset="0"/>
                          <a:ea typeface="Arial MT"/>
                          <a:cs typeface="Arial MT"/>
                        </a:rPr>
                        <a:t>La</a:t>
                      </a:r>
                      <a:r>
                        <a:rPr lang="fr-FR" sz="1100" b="1" spc="10" dirty="0">
                          <a:solidFill>
                            <a:srgbClr val="000000"/>
                          </a:solidFill>
                          <a:effectLst/>
                          <a:latin typeface="Arial" panose="020B0604020202020204" pitchFamily="34" charset="0"/>
                          <a:ea typeface="Arial MT"/>
                          <a:cs typeface="Arial MT"/>
                        </a:rPr>
                        <a:t> </a:t>
                      </a:r>
                      <a:r>
                        <a:rPr lang="fr-FR" sz="1100" b="1" dirty="0">
                          <a:solidFill>
                            <a:srgbClr val="000000"/>
                          </a:solidFill>
                          <a:effectLst/>
                          <a:latin typeface="Arial" panose="020B0604020202020204" pitchFamily="34" charset="0"/>
                          <a:ea typeface="Arial MT"/>
                          <a:cs typeface="Arial MT"/>
                        </a:rPr>
                        <a:t>difficulté</a:t>
                      </a:r>
                      <a:r>
                        <a:rPr lang="fr-FR" sz="1100" b="1" spc="15" dirty="0">
                          <a:solidFill>
                            <a:srgbClr val="000000"/>
                          </a:solidFill>
                          <a:effectLst/>
                          <a:latin typeface="Arial" panose="020B0604020202020204" pitchFamily="34" charset="0"/>
                          <a:ea typeface="Arial MT"/>
                          <a:cs typeface="Arial MT"/>
                        </a:rPr>
                        <a:t> </a:t>
                      </a:r>
                      <a:r>
                        <a:rPr lang="fr-FR" sz="1100" b="1" dirty="0">
                          <a:solidFill>
                            <a:srgbClr val="000000"/>
                          </a:solidFill>
                          <a:effectLst/>
                          <a:latin typeface="Arial" panose="020B0604020202020204" pitchFamily="34" charset="0"/>
                          <a:ea typeface="Arial MT"/>
                          <a:cs typeface="Arial MT"/>
                        </a:rPr>
                        <a:t>et</a:t>
                      </a:r>
                      <a:r>
                        <a:rPr lang="fr-FR" sz="1100" b="1" spc="10" dirty="0">
                          <a:solidFill>
                            <a:srgbClr val="000000"/>
                          </a:solidFill>
                          <a:effectLst/>
                          <a:latin typeface="Arial" panose="020B0604020202020204" pitchFamily="34" charset="0"/>
                          <a:ea typeface="Arial MT"/>
                          <a:cs typeface="Arial MT"/>
                        </a:rPr>
                        <a:t> </a:t>
                      </a:r>
                      <a:r>
                        <a:rPr lang="fr-FR" sz="1100" b="1" dirty="0">
                          <a:solidFill>
                            <a:srgbClr val="000000"/>
                          </a:solidFill>
                          <a:effectLst/>
                          <a:latin typeface="Arial" panose="020B0604020202020204" pitchFamily="34" charset="0"/>
                          <a:ea typeface="Arial MT"/>
                          <a:cs typeface="Arial MT"/>
                        </a:rPr>
                        <a:t>les</a:t>
                      </a:r>
                      <a:r>
                        <a:rPr lang="fr-FR" sz="1100" b="1" spc="15" dirty="0">
                          <a:solidFill>
                            <a:srgbClr val="000000"/>
                          </a:solidFill>
                          <a:effectLst/>
                          <a:latin typeface="Arial" panose="020B0604020202020204" pitchFamily="34" charset="0"/>
                          <a:ea typeface="Arial MT"/>
                          <a:cs typeface="Arial MT"/>
                        </a:rPr>
                        <a:t> </a:t>
                      </a:r>
                      <a:r>
                        <a:rPr lang="fr-FR" sz="1100" b="1" dirty="0">
                          <a:solidFill>
                            <a:srgbClr val="000000"/>
                          </a:solidFill>
                          <a:effectLst/>
                          <a:latin typeface="Arial" panose="020B0604020202020204" pitchFamily="34" charset="0"/>
                          <a:ea typeface="Arial MT"/>
                          <a:cs typeface="Arial MT"/>
                        </a:rPr>
                        <a:t>besoins</a:t>
                      </a:r>
                      <a:r>
                        <a:rPr lang="fr-FR" sz="1100" b="1" spc="10" dirty="0">
                          <a:solidFill>
                            <a:srgbClr val="000000"/>
                          </a:solidFill>
                          <a:effectLst/>
                          <a:latin typeface="Arial" panose="020B0604020202020204" pitchFamily="34" charset="0"/>
                          <a:ea typeface="Arial MT"/>
                          <a:cs typeface="Arial MT"/>
                        </a:rPr>
                        <a:t> </a:t>
                      </a:r>
                      <a:r>
                        <a:rPr lang="fr-FR" sz="1100" b="1" dirty="0">
                          <a:solidFill>
                            <a:srgbClr val="000000"/>
                          </a:solidFill>
                          <a:effectLst/>
                          <a:latin typeface="Arial" panose="020B0604020202020204" pitchFamily="34" charset="0"/>
                          <a:ea typeface="Arial MT"/>
                          <a:cs typeface="Arial MT"/>
                        </a:rPr>
                        <a:t>en</a:t>
                      </a:r>
                      <a:r>
                        <a:rPr lang="fr-FR" sz="1100" b="1" spc="15" dirty="0">
                          <a:solidFill>
                            <a:srgbClr val="000000"/>
                          </a:solidFill>
                          <a:effectLst/>
                          <a:latin typeface="Arial" panose="020B0604020202020204" pitchFamily="34" charset="0"/>
                          <a:ea typeface="Arial MT"/>
                          <a:cs typeface="Arial MT"/>
                        </a:rPr>
                        <a:t> </a:t>
                      </a:r>
                      <a:r>
                        <a:rPr lang="fr-FR" sz="1100" b="1" dirty="0">
                          <a:solidFill>
                            <a:srgbClr val="000000"/>
                          </a:solidFill>
                          <a:effectLst/>
                          <a:latin typeface="Arial" panose="020B0604020202020204" pitchFamily="34" charset="0"/>
                          <a:ea typeface="Arial MT"/>
                          <a:cs typeface="Arial MT"/>
                        </a:rPr>
                        <a:t>mathématiques</a:t>
                      </a:r>
                      <a:endParaRPr lang="fr-FR" sz="1100" dirty="0">
                        <a:effectLst/>
                        <a:latin typeface="Arial MT"/>
                        <a:ea typeface="Arial MT"/>
                        <a:cs typeface="Arial MT"/>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3F3"/>
                    </a:solidFill>
                  </a:tcPr>
                </a:tc>
                <a:tc hMerge="1">
                  <a:txBody>
                    <a:bodyPr/>
                    <a:lstStyle/>
                    <a:p>
                      <a:endParaRPr lang="fr-FR"/>
                    </a:p>
                  </a:txBody>
                  <a:tcPr/>
                </a:tc>
                <a:tc hMerge="1">
                  <a:txBody>
                    <a:bodyPr/>
                    <a:lstStyle/>
                    <a:p>
                      <a:endParaRPr lang="fr-FR"/>
                    </a:p>
                  </a:txBody>
                  <a:tcPr/>
                </a:tc>
                <a:extLst>
                  <a:ext uri="{0D108BD9-81ED-4DB2-BD59-A6C34878D82A}">
                    <a16:rowId xmlns:a16="http://schemas.microsoft.com/office/drawing/2014/main" val="2382832922"/>
                  </a:ext>
                </a:extLst>
              </a:tr>
            </a:tbl>
          </a:graphicData>
        </a:graphic>
      </p:graphicFrame>
      <p:graphicFrame>
        <p:nvGraphicFramePr>
          <p:cNvPr id="18" name="Tableau 17">
            <a:extLst>
              <a:ext uri="{FF2B5EF4-FFF2-40B4-BE49-F238E27FC236}">
                <a16:creationId xmlns:a16="http://schemas.microsoft.com/office/drawing/2014/main" id="{FAC1E4EE-73E7-4B9C-89E3-81FA6EE7C24C}"/>
              </a:ext>
            </a:extLst>
          </p:cNvPr>
          <p:cNvGraphicFramePr>
            <a:graphicFrameLocks noGrp="1"/>
          </p:cNvGraphicFramePr>
          <p:nvPr>
            <p:extLst>
              <p:ext uri="{D42A27DB-BD31-4B8C-83A1-F6EECF244321}">
                <p14:modId xmlns:p14="http://schemas.microsoft.com/office/powerpoint/2010/main" val="1314454204"/>
              </p:ext>
            </p:extLst>
          </p:nvPr>
        </p:nvGraphicFramePr>
        <p:xfrm>
          <a:off x="687624" y="2748040"/>
          <a:ext cx="10816747" cy="1481913"/>
        </p:xfrm>
        <a:graphic>
          <a:graphicData uri="http://schemas.openxmlformats.org/drawingml/2006/table">
            <a:tbl>
              <a:tblPr firstRow="1" firstCol="1" lastRow="1" lastCol="1" bandRow="1" bandCol="1"/>
              <a:tblGrid>
                <a:gridCol w="4277430">
                  <a:extLst>
                    <a:ext uri="{9D8B030D-6E8A-4147-A177-3AD203B41FA5}">
                      <a16:colId xmlns:a16="http://schemas.microsoft.com/office/drawing/2014/main" val="3259953393"/>
                    </a:ext>
                  </a:extLst>
                </a:gridCol>
                <a:gridCol w="6539317">
                  <a:extLst>
                    <a:ext uri="{9D8B030D-6E8A-4147-A177-3AD203B41FA5}">
                      <a16:colId xmlns:a16="http://schemas.microsoft.com/office/drawing/2014/main" val="4279325671"/>
                    </a:ext>
                  </a:extLst>
                </a:gridCol>
              </a:tblGrid>
              <a:tr h="478427">
                <a:tc gridSpan="2">
                  <a:txBody>
                    <a:bodyPr/>
                    <a:lstStyle/>
                    <a:p>
                      <a:pPr marL="4445" marR="107315" indent="34290">
                        <a:lnSpc>
                          <a:spcPct val="97000"/>
                        </a:lnSpc>
                        <a:spcBef>
                          <a:spcPts val="85"/>
                        </a:spcBef>
                        <a:spcAft>
                          <a:spcPts val="0"/>
                        </a:spcAft>
                      </a:pPr>
                      <a:r>
                        <a:rPr lang="fr-FR" sz="1000" dirty="0">
                          <a:effectLst/>
                          <a:latin typeface="Arial MT"/>
                          <a:ea typeface="Arial MT"/>
                          <a:cs typeface="Arial MT"/>
                        </a:rPr>
                        <a:t>Contenus</a:t>
                      </a:r>
                      <a:r>
                        <a:rPr lang="fr-FR" sz="1000" spc="-20" dirty="0">
                          <a:effectLst/>
                          <a:latin typeface="Arial MT"/>
                          <a:ea typeface="Arial MT"/>
                          <a:cs typeface="Arial MT"/>
                        </a:rPr>
                        <a:t> </a:t>
                      </a:r>
                      <a:r>
                        <a:rPr lang="fr-FR" sz="1000" dirty="0">
                          <a:effectLst/>
                          <a:latin typeface="Arial MT"/>
                          <a:ea typeface="Arial MT"/>
                          <a:cs typeface="Arial MT"/>
                        </a:rPr>
                        <a:t>:</a:t>
                      </a:r>
                      <a:r>
                        <a:rPr lang="fr-FR" sz="1000" spc="-25" dirty="0">
                          <a:effectLst/>
                          <a:latin typeface="Arial MT"/>
                          <a:ea typeface="Arial MT"/>
                          <a:cs typeface="Arial MT"/>
                        </a:rPr>
                        <a:t> </a:t>
                      </a:r>
                      <a:r>
                        <a:rPr lang="fr-FR" sz="1000" dirty="0">
                          <a:effectLst/>
                          <a:latin typeface="Arial MT"/>
                          <a:ea typeface="Arial MT"/>
                          <a:cs typeface="Arial MT"/>
                        </a:rPr>
                        <a:t>Ce</a:t>
                      </a:r>
                      <a:r>
                        <a:rPr lang="fr-FR" sz="1000" spc="-30" dirty="0">
                          <a:effectLst/>
                          <a:latin typeface="Arial MT"/>
                          <a:ea typeface="Arial MT"/>
                          <a:cs typeface="Arial MT"/>
                        </a:rPr>
                        <a:t> </a:t>
                      </a:r>
                      <a:r>
                        <a:rPr lang="fr-FR" sz="1000" dirty="0">
                          <a:effectLst/>
                          <a:latin typeface="Arial MT"/>
                          <a:ea typeface="Arial MT"/>
                          <a:cs typeface="Arial MT"/>
                        </a:rPr>
                        <a:t>niveau</a:t>
                      </a:r>
                      <a:r>
                        <a:rPr lang="fr-FR" sz="1000" spc="-20" dirty="0">
                          <a:effectLst/>
                          <a:latin typeface="Arial MT"/>
                          <a:ea typeface="Arial MT"/>
                          <a:cs typeface="Arial MT"/>
                        </a:rPr>
                        <a:t> </a:t>
                      </a:r>
                      <a:r>
                        <a:rPr lang="fr-FR" sz="1000" dirty="0">
                          <a:effectLst/>
                          <a:latin typeface="Arial MT"/>
                          <a:ea typeface="Arial MT"/>
                          <a:cs typeface="Arial MT"/>
                        </a:rPr>
                        <a:t>1</a:t>
                      </a:r>
                      <a:r>
                        <a:rPr lang="fr-FR" sz="1000" spc="-30" dirty="0">
                          <a:effectLst/>
                          <a:latin typeface="Arial MT"/>
                          <a:ea typeface="Arial MT"/>
                          <a:cs typeface="Arial MT"/>
                        </a:rPr>
                        <a:t> </a:t>
                      </a:r>
                      <a:r>
                        <a:rPr lang="fr-FR" sz="1000" dirty="0">
                          <a:effectLst/>
                          <a:latin typeface="Arial MT"/>
                          <a:ea typeface="Arial MT"/>
                          <a:cs typeface="Arial MT"/>
                        </a:rPr>
                        <a:t>correspond</a:t>
                      </a:r>
                      <a:r>
                        <a:rPr lang="fr-FR" sz="1000" spc="-25" dirty="0">
                          <a:effectLst/>
                          <a:latin typeface="Arial MT"/>
                          <a:ea typeface="Arial MT"/>
                          <a:cs typeface="Arial MT"/>
                        </a:rPr>
                        <a:t> </a:t>
                      </a:r>
                      <a:r>
                        <a:rPr lang="fr-FR" sz="1000" dirty="0">
                          <a:effectLst/>
                          <a:latin typeface="Arial MT"/>
                          <a:ea typeface="Arial MT"/>
                          <a:cs typeface="Arial MT"/>
                        </a:rPr>
                        <a:t>a</a:t>
                      </a:r>
                      <a:r>
                        <a:rPr lang="fr-FR" sz="1000" spc="-20" dirty="0">
                          <a:effectLst/>
                          <a:latin typeface="Arial MT"/>
                          <a:ea typeface="Arial MT"/>
                          <a:cs typeface="Arial MT"/>
                        </a:rPr>
                        <a:t> </a:t>
                      </a:r>
                      <a:r>
                        <a:rPr lang="fr-FR" sz="1000" dirty="0">
                          <a:effectLst/>
                          <a:latin typeface="Arial MT"/>
                          <a:ea typeface="Arial MT"/>
                          <a:cs typeface="Arial MT"/>
                        </a:rPr>
                        <a:t>des</a:t>
                      </a:r>
                      <a:r>
                        <a:rPr lang="fr-FR" sz="1000" spc="-20" dirty="0">
                          <a:effectLst/>
                          <a:latin typeface="Arial MT"/>
                          <a:ea typeface="Arial MT"/>
                          <a:cs typeface="Arial MT"/>
                        </a:rPr>
                        <a:t> </a:t>
                      </a:r>
                      <a:r>
                        <a:rPr lang="fr-FR" sz="1000" dirty="0">
                          <a:effectLst/>
                          <a:latin typeface="Arial MT"/>
                          <a:ea typeface="Arial MT"/>
                          <a:cs typeface="Arial MT"/>
                        </a:rPr>
                        <a:t>enseignants</a:t>
                      </a:r>
                      <a:r>
                        <a:rPr lang="fr-FR" sz="1000" spc="-20" dirty="0">
                          <a:effectLst/>
                          <a:latin typeface="Arial MT"/>
                          <a:ea typeface="Arial MT"/>
                          <a:cs typeface="Arial MT"/>
                        </a:rPr>
                        <a:t> </a:t>
                      </a:r>
                      <a:r>
                        <a:rPr lang="fr-FR" sz="1000" dirty="0">
                          <a:effectLst/>
                          <a:latin typeface="Arial MT"/>
                          <a:ea typeface="Arial MT"/>
                          <a:cs typeface="Arial MT"/>
                        </a:rPr>
                        <a:t>souhaitant</a:t>
                      </a:r>
                      <a:r>
                        <a:rPr lang="fr-FR" sz="1000" spc="-25" dirty="0">
                          <a:effectLst/>
                          <a:latin typeface="Arial MT"/>
                          <a:ea typeface="Arial MT"/>
                          <a:cs typeface="Arial MT"/>
                        </a:rPr>
                        <a:t> </a:t>
                      </a:r>
                      <a:r>
                        <a:rPr lang="fr-FR" sz="1000" dirty="0">
                          <a:effectLst/>
                          <a:latin typeface="Arial MT"/>
                          <a:ea typeface="Arial MT"/>
                          <a:cs typeface="Arial MT"/>
                        </a:rPr>
                        <a:t>s</a:t>
                      </a:r>
                      <a:r>
                        <a:rPr lang="fr-FR" sz="1000" spc="-20" dirty="0">
                          <a:effectLst/>
                          <a:latin typeface="Arial MT"/>
                          <a:ea typeface="Arial MT"/>
                          <a:cs typeface="Arial MT"/>
                        </a:rPr>
                        <a:t>’</a:t>
                      </a:r>
                      <a:r>
                        <a:rPr lang="fr-FR" sz="1000" dirty="0">
                          <a:effectLst/>
                          <a:latin typeface="Arial MT"/>
                          <a:ea typeface="Arial MT"/>
                          <a:cs typeface="Arial MT"/>
                        </a:rPr>
                        <a:t>appuyer</a:t>
                      </a:r>
                      <a:r>
                        <a:rPr lang="fr-FR" sz="1000" spc="-25" dirty="0">
                          <a:effectLst/>
                          <a:latin typeface="Arial MT"/>
                          <a:ea typeface="Arial MT"/>
                          <a:cs typeface="Arial MT"/>
                        </a:rPr>
                        <a:t> </a:t>
                      </a:r>
                      <a:r>
                        <a:rPr lang="fr-FR" sz="1000" dirty="0">
                          <a:effectLst/>
                          <a:latin typeface="Arial MT"/>
                          <a:ea typeface="Arial MT"/>
                          <a:cs typeface="Arial MT"/>
                        </a:rPr>
                        <a:t>sur</a:t>
                      </a:r>
                      <a:r>
                        <a:rPr lang="fr-FR" sz="1000" spc="-20" dirty="0">
                          <a:effectLst/>
                          <a:latin typeface="Arial MT"/>
                          <a:ea typeface="Arial MT"/>
                          <a:cs typeface="Arial MT"/>
                        </a:rPr>
                        <a:t> </a:t>
                      </a:r>
                      <a:r>
                        <a:rPr lang="fr-FR" sz="1000" dirty="0">
                          <a:effectLst/>
                          <a:latin typeface="Arial MT"/>
                          <a:ea typeface="Arial MT"/>
                          <a:cs typeface="Arial MT"/>
                        </a:rPr>
                        <a:t>l’observation</a:t>
                      </a:r>
                      <a:r>
                        <a:rPr lang="fr-FR" sz="1000" spc="-25" dirty="0">
                          <a:effectLst/>
                          <a:latin typeface="Arial MT"/>
                          <a:ea typeface="Arial MT"/>
                          <a:cs typeface="Arial MT"/>
                        </a:rPr>
                        <a:t> </a:t>
                      </a:r>
                      <a:r>
                        <a:rPr lang="fr-FR" sz="1000" dirty="0">
                          <a:effectLst/>
                          <a:latin typeface="Arial MT"/>
                          <a:ea typeface="Arial MT"/>
                          <a:cs typeface="Arial MT"/>
                        </a:rPr>
                        <a:t>des</a:t>
                      </a:r>
                      <a:r>
                        <a:rPr lang="fr-FR" sz="1000" spc="-20" dirty="0">
                          <a:effectLst/>
                          <a:latin typeface="Arial MT"/>
                          <a:ea typeface="Arial MT"/>
                          <a:cs typeface="Arial MT"/>
                        </a:rPr>
                        <a:t> </a:t>
                      </a:r>
                      <a:r>
                        <a:rPr lang="fr-FR" sz="1000" dirty="0">
                          <a:effectLst/>
                          <a:latin typeface="Arial MT"/>
                          <a:ea typeface="Arial MT"/>
                          <a:cs typeface="Arial MT"/>
                        </a:rPr>
                        <a:t>difficultés</a:t>
                      </a:r>
                      <a:r>
                        <a:rPr lang="fr-FR" sz="1000" spc="-15" dirty="0">
                          <a:effectLst/>
                          <a:latin typeface="Arial MT"/>
                          <a:ea typeface="Arial MT"/>
                          <a:cs typeface="Arial MT"/>
                        </a:rPr>
                        <a:t> </a:t>
                      </a:r>
                      <a:r>
                        <a:rPr lang="fr-FR" sz="1000" dirty="0">
                          <a:effectLst/>
                          <a:latin typeface="Arial MT"/>
                          <a:ea typeface="Arial MT"/>
                          <a:cs typeface="Arial MT"/>
                        </a:rPr>
                        <a:t>en </a:t>
                      </a:r>
                      <a:r>
                        <a:rPr lang="fr-FR" sz="1000" spc="-265" dirty="0">
                          <a:effectLst/>
                          <a:latin typeface="Arial MT"/>
                          <a:ea typeface="Arial MT"/>
                          <a:cs typeface="Arial MT"/>
                        </a:rPr>
                        <a:t> </a:t>
                      </a:r>
                      <a:r>
                        <a:rPr lang="fr-FR" sz="1000" dirty="0">
                          <a:effectLst/>
                          <a:latin typeface="Arial MT"/>
                          <a:ea typeface="Arial MT"/>
                          <a:cs typeface="Arial MT"/>
                        </a:rPr>
                        <a:t>mathématiques pour formuler des hypothèses de besoins.</a:t>
                      </a:r>
                    </a:p>
                    <a:p>
                      <a:pPr marL="4445" marR="107315" indent="34290">
                        <a:lnSpc>
                          <a:spcPct val="97000"/>
                        </a:lnSpc>
                        <a:spcBef>
                          <a:spcPts val="85"/>
                        </a:spcBef>
                        <a:spcAft>
                          <a:spcPts val="0"/>
                        </a:spcAft>
                      </a:pPr>
                      <a:r>
                        <a:rPr lang="fr-FR" sz="1000" dirty="0">
                          <a:effectLst/>
                          <a:latin typeface="Arial MT"/>
                          <a:ea typeface="Arial MT"/>
                          <a:cs typeface="Arial MT"/>
                        </a:rPr>
                        <a:t>Temps 1 en présentiel : il s agit de définir les</a:t>
                      </a:r>
                      <a:r>
                        <a:rPr lang="fr-FR" sz="1000" spc="5" dirty="0">
                          <a:effectLst/>
                          <a:latin typeface="Arial MT"/>
                          <a:ea typeface="Arial MT"/>
                          <a:cs typeface="Arial MT"/>
                        </a:rPr>
                        <a:t> </a:t>
                      </a:r>
                      <a:r>
                        <a:rPr lang="fr-FR" sz="1000" dirty="0">
                          <a:effectLst/>
                          <a:latin typeface="Arial MT"/>
                          <a:ea typeface="Arial MT"/>
                          <a:cs typeface="Arial MT"/>
                        </a:rPr>
                        <a:t>principales</a:t>
                      </a:r>
                      <a:r>
                        <a:rPr lang="fr-FR" sz="1000" spc="-5" dirty="0">
                          <a:effectLst/>
                          <a:latin typeface="Arial MT"/>
                          <a:ea typeface="Arial MT"/>
                          <a:cs typeface="Arial MT"/>
                        </a:rPr>
                        <a:t> </a:t>
                      </a:r>
                      <a:r>
                        <a:rPr lang="fr-FR" sz="1000" dirty="0">
                          <a:effectLst/>
                          <a:latin typeface="Arial MT"/>
                          <a:ea typeface="Arial MT"/>
                          <a:cs typeface="Arial MT"/>
                        </a:rPr>
                        <a:t>difficultés en</a:t>
                      </a:r>
                      <a:r>
                        <a:rPr lang="fr-FR" sz="1000" spc="-10" dirty="0">
                          <a:effectLst/>
                          <a:latin typeface="Arial MT"/>
                          <a:ea typeface="Arial MT"/>
                          <a:cs typeface="Arial MT"/>
                        </a:rPr>
                        <a:t> </a:t>
                      </a:r>
                      <a:r>
                        <a:rPr lang="fr-FR" sz="1000" dirty="0">
                          <a:effectLst/>
                          <a:latin typeface="Arial MT"/>
                          <a:ea typeface="Arial MT"/>
                          <a:cs typeface="Arial MT"/>
                        </a:rPr>
                        <a:t>mathématiques puis</a:t>
                      </a:r>
                      <a:r>
                        <a:rPr lang="fr-FR" sz="1000" spc="-5" dirty="0">
                          <a:effectLst/>
                          <a:latin typeface="Arial MT"/>
                          <a:ea typeface="Arial MT"/>
                          <a:cs typeface="Arial MT"/>
                        </a:rPr>
                        <a:t> </a:t>
                      </a:r>
                      <a:r>
                        <a:rPr lang="fr-FR" sz="1000" dirty="0">
                          <a:effectLst/>
                          <a:latin typeface="Arial MT"/>
                          <a:ea typeface="Arial MT"/>
                          <a:cs typeface="Arial MT"/>
                        </a:rPr>
                        <a:t>de</a:t>
                      </a:r>
                      <a:r>
                        <a:rPr lang="fr-FR" sz="1000" spc="-5" dirty="0">
                          <a:effectLst/>
                          <a:latin typeface="Arial MT"/>
                          <a:ea typeface="Arial MT"/>
                          <a:cs typeface="Arial MT"/>
                        </a:rPr>
                        <a:t> </a:t>
                      </a:r>
                      <a:r>
                        <a:rPr lang="fr-FR" sz="1000" dirty="0">
                          <a:effectLst/>
                          <a:latin typeface="Arial MT"/>
                          <a:ea typeface="Arial MT"/>
                          <a:cs typeface="Arial MT"/>
                        </a:rPr>
                        <a:t>formuler des hypothèses sur les besoins spécifiques lies a ces difficultés.</a:t>
                      </a:r>
                    </a:p>
                    <a:p>
                      <a:pPr marL="4445" marR="107315" indent="34290">
                        <a:lnSpc>
                          <a:spcPct val="97000"/>
                        </a:lnSpc>
                        <a:spcBef>
                          <a:spcPts val="85"/>
                        </a:spcBef>
                        <a:spcAft>
                          <a:spcPts val="0"/>
                        </a:spcAft>
                      </a:pPr>
                      <a:r>
                        <a:rPr lang="fr-FR" sz="1000" dirty="0">
                          <a:effectLst/>
                          <a:latin typeface="Arial MT"/>
                          <a:ea typeface="Arial MT"/>
                          <a:cs typeface="Arial MT"/>
                        </a:rPr>
                        <a:t>Temps 2 en distanciel autonome : appréhender des outils d observation et d analyse des difficultés.</a:t>
                      </a:r>
                    </a:p>
                    <a:p>
                      <a:pPr marL="4445" marR="107315" indent="34290">
                        <a:lnSpc>
                          <a:spcPct val="97000"/>
                        </a:lnSpc>
                        <a:spcBef>
                          <a:spcPts val="85"/>
                        </a:spcBef>
                        <a:spcAft>
                          <a:spcPts val="0"/>
                        </a:spcAft>
                      </a:pPr>
                      <a:r>
                        <a:rPr lang="fr-FR" sz="1000" dirty="0">
                          <a:effectLst/>
                          <a:latin typeface="Arial MT"/>
                          <a:ea typeface="Arial MT"/>
                          <a:cs typeface="Arial MT"/>
                        </a:rPr>
                        <a:t>Temps 3 : expérimentation en classe. </a:t>
                      </a:r>
                    </a:p>
                    <a:p>
                      <a:pPr marL="4445" marR="107315" indent="34290">
                        <a:lnSpc>
                          <a:spcPct val="97000"/>
                        </a:lnSpc>
                        <a:spcBef>
                          <a:spcPts val="85"/>
                        </a:spcBef>
                        <a:spcAft>
                          <a:spcPts val="0"/>
                        </a:spcAft>
                      </a:pPr>
                      <a:r>
                        <a:rPr lang="fr-FR" sz="1000" dirty="0">
                          <a:effectLst/>
                          <a:latin typeface="Arial MT"/>
                          <a:ea typeface="Arial MT"/>
                          <a:cs typeface="Arial MT"/>
                        </a:rPr>
                        <a:t>Temps 4 : mutualiser les analyses en visioconférence.</a:t>
                      </a:r>
                      <a:endParaRPr lang="fr-FR" sz="1100" dirty="0">
                        <a:effectLst/>
                        <a:latin typeface="Arial MT"/>
                        <a:ea typeface="Arial MT"/>
                        <a:cs typeface="Arial MT"/>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fr-FR"/>
                    </a:p>
                  </a:txBody>
                  <a:tcPr>
                    <a:lnL w="12700" cap="flat" cmpd="sng" algn="ctr">
                      <a:solidFill>
                        <a:srgbClr val="000000"/>
                      </a:solidFill>
                      <a:prstDash val="solid"/>
                      <a:round/>
                      <a:headEnd type="none" w="med" len="med"/>
                      <a:tailEnd type="none" w="med" len="med"/>
                    </a:lnL>
                  </a:tcPr>
                </a:tc>
                <a:extLst>
                  <a:ext uri="{0D108BD9-81ED-4DB2-BD59-A6C34878D82A}">
                    <a16:rowId xmlns:a16="http://schemas.microsoft.com/office/drawing/2014/main" val="2518740269"/>
                  </a:ext>
                </a:extLst>
              </a:tr>
              <a:tr h="171871">
                <a:tc gridSpan="2">
                  <a:txBody>
                    <a:bodyPr/>
                    <a:lstStyle/>
                    <a:p>
                      <a:pPr marL="38735">
                        <a:spcBef>
                          <a:spcPts val="135"/>
                        </a:spcBef>
                      </a:pPr>
                      <a:r>
                        <a:rPr lang="fr-FR" sz="1000" dirty="0">
                          <a:effectLst/>
                          <a:latin typeface="Arial MT"/>
                          <a:ea typeface="Arial MT"/>
                          <a:cs typeface="Arial MT"/>
                        </a:rPr>
                        <a:t>Observations</a:t>
                      </a:r>
                      <a:endParaRPr lang="fr-FR" sz="1100" dirty="0">
                        <a:effectLst/>
                        <a:latin typeface="Arial MT"/>
                        <a:ea typeface="Arial MT"/>
                        <a:cs typeface="Arial M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dbl" algn="ctr">
                      <a:solidFill>
                        <a:srgbClr val="000000"/>
                      </a:solidFill>
                      <a:prstDash val="solid"/>
                      <a:round/>
                      <a:headEnd type="none" w="med" len="med"/>
                      <a:tailEnd type="none" w="med" len="med"/>
                    </a:lnB>
                  </a:tcPr>
                </a:tc>
                <a:tc hMerge="1">
                  <a:txBody>
                    <a:bodyPr/>
                    <a:lstStyle/>
                    <a:p>
                      <a:endParaRPr lang="fr-FR"/>
                    </a:p>
                  </a:txBody>
                  <a:tcPr>
                    <a:lnL w="12700" cap="flat" cmpd="sng" algn="ctr">
                      <a:solidFill>
                        <a:srgbClr val="000000"/>
                      </a:solidFill>
                      <a:prstDash val="solid"/>
                      <a:round/>
                      <a:headEnd type="none" w="med" len="med"/>
                      <a:tailEnd type="none" w="med" len="med"/>
                    </a:lnL>
                  </a:tcPr>
                </a:tc>
                <a:extLst>
                  <a:ext uri="{0D108BD9-81ED-4DB2-BD59-A6C34878D82A}">
                    <a16:rowId xmlns:a16="http://schemas.microsoft.com/office/drawing/2014/main" val="4194012921"/>
                  </a:ext>
                </a:extLst>
              </a:tr>
              <a:tr h="264179">
                <a:tc>
                  <a:txBody>
                    <a:bodyPr/>
                    <a:lstStyle/>
                    <a:p>
                      <a:pPr marL="38735">
                        <a:spcBef>
                          <a:spcPts val="140"/>
                        </a:spcBef>
                      </a:pPr>
                      <a:r>
                        <a:rPr lang="fr-FR" sz="1000" dirty="0">
                          <a:effectLst/>
                          <a:latin typeface="Arial MT"/>
                          <a:ea typeface="Arial MT"/>
                          <a:cs typeface="Arial MT"/>
                        </a:rPr>
                        <a:t>Durée</a:t>
                      </a:r>
                      <a:r>
                        <a:rPr lang="fr-FR" sz="1000" spc="-15" dirty="0">
                          <a:effectLst/>
                          <a:latin typeface="Arial MT"/>
                          <a:ea typeface="Arial MT"/>
                          <a:cs typeface="Arial MT"/>
                        </a:rPr>
                        <a:t> </a:t>
                      </a:r>
                      <a:r>
                        <a:rPr lang="fr-FR" sz="1000" dirty="0">
                          <a:effectLst/>
                          <a:latin typeface="Arial MT"/>
                          <a:ea typeface="Arial MT"/>
                          <a:cs typeface="Arial MT"/>
                        </a:rPr>
                        <a:t>:</a:t>
                      </a:r>
                      <a:r>
                        <a:rPr lang="fr-FR" sz="1000" spc="-15" dirty="0">
                          <a:effectLst/>
                          <a:latin typeface="Arial MT"/>
                          <a:ea typeface="Arial MT"/>
                          <a:cs typeface="Arial MT"/>
                        </a:rPr>
                        <a:t> </a:t>
                      </a:r>
                      <a:r>
                        <a:rPr lang="fr-FR" sz="1000" dirty="0">
                          <a:effectLst/>
                          <a:latin typeface="Arial MT"/>
                          <a:ea typeface="Arial MT"/>
                          <a:cs typeface="Arial MT"/>
                        </a:rPr>
                        <a:t>6</a:t>
                      </a:r>
                      <a:r>
                        <a:rPr lang="fr-FR" sz="1000" spc="-10" dirty="0">
                          <a:effectLst/>
                          <a:latin typeface="Arial MT"/>
                          <a:ea typeface="Arial MT"/>
                          <a:cs typeface="Arial MT"/>
                        </a:rPr>
                        <a:t> </a:t>
                      </a:r>
                      <a:r>
                        <a:rPr lang="fr-FR" sz="1000" dirty="0">
                          <a:effectLst/>
                          <a:latin typeface="Arial MT"/>
                          <a:ea typeface="Arial MT"/>
                          <a:cs typeface="Arial MT"/>
                        </a:rPr>
                        <a:t>heures</a:t>
                      </a:r>
                      <a:r>
                        <a:rPr lang="fr-FR" sz="1000" dirty="0">
                          <a:effectLst/>
                          <a:latin typeface="Times New Roman" panose="02020603050405020304" pitchFamily="18" charset="0"/>
                        </a:rPr>
                        <a:t> </a:t>
                      </a:r>
                      <a:endParaRPr lang="fr-FR" sz="1100" dirty="0">
                        <a:effectLst/>
                        <a:latin typeface="Arial M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tcPr>
                </a:tc>
                <a:tc>
                  <a:txBody>
                    <a:bodyPr/>
                    <a:lstStyle/>
                    <a:p>
                      <a:pPr marL="40640">
                        <a:spcBef>
                          <a:spcPts val="135"/>
                        </a:spcBef>
                        <a:spcAft>
                          <a:spcPts val="0"/>
                        </a:spcAft>
                      </a:pPr>
                      <a:r>
                        <a:rPr lang="fr-FR" sz="1000" dirty="0">
                          <a:effectLst/>
                          <a:latin typeface="Arial MT"/>
                          <a:ea typeface="Arial MT"/>
                          <a:cs typeface="Arial MT"/>
                        </a:rPr>
                        <a:t>Lieu</a:t>
                      </a:r>
                      <a:r>
                        <a:rPr lang="fr-FR" sz="1000" spc="-15" dirty="0">
                          <a:effectLst/>
                          <a:latin typeface="Arial MT"/>
                          <a:ea typeface="Arial MT"/>
                          <a:cs typeface="Arial MT"/>
                        </a:rPr>
                        <a:t> </a:t>
                      </a:r>
                      <a:r>
                        <a:rPr lang="fr-FR" sz="1000" dirty="0">
                          <a:effectLst/>
                          <a:latin typeface="Arial MT"/>
                          <a:ea typeface="Arial MT"/>
                          <a:cs typeface="Arial MT"/>
                        </a:rPr>
                        <a:t>:</a:t>
                      </a:r>
                      <a:r>
                        <a:rPr lang="fr-FR" sz="1000" spc="-20" dirty="0">
                          <a:effectLst/>
                          <a:latin typeface="Arial MT"/>
                          <a:ea typeface="Arial MT"/>
                          <a:cs typeface="Arial MT"/>
                        </a:rPr>
                        <a:t> </a:t>
                      </a:r>
                      <a:r>
                        <a:rPr lang="fr-FR" sz="1000" dirty="0">
                          <a:effectLst/>
                          <a:latin typeface="Arial MT"/>
                          <a:ea typeface="Arial MT"/>
                          <a:cs typeface="Arial MT"/>
                        </a:rPr>
                        <a:t>A</a:t>
                      </a:r>
                      <a:r>
                        <a:rPr lang="fr-FR" sz="1000" spc="-20" dirty="0">
                          <a:effectLst/>
                          <a:latin typeface="Arial MT"/>
                          <a:ea typeface="Arial MT"/>
                          <a:cs typeface="Arial MT"/>
                        </a:rPr>
                        <a:t> </a:t>
                      </a:r>
                      <a:r>
                        <a:rPr lang="fr-FR" sz="1000" dirty="0">
                          <a:effectLst/>
                          <a:latin typeface="Arial MT"/>
                          <a:ea typeface="Arial MT"/>
                          <a:cs typeface="Arial MT"/>
                        </a:rPr>
                        <a:t>définir</a:t>
                      </a:r>
                      <a:endParaRPr lang="fr-FR" sz="1100" dirty="0">
                        <a:effectLst/>
                        <a:latin typeface="Arial MT"/>
                        <a:ea typeface="Arial MT"/>
                        <a:cs typeface="Arial M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dbl" algn="ctr">
                      <a:solidFill>
                        <a:srgbClr val="000000"/>
                      </a:solidFill>
                      <a:prstDash val="solid"/>
                      <a:round/>
                      <a:headEnd type="none" w="med" len="med"/>
                      <a:tailEnd type="none" w="med" len="med"/>
                    </a:lnB>
                  </a:tcPr>
                </a:tc>
                <a:extLst>
                  <a:ext uri="{0D108BD9-81ED-4DB2-BD59-A6C34878D82A}">
                    <a16:rowId xmlns:a16="http://schemas.microsoft.com/office/drawing/2014/main" val="732396024"/>
                  </a:ext>
                </a:extLst>
              </a:tr>
              <a:tr h="255923">
                <a:tc gridSpan="2">
                  <a:txBody>
                    <a:bodyPr/>
                    <a:lstStyle/>
                    <a:p>
                      <a:pPr marL="4445">
                        <a:spcBef>
                          <a:spcPts val="190"/>
                        </a:spcBef>
                        <a:spcAft>
                          <a:spcPts val="0"/>
                        </a:spcAft>
                      </a:pPr>
                      <a:r>
                        <a:rPr lang="fr-FR" sz="1100" b="1" dirty="0">
                          <a:solidFill>
                            <a:srgbClr val="000000"/>
                          </a:solidFill>
                          <a:effectLst/>
                          <a:latin typeface="Arial" panose="020B0604020202020204" pitchFamily="34" charset="0"/>
                          <a:ea typeface="Arial MT"/>
                          <a:cs typeface="Arial MT"/>
                        </a:rPr>
                        <a:t>Module</a:t>
                      </a:r>
                      <a:r>
                        <a:rPr lang="fr-FR" sz="1100" b="1" spc="40" dirty="0">
                          <a:solidFill>
                            <a:srgbClr val="000000"/>
                          </a:solidFill>
                          <a:effectLst/>
                          <a:latin typeface="Arial" panose="020B0604020202020204" pitchFamily="34" charset="0"/>
                          <a:ea typeface="Arial MT"/>
                          <a:cs typeface="Arial MT"/>
                        </a:rPr>
                        <a:t> </a:t>
                      </a:r>
                      <a:r>
                        <a:rPr lang="fr-FR" sz="1100" b="1" dirty="0">
                          <a:solidFill>
                            <a:srgbClr val="000000"/>
                          </a:solidFill>
                          <a:effectLst/>
                          <a:latin typeface="Arial" panose="020B0604020202020204" pitchFamily="34" charset="0"/>
                          <a:ea typeface="Arial MT"/>
                          <a:cs typeface="Arial MT"/>
                        </a:rPr>
                        <a:t>:</a:t>
                      </a:r>
                      <a:r>
                        <a:rPr lang="fr-FR" sz="1100" b="1" spc="15" dirty="0">
                          <a:solidFill>
                            <a:srgbClr val="000000"/>
                          </a:solidFill>
                          <a:effectLst/>
                          <a:latin typeface="Arial" panose="020B0604020202020204" pitchFamily="34" charset="0"/>
                          <a:ea typeface="Arial MT"/>
                          <a:cs typeface="Arial MT"/>
                        </a:rPr>
                        <a:t> </a:t>
                      </a:r>
                      <a:r>
                        <a:rPr lang="fr-FR" sz="1100" b="1" dirty="0">
                          <a:solidFill>
                            <a:srgbClr val="000000"/>
                          </a:solidFill>
                          <a:effectLst/>
                          <a:latin typeface="Arial" panose="020B0604020202020204" pitchFamily="34" charset="0"/>
                          <a:ea typeface="Arial MT"/>
                          <a:cs typeface="Arial MT"/>
                        </a:rPr>
                        <a:t>Des</a:t>
                      </a:r>
                      <a:r>
                        <a:rPr lang="fr-FR" sz="1100" b="1" spc="15" dirty="0">
                          <a:solidFill>
                            <a:srgbClr val="000000"/>
                          </a:solidFill>
                          <a:effectLst/>
                          <a:latin typeface="Arial" panose="020B0604020202020204" pitchFamily="34" charset="0"/>
                          <a:ea typeface="Arial MT"/>
                          <a:cs typeface="Arial MT"/>
                        </a:rPr>
                        <a:t> </a:t>
                      </a:r>
                      <a:r>
                        <a:rPr lang="fr-FR" sz="1100" b="1" dirty="0">
                          <a:solidFill>
                            <a:srgbClr val="000000"/>
                          </a:solidFill>
                          <a:effectLst/>
                          <a:latin typeface="Arial" panose="020B0604020202020204" pitchFamily="34" charset="0"/>
                          <a:ea typeface="Arial MT"/>
                          <a:cs typeface="Arial MT"/>
                        </a:rPr>
                        <a:t>adaptations</a:t>
                      </a:r>
                      <a:r>
                        <a:rPr lang="fr-FR" sz="1100" b="1" spc="15" dirty="0">
                          <a:solidFill>
                            <a:srgbClr val="000000"/>
                          </a:solidFill>
                          <a:effectLst/>
                          <a:latin typeface="Arial" panose="020B0604020202020204" pitchFamily="34" charset="0"/>
                          <a:ea typeface="Arial MT"/>
                          <a:cs typeface="Arial MT"/>
                        </a:rPr>
                        <a:t> </a:t>
                      </a:r>
                      <a:r>
                        <a:rPr lang="fr-FR" sz="1100" b="1" dirty="0">
                          <a:solidFill>
                            <a:srgbClr val="000000"/>
                          </a:solidFill>
                          <a:effectLst/>
                          <a:latin typeface="Arial" panose="020B0604020202020204" pitchFamily="34" charset="0"/>
                          <a:ea typeface="Arial MT"/>
                          <a:cs typeface="Arial MT"/>
                        </a:rPr>
                        <a:t>aux</a:t>
                      </a:r>
                      <a:r>
                        <a:rPr lang="fr-FR" sz="1100" b="1" spc="10" dirty="0">
                          <a:solidFill>
                            <a:srgbClr val="000000"/>
                          </a:solidFill>
                          <a:effectLst/>
                          <a:latin typeface="Arial" panose="020B0604020202020204" pitchFamily="34" charset="0"/>
                          <a:ea typeface="Arial MT"/>
                          <a:cs typeface="Arial MT"/>
                        </a:rPr>
                        <a:t> </a:t>
                      </a:r>
                      <a:r>
                        <a:rPr lang="fr-FR" sz="1100" b="1" dirty="0">
                          <a:solidFill>
                            <a:srgbClr val="000000"/>
                          </a:solidFill>
                          <a:effectLst/>
                          <a:latin typeface="Arial" panose="020B0604020202020204" pitchFamily="34" charset="0"/>
                          <a:ea typeface="Arial MT"/>
                          <a:cs typeface="Arial MT"/>
                        </a:rPr>
                        <a:t>difficultés</a:t>
                      </a:r>
                      <a:r>
                        <a:rPr lang="fr-FR" sz="1100" b="1" spc="15" dirty="0">
                          <a:solidFill>
                            <a:srgbClr val="000000"/>
                          </a:solidFill>
                          <a:effectLst/>
                          <a:latin typeface="Arial" panose="020B0604020202020204" pitchFamily="34" charset="0"/>
                          <a:ea typeface="Arial MT"/>
                          <a:cs typeface="Arial MT"/>
                        </a:rPr>
                        <a:t> </a:t>
                      </a:r>
                      <a:r>
                        <a:rPr lang="fr-FR" sz="1100" b="1" dirty="0">
                          <a:solidFill>
                            <a:srgbClr val="000000"/>
                          </a:solidFill>
                          <a:effectLst/>
                          <a:latin typeface="Arial" panose="020B0604020202020204" pitchFamily="34" charset="0"/>
                          <a:ea typeface="Arial MT"/>
                          <a:cs typeface="Arial MT"/>
                        </a:rPr>
                        <a:t>en</a:t>
                      </a:r>
                      <a:r>
                        <a:rPr lang="fr-FR" sz="1100" b="1" spc="10" dirty="0">
                          <a:solidFill>
                            <a:srgbClr val="000000"/>
                          </a:solidFill>
                          <a:effectLst/>
                          <a:latin typeface="Arial" panose="020B0604020202020204" pitchFamily="34" charset="0"/>
                          <a:ea typeface="Arial MT"/>
                          <a:cs typeface="Arial MT"/>
                        </a:rPr>
                        <a:t> </a:t>
                      </a:r>
                      <a:r>
                        <a:rPr lang="fr-FR" sz="1100" b="1" dirty="0">
                          <a:solidFill>
                            <a:srgbClr val="000000"/>
                          </a:solidFill>
                          <a:effectLst/>
                          <a:latin typeface="Arial" panose="020B0604020202020204" pitchFamily="34" charset="0"/>
                          <a:ea typeface="Arial MT"/>
                          <a:cs typeface="Arial MT"/>
                        </a:rPr>
                        <a:t>mathématiques</a:t>
                      </a:r>
                      <a:endParaRPr lang="fr-FR" sz="1100" dirty="0">
                        <a:effectLst/>
                        <a:latin typeface="Arial MT"/>
                        <a:ea typeface="Arial MT"/>
                        <a:cs typeface="Arial M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3F3"/>
                    </a:solidFill>
                  </a:tcPr>
                </a:tc>
                <a:tc hMerge="1">
                  <a:txBody>
                    <a:bodyPr/>
                    <a:lstStyle/>
                    <a:p>
                      <a:endParaRPr lang="fr-FR"/>
                    </a:p>
                  </a:txBody>
                  <a:tcPr>
                    <a:lnL w="12700" cap="flat" cmpd="sng" algn="ctr">
                      <a:solidFill>
                        <a:srgbClr val="000000"/>
                      </a:solidFill>
                      <a:prstDash val="solid"/>
                      <a:round/>
                      <a:headEnd type="none" w="med" len="med"/>
                      <a:tailEnd type="none" w="med" len="med"/>
                    </a:lnL>
                    <a:lnT w="12700" cap="flat" cmpd="dbl" algn="ctr">
                      <a:solidFill>
                        <a:srgbClr val="000000"/>
                      </a:solidFill>
                      <a:prstDash val="solid"/>
                      <a:round/>
                      <a:headEnd type="none" w="med" len="med"/>
                      <a:tailEnd type="none" w="med" len="med"/>
                    </a:lnT>
                  </a:tcPr>
                </a:tc>
                <a:extLst>
                  <a:ext uri="{0D108BD9-81ED-4DB2-BD59-A6C34878D82A}">
                    <a16:rowId xmlns:a16="http://schemas.microsoft.com/office/drawing/2014/main" val="1076226248"/>
                  </a:ext>
                </a:extLst>
              </a:tr>
            </a:tbl>
          </a:graphicData>
        </a:graphic>
      </p:graphicFrame>
      <p:graphicFrame>
        <p:nvGraphicFramePr>
          <p:cNvPr id="19" name="Tableau 18">
            <a:extLst>
              <a:ext uri="{FF2B5EF4-FFF2-40B4-BE49-F238E27FC236}">
                <a16:creationId xmlns:a16="http://schemas.microsoft.com/office/drawing/2014/main" id="{F647E4B1-E8F8-4E17-8215-DCC43B1151CB}"/>
              </a:ext>
            </a:extLst>
          </p:cNvPr>
          <p:cNvGraphicFramePr>
            <a:graphicFrameLocks noGrp="1"/>
          </p:cNvGraphicFramePr>
          <p:nvPr>
            <p:extLst>
              <p:ext uri="{D42A27DB-BD31-4B8C-83A1-F6EECF244321}">
                <p14:modId xmlns:p14="http://schemas.microsoft.com/office/powerpoint/2010/main" val="2170327047"/>
              </p:ext>
            </p:extLst>
          </p:nvPr>
        </p:nvGraphicFramePr>
        <p:xfrm>
          <a:off x="687624" y="4229953"/>
          <a:ext cx="10816747" cy="1273809"/>
        </p:xfrm>
        <a:graphic>
          <a:graphicData uri="http://schemas.openxmlformats.org/drawingml/2006/table">
            <a:tbl>
              <a:tblPr firstRow="1" firstCol="1" lastRow="1" lastCol="1" bandRow="1" bandCol="1"/>
              <a:tblGrid>
                <a:gridCol w="4277430">
                  <a:extLst>
                    <a:ext uri="{9D8B030D-6E8A-4147-A177-3AD203B41FA5}">
                      <a16:colId xmlns:a16="http://schemas.microsoft.com/office/drawing/2014/main" val="1386348456"/>
                    </a:ext>
                  </a:extLst>
                </a:gridCol>
                <a:gridCol w="6539317">
                  <a:extLst>
                    <a:ext uri="{9D8B030D-6E8A-4147-A177-3AD203B41FA5}">
                      <a16:colId xmlns:a16="http://schemas.microsoft.com/office/drawing/2014/main" val="3381577676"/>
                    </a:ext>
                  </a:extLst>
                </a:gridCol>
              </a:tblGrid>
              <a:tr h="624100">
                <a:tc gridSpan="2">
                  <a:txBody>
                    <a:bodyPr/>
                    <a:lstStyle/>
                    <a:p>
                      <a:pPr marL="4445" indent="34290">
                        <a:lnSpc>
                          <a:spcPct val="97000"/>
                        </a:lnSpc>
                        <a:spcBef>
                          <a:spcPts val="95"/>
                        </a:spcBef>
                        <a:spcAft>
                          <a:spcPts val="0"/>
                        </a:spcAft>
                      </a:pPr>
                      <a:r>
                        <a:rPr lang="fr-FR" sz="1000" dirty="0">
                          <a:effectLst/>
                          <a:latin typeface="Arial MT"/>
                          <a:ea typeface="Arial MT"/>
                          <a:cs typeface="Arial MT"/>
                        </a:rPr>
                        <a:t>Contenus</a:t>
                      </a:r>
                      <a:r>
                        <a:rPr lang="fr-FR" sz="1000" spc="-20" dirty="0">
                          <a:effectLst/>
                          <a:latin typeface="Arial MT"/>
                          <a:ea typeface="Arial MT"/>
                          <a:cs typeface="Arial MT"/>
                        </a:rPr>
                        <a:t> </a:t>
                      </a:r>
                      <a:r>
                        <a:rPr lang="fr-FR" sz="1000" dirty="0">
                          <a:effectLst/>
                          <a:latin typeface="Arial MT"/>
                          <a:ea typeface="Arial MT"/>
                          <a:cs typeface="Arial MT"/>
                        </a:rPr>
                        <a:t>:</a:t>
                      </a:r>
                      <a:r>
                        <a:rPr lang="fr-FR" sz="1000" spc="-20" dirty="0">
                          <a:effectLst/>
                          <a:latin typeface="Arial MT"/>
                          <a:ea typeface="Arial MT"/>
                          <a:cs typeface="Arial MT"/>
                        </a:rPr>
                        <a:t> </a:t>
                      </a:r>
                      <a:r>
                        <a:rPr lang="fr-FR" sz="1000" dirty="0">
                          <a:effectLst/>
                          <a:latin typeface="Arial MT"/>
                          <a:ea typeface="Arial MT"/>
                          <a:cs typeface="Arial MT"/>
                        </a:rPr>
                        <a:t>Ce</a:t>
                      </a:r>
                      <a:r>
                        <a:rPr lang="fr-FR" sz="1000" spc="-25" dirty="0">
                          <a:effectLst/>
                          <a:latin typeface="Arial MT"/>
                          <a:ea typeface="Arial MT"/>
                          <a:cs typeface="Arial MT"/>
                        </a:rPr>
                        <a:t> </a:t>
                      </a:r>
                      <a:r>
                        <a:rPr lang="fr-FR" sz="1000" dirty="0">
                          <a:effectLst/>
                          <a:latin typeface="Arial MT"/>
                          <a:ea typeface="Arial MT"/>
                          <a:cs typeface="Arial MT"/>
                        </a:rPr>
                        <a:t>niveau</a:t>
                      </a:r>
                      <a:r>
                        <a:rPr lang="fr-FR" sz="1000" spc="-20" dirty="0">
                          <a:effectLst/>
                          <a:latin typeface="Arial MT"/>
                          <a:ea typeface="Arial MT"/>
                          <a:cs typeface="Arial MT"/>
                        </a:rPr>
                        <a:t> </a:t>
                      </a:r>
                      <a:r>
                        <a:rPr lang="fr-FR" sz="1000" dirty="0">
                          <a:effectLst/>
                          <a:latin typeface="Arial MT"/>
                          <a:ea typeface="Arial MT"/>
                          <a:cs typeface="Arial MT"/>
                        </a:rPr>
                        <a:t>2</a:t>
                      </a:r>
                      <a:r>
                        <a:rPr lang="fr-FR" sz="1000" spc="-25" dirty="0">
                          <a:effectLst/>
                          <a:latin typeface="Arial MT"/>
                          <a:ea typeface="Arial MT"/>
                          <a:cs typeface="Arial MT"/>
                        </a:rPr>
                        <a:t> </a:t>
                      </a:r>
                      <a:r>
                        <a:rPr lang="fr-FR" sz="1000" dirty="0">
                          <a:effectLst/>
                          <a:latin typeface="Arial MT"/>
                          <a:ea typeface="Arial MT"/>
                          <a:cs typeface="Arial MT"/>
                        </a:rPr>
                        <a:t>s</a:t>
                      </a:r>
                      <a:r>
                        <a:rPr lang="fr-FR" sz="1000" spc="-15" dirty="0">
                          <a:effectLst/>
                          <a:latin typeface="Arial MT"/>
                          <a:ea typeface="Arial MT"/>
                          <a:cs typeface="Arial MT"/>
                        </a:rPr>
                        <a:t>’</a:t>
                      </a:r>
                      <a:r>
                        <a:rPr lang="fr-FR" sz="1000" dirty="0">
                          <a:effectLst/>
                          <a:latin typeface="Arial MT"/>
                          <a:ea typeface="Arial MT"/>
                          <a:cs typeface="Arial MT"/>
                        </a:rPr>
                        <a:t>adresse</a:t>
                      </a:r>
                      <a:r>
                        <a:rPr lang="fr-FR" sz="1000" spc="-25" dirty="0">
                          <a:effectLst/>
                          <a:latin typeface="Arial MT"/>
                          <a:ea typeface="Arial MT"/>
                          <a:cs typeface="Arial MT"/>
                        </a:rPr>
                        <a:t> </a:t>
                      </a:r>
                      <a:r>
                        <a:rPr lang="fr-FR" sz="1000" dirty="0">
                          <a:effectLst/>
                          <a:latin typeface="Arial MT"/>
                          <a:ea typeface="Arial MT"/>
                          <a:cs typeface="Arial MT"/>
                        </a:rPr>
                        <a:t>aux</a:t>
                      </a:r>
                      <a:r>
                        <a:rPr lang="fr-FR" sz="1000" spc="-15" dirty="0">
                          <a:effectLst/>
                          <a:latin typeface="Arial MT"/>
                          <a:ea typeface="Arial MT"/>
                          <a:cs typeface="Arial MT"/>
                        </a:rPr>
                        <a:t> </a:t>
                      </a:r>
                      <a:r>
                        <a:rPr lang="fr-FR" sz="1000" dirty="0">
                          <a:effectLst/>
                          <a:latin typeface="Arial MT"/>
                          <a:ea typeface="Arial MT"/>
                          <a:cs typeface="Arial MT"/>
                        </a:rPr>
                        <a:t>enseignants</a:t>
                      </a:r>
                      <a:r>
                        <a:rPr lang="fr-FR" sz="1000" spc="-15" dirty="0">
                          <a:effectLst/>
                          <a:latin typeface="Arial MT"/>
                          <a:ea typeface="Arial MT"/>
                          <a:cs typeface="Arial MT"/>
                        </a:rPr>
                        <a:t> </a:t>
                      </a:r>
                      <a:r>
                        <a:rPr lang="fr-FR" sz="1000" dirty="0">
                          <a:effectLst/>
                          <a:latin typeface="Arial MT"/>
                          <a:ea typeface="Arial MT"/>
                          <a:cs typeface="Arial MT"/>
                        </a:rPr>
                        <a:t>capables</a:t>
                      </a:r>
                      <a:r>
                        <a:rPr lang="fr-FR" sz="1000" spc="-15" dirty="0">
                          <a:effectLst/>
                          <a:latin typeface="Arial MT"/>
                          <a:ea typeface="Arial MT"/>
                          <a:cs typeface="Arial MT"/>
                        </a:rPr>
                        <a:t> </a:t>
                      </a:r>
                      <a:r>
                        <a:rPr lang="fr-FR" sz="1000" dirty="0">
                          <a:effectLst/>
                          <a:latin typeface="Arial MT"/>
                          <a:ea typeface="Arial MT"/>
                          <a:cs typeface="Arial MT"/>
                        </a:rPr>
                        <a:t>d’identifier</a:t>
                      </a:r>
                      <a:r>
                        <a:rPr lang="fr-FR" sz="1000" spc="-20" dirty="0">
                          <a:effectLst/>
                          <a:latin typeface="Arial MT"/>
                          <a:ea typeface="Arial MT"/>
                          <a:cs typeface="Arial MT"/>
                        </a:rPr>
                        <a:t> </a:t>
                      </a:r>
                      <a:r>
                        <a:rPr lang="fr-FR" sz="1000" dirty="0">
                          <a:effectLst/>
                          <a:latin typeface="Arial MT"/>
                          <a:ea typeface="Arial MT"/>
                          <a:cs typeface="Arial MT"/>
                        </a:rPr>
                        <a:t>précisément</a:t>
                      </a:r>
                      <a:r>
                        <a:rPr lang="fr-FR" sz="1000" spc="-20" dirty="0">
                          <a:effectLst/>
                          <a:latin typeface="Arial MT"/>
                          <a:ea typeface="Arial MT"/>
                          <a:cs typeface="Arial MT"/>
                        </a:rPr>
                        <a:t> </a:t>
                      </a:r>
                      <a:r>
                        <a:rPr lang="fr-FR" sz="1000" dirty="0">
                          <a:effectLst/>
                          <a:latin typeface="Arial MT"/>
                          <a:ea typeface="Arial MT"/>
                          <a:cs typeface="Arial MT"/>
                        </a:rPr>
                        <a:t>le</a:t>
                      </a:r>
                      <a:r>
                        <a:rPr lang="fr-FR" sz="1000" spc="-25" dirty="0">
                          <a:effectLst/>
                          <a:latin typeface="Arial MT"/>
                          <a:ea typeface="Arial MT"/>
                          <a:cs typeface="Arial MT"/>
                        </a:rPr>
                        <a:t> </a:t>
                      </a:r>
                      <a:r>
                        <a:rPr lang="fr-FR" sz="1000" dirty="0">
                          <a:effectLst/>
                          <a:latin typeface="Arial MT"/>
                          <a:ea typeface="Arial MT"/>
                          <a:cs typeface="Arial MT"/>
                        </a:rPr>
                        <a:t>ou</a:t>
                      </a:r>
                      <a:r>
                        <a:rPr lang="fr-FR" sz="1000" spc="-25" dirty="0">
                          <a:effectLst/>
                          <a:latin typeface="Arial MT"/>
                          <a:ea typeface="Arial MT"/>
                          <a:cs typeface="Arial MT"/>
                        </a:rPr>
                        <a:t> </a:t>
                      </a:r>
                      <a:r>
                        <a:rPr lang="fr-FR" sz="1000" dirty="0">
                          <a:effectLst/>
                          <a:latin typeface="Arial MT"/>
                          <a:ea typeface="Arial MT"/>
                          <a:cs typeface="Arial MT"/>
                        </a:rPr>
                        <a:t>les</a:t>
                      </a:r>
                      <a:r>
                        <a:rPr lang="fr-FR" sz="1000" spc="-15" dirty="0">
                          <a:effectLst/>
                          <a:latin typeface="Arial MT"/>
                          <a:ea typeface="Arial MT"/>
                          <a:cs typeface="Arial MT"/>
                        </a:rPr>
                        <a:t> </a:t>
                      </a:r>
                      <a:r>
                        <a:rPr lang="fr-FR" sz="1000" dirty="0">
                          <a:effectLst/>
                          <a:latin typeface="Arial MT"/>
                          <a:ea typeface="Arial MT"/>
                          <a:cs typeface="Arial MT"/>
                        </a:rPr>
                        <a:t>besoins</a:t>
                      </a:r>
                      <a:r>
                        <a:rPr lang="fr-FR" sz="1000" spc="-15" dirty="0">
                          <a:effectLst/>
                          <a:latin typeface="Arial MT"/>
                          <a:ea typeface="Arial MT"/>
                          <a:cs typeface="Arial MT"/>
                        </a:rPr>
                        <a:t> </a:t>
                      </a:r>
                      <a:r>
                        <a:rPr lang="fr-FR" sz="1000" dirty="0">
                          <a:effectLst/>
                          <a:latin typeface="Arial MT"/>
                          <a:ea typeface="Arial MT"/>
                          <a:cs typeface="Arial MT"/>
                        </a:rPr>
                        <a:t>liés</a:t>
                      </a:r>
                      <a:r>
                        <a:rPr lang="fr-FR" sz="1000" spc="-20" dirty="0">
                          <a:effectLst/>
                          <a:latin typeface="Arial MT"/>
                          <a:ea typeface="Arial MT"/>
                          <a:cs typeface="Arial MT"/>
                        </a:rPr>
                        <a:t> </a:t>
                      </a:r>
                      <a:r>
                        <a:rPr lang="fr-FR" sz="1000" dirty="0">
                          <a:effectLst/>
                          <a:latin typeface="Arial MT"/>
                          <a:ea typeface="Arial MT"/>
                          <a:cs typeface="Arial MT"/>
                        </a:rPr>
                        <a:t>a</a:t>
                      </a:r>
                      <a:r>
                        <a:rPr lang="fr-FR" sz="1000" spc="-20" dirty="0">
                          <a:effectLst/>
                          <a:latin typeface="Arial MT"/>
                          <a:ea typeface="Arial MT"/>
                          <a:cs typeface="Arial MT"/>
                        </a:rPr>
                        <a:t> </a:t>
                      </a:r>
                      <a:r>
                        <a:rPr lang="fr-FR" sz="1000" dirty="0">
                          <a:effectLst/>
                          <a:latin typeface="Arial MT"/>
                          <a:ea typeface="Arial MT"/>
                          <a:cs typeface="Arial MT"/>
                        </a:rPr>
                        <a:t>une </a:t>
                      </a:r>
                      <a:r>
                        <a:rPr lang="fr-FR" sz="1000" spc="-260" dirty="0">
                          <a:effectLst/>
                          <a:latin typeface="Arial MT"/>
                          <a:ea typeface="Arial MT"/>
                          <a:cs typeface="Arial MT"/>
                        </a:rPr>
                        <a:t> </a:t>
                      </a:r>
                      <a:r>
                        <a:rPr lang="fr-FR" sz="1000" dirty="0">
                          <a:effectLst/>
                          <a:latin typeface="Arial MT"/>
                          <a:ea typeface="Arial MT"/>
                          <a:cs typeface="Arial MT"/>
                        </a:rPr>
                        <a:t>difficulté en mathématiques.</a:t>
                      </a:r>
                    </a:p>
                    <a:p>
                      <a:pPr marL="4445" indent="34290">
                        <a:lnSpc>
                          <a:spcPct val="97000"/>
                        </a:lnSpc>
                        <a:spcBef>
                          <a:spcPts val="95"/>
                        </a:spcBef>
                        <a:spcAft>
                          <a:spcPts val="0"/>
                        </a:spcAft>
                      </a:pPr>
                      <a:r>
                        <a:rPr lang="fr-FR" sz="1000" dirty="0">
                          <a:effectLst/>
                          <a:latin typeface="Arial MT"/>
                          <a:ea typeface="Arial MT"/>
                          <a:cs typeface="Arial MT"/>
                        </a:rPr>
                        <a:t>Temps 1 en présentiel : appréhender différentes adaptations et les corréler aux</a:t>
                      </a:r>
                      <a:r>
                        <a:rPr lang="fr-FR" sz="1000" spc="5" dirty="0">
                          <a:effectLst/>
                          <a:latin typeface="Arial MT"/>
                          <a:ea typeface="Arial MT"/>
                          <a:cs typeface="Arial MT"/>
                        </a:rPr>
                        <a:t> </a:t>
                      </a:r>
                      <a:r>
                        <a:rPr lang="fr-FR" sz="1000" dirty="0">
                          <a:effectLst/>
                          <a:latin typeface="Arial MT"/>
                          <a:ea typeface="Arial MT"/>
                          <a:cs typeface="Arial MT"/>
                        </a:rPr>
                        <a:t>besoins</a:t>
                      </a:r>
                      <a:r>
                        <a:rPr lang="fr-FR" sz="1000" spc="-5" dirty="0">
                          <a:effectLst/>
                          <a:latin typeface="Arial MT"/>
                          <a:ea typeface="Arial MT"/>
                          <a:cs typeface="Arial MT"/>
                        </a:rPr>
                        <a:t> </a:t>
                      </a:r>
                      <a:r>
                        <a:rPr lang="fr-FR" sz="1000" dirty="0">
                          <a:effectLst/>
                          <a:latin typeface="Arial MT"/>
                          <a:ea typeface="Arial MT"/>
                          <a:cs typeface="Arial MT"/>
                        </a:rPr>
                        <a:t>de</a:t>
                      </a:r>
                      <a:r>
                        <a:rPr lang="fr-FR" sz="1000" spc="-10" dirty="0">
                          <a:effectLst/>
                          <a:latin typeface="Arial MT"/>
                          <a:ea typeface="Arial MT"/>
                          <a:cs typeface="Arial MT"/>
                        </a:rPr>
                        <a:t> </a:t>
                      </a:r>
                      <a:r>
                        <a:rPr lang="fr-FR" sz="1000" dirty="0">
                          <a:effectLst/>
                          <a:latin typeface="Arial MT"/>
                          <a:ea typeface="Arial MT"/>
                          <a:cs typeface="Arial MT"/>
                        </a:rPr>
                        <a:t>l’élève.</a:t>
                      </a:r>
                      <a:r>
                        <a:rPr lang="fr-FR" sz="1000" spc="-10" dirty="0">
                          <a:effectLst/>
                          <a:latin typeface="Arial MT"/>
                          <a:ea typeface="Arial MT"/>
                          <a:cs typeface="Arial MT"/>
                        </a:rPr>
                        <a:t> </a:t>
                      </a:r>
                    </a:p>
                    <a:p>
                      <a:pPr marL="4445" indent="34290">
                        <a:lnSpc>
                          <a:spcPct val="97000"/>
                        </a:lnSpc>
                        <a:spcBef>
                          <a:spcPts val="95"/>
                        </a:spcBef>
                        <a:spcAft>
                          <a:spcPts val="0"/>
                        </a:spcAft>
                      </a:pPr>
                      <a:r>
                        <a:rPr lang="fr-FR" sz="1000" dirty="0">
                          <a:effectLst/>
                          <a:latin typeface="Arial MT"/>
                          <a:ea typeface="Arial MT"/>
                          <a:cs typeface="Arial MT"/>
                        </a:rPr>
                        <a:t>Temps 2</a:t>
                      </a:r>
                      <a:r>
                        <a:rPr lang="fr-FR" sz="1000" spc="-10" dirty="0">
                          <a:effectLst/>
                          <a:latin typeface="Arial MT"/>
                          <a:ea typeface="Arial MT"/>
                          <a:cs typeface="Arial MT"/>
                        </a:rPr>
                        <a:t> </a:t>
                      </a:r>
                      <a:r>
                        <a:rPr lang="fr-FR" sz="1000" dirty="0">
                          <a:effectLst/>
                          <a:latin typeface="Arial MT"/>
                          <a:ea typeface="Arial MT"/>
                          <a:cs typeface="Arial MT"/>
                        </a:rPr>
                        <a:t>:</a:t>
                      </a:r>
                      <a:r>
                        <a:rPr lang="fr-FR" sz="1000" spc="-10" dirty="0">
                          <a:effectLst/>
                          <a:latin typeface="Arial MT"/>
                          <a:ea typeface="Arial MT"/>
                          <a:cs typeface="Arial MT"/>
                        </a:rPr>
                        <a:t> </a:t>
                      </a:r>
                      <a:r>
                        <a:rPr lang="fr-FR" sz="1000" dirty="0">
                          <a:effectLst/>
                          <a:latin typeface="Arial MT"/>
                          <a:ea typeface="Arial MT"/>
                          <a:cs typeface="Arial MT"/>
                        </a:rPr>
                        <a:t>analyser des séances pour mettre en évidence des gestes professionnels pertinents avec des analyses de vidéos.</a:t>
                      </a:r>
                    </a:p>
                    <a:p>
                      <a:pPr marL="4445" indent="34290">
                        <a:lnSpc>
                          <a:spcPct val="97000"/>
                        </a:lnSpc>
                        <a:spcBef>
                          <a:spcPts val="95"/>
                        </a:spcBef>
                        <a:spcAft>
                          <a:spcPts val="0"/>
                        </a:spcAft>
                      </a:pPr>
                      <a:r>
                        <a:rPr lang="fr-FR" sz="1000" dirty="0">
                          <a:effectLst/>
                          <a:latin typeface="Arial MT"/>
                          <a:ea typeface="Arial MT"/>
                          <a:cs typeface="Arial MT"/>
                        </a:rPr>
                        <a:t>Temps 3 : expérimentation en classe.</a:t>
                      </a:r>
                    </a:p>
                    <a:p>
                      <a:pPr marL="4445" indent="34290">
                        <a:lnSpc>
                          <a:spcPct val="97000"/>
                        </a:lnSpc>
                        <a:spcBef>
                          <a:spcPts val="95"/>
                        </a:spcBef>
                        <a:spcAft>
                          <a:spcPts val="0"/>
                        </a:spcAft>
                      </a:pPr>
                      <a:r>
                        <a:rPr lang="fr-FR" sz="1000" dirty="0">
                          <a:effectLst/>
                          <a:latin typeface="Arial MT"/>
                          <a:ea typeface="Arial MT"/>
                          <a:cs typeface="Arial MT"/>
                        </a:rPr>
                        <a:t>Temps 4 : analyse et mutualisation des expérimentations.</a:t>
                      </a:r>
                      <a:endParaRPr lang="fr-FR" sz="1100" dirty="0">
                        <a:effectLst/>
                        <a:latin typeface="Arial MT"/>
                        <a:ea typeface="Arial MT"/>
                        <a:cs typeface="Arial MT"/>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tcPr>
                </a:tc>
                <a:tc hMerge="1">
                  <a:txBody>
                    <a:bodyPr/>
                    <a:lstStyle/>
                    <a:p>
                      <a:endParaRPr lang="fr-FR"/>
                    </a:p>
                  </a:txBody>
                  <a:tcPr>
                    <a:lnL w="12700" cap="flat" cmpd="sng" algn="ctr">
                      <a:solidFill>
                        <a:srgbClr val="000000"/>
                      </a:solidFill>
                      <a:prstDash val="solid"/>
                      <a:round/>
                      <a:headEnd type="none" w="med" len="med"/>
                      <a:tailEnd type="none" w="med" len="med"/>
                    </a:lnL>
                  </a:tcPr>
                </a:tc>
                <a:extLst>
                  <a:ext uri="{0D108BD9-81ED-4DB2-BD59-A6C34878D82A}">
                    <a16:rowId xmlns:a16="http://schemas.microsoft.com/office/drawing/2014/main" val="2221575820"/>
                  </a:ext>
                </a:extLst>
              </a:tr>
              <a:tr h="194071">
                <a:tc gridSpan="2">
                  <a:txBody>
                    <a:bodyPr/>
                    <a:lstStyle/>
                    <a:p>
                      <a:pPr marL="38735">
                        <a:spcBef>
                          <a:spcPts val="140"/>
                        </a:spcBef>
                      </a:pPr>
                      <a:r>
                        <a:rPr lang="fr-FR" sz="1000">
                          <a:effectLst/>
                          <a:latin typeface="Arial MT"/>
                          <a:ea typeface="Arial MT"/>
                          <a:cs typeface="Arial MT"/>
                        </a:rPr>
                        <a:t>Observations</a:t>
                      </a:r>
                      <a:r>
                        <a:rPr lang="fr-FR" sz="1000" spc="-20">
                          <a:effectLst/>
                          <a:latin typeface="Arial MT"/>
                          <a:ea typeface="Arial MT"/>
                          <a:cs typeface="Arial MT"/>
                        </a:rPr>
                        <a:t> </a:t>
                      </a:r>
                      <a:r>
                        <a:rPr lang="fr-FR" sz="1000">
                          <a:effectLst/>
                          <a:latin typeface="Arial MT"/>
                          <a:ea typeface="Arial MT"/>
                          <a:cs typeface="Arial MT"/>
                        </a:rPr>
                        <a:t>:</a:t>
                      </a:r>
                      <a:endParaRPr lang="fr-FR" sz="1100">
                        <a:effectLst/>
                        <a:latin typeface="Arial MT"/>
                        <a:ea typeface="Arial MT"/>
                        <a:cs typeface="Arial MT"/>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tcPr>
                </a:tc>
                <a:tc hMerge="1">
                  <a:txBody>
                    <a:bodyPr/>
                    <a:lstStyle/>
                    <a:p>
                      <a:endParaRPr lang="fr-FR"/>
                    </a:p>
                  </a:txBody>
                  <a:tcPr>
                    <a:lnL w="12700" cap="flat" cmpd="sng" algn="ctr">
                      <a:solidFill>
                        <a:srgbClr val="000000"/>
                      </a:solidFill>
                      <a:prstDash val="solid"/>
                      <a:round/>
                      <a:headEnd type="none" w="med" len="med"/>
                      <a:tailEnd type="none" w="med" len="med"/>
                    </a:lnL>
                  </a:tcPr>
                </a:tc>
                <a:extLst>
                  <a:ext uri="{0D108BD9-81ED-4DB2-BD59-A6C34878D82A}">
                    <a16:rowId xmlns:a16="http://schemas.microsoft.com/office/drawing/2014/main" val="1565672954"/>
                  </a:ext>
                </a:extLst>
              </a:tr>
              <a:tr h="289798">
                <a:tc>
                  <a:txBody>
                    <a:bodyPr/>
                    <a:lstStyle/>
                    <a:p>
                      <a:pPr marL="38735">
                        <a:spcBef>
                          <a:spcPts val="140"/>
                        </a:spcBef>
                      </a:pPr>
                      <a:r>
                        <a:rPr lang="fr-FR" sz="1000" dirty="0">
                          <a:effectLst/>
                          <a:latin typeface="Arial MT"/>
                          <a:ea typeface="Arial MT"/>
                          <a:cs typeface="Arial MT"/>
                        </a:rPr>
                        <a:t>Durée</a:t>
                      </a:r>
                      <a:r>
                        <a:rPr lang="fr-FR" sz="1000" spc="-15" dirty="0">
                          <a:effectLst/>
                          <a:latin typeface="Arial MT"/>
                          <a:ea typeface="Arial MT"/>
                          <a:cs typeface="Arial MT"/>
                        </a:rPr>
                        <a:t> </a:t>
                      </a:r>
                      <a:r>
                        <a:rPr lang="fr-FR" sz="1000" dirty="0">
                          <a:effectLst/>
                          <a:latin typeface="Arial MT"/>
                          <a:ea typeface="Arial MT"/>
                          <a:cs typeface="Arial MT"/>
                        </a:rPr>
                        <a:t>:</a:t>
                      </a:r>
                      <a:r>
                        <a:rPr lang="fr-FR" sz="1000" spc="-15" dirty="0">
                          <a:effectLst/>
                          <a:latin typeface="Arial MT"/>
                          <a:ea typeface="Arial MT"/>
                          <a:cs typeface="Arial MT"/>
                        </a:rPr>
                        <a:t> </a:t>
                      </a:r>
                      <a:r>
                        <a:rPr lang="fr-FR" sz="1000" dirty="0">
                          <a:effectLst/>
                          <a:latin typeface="Arial MT"/>
                          <a:ea typeface="Arial MT"/>
                          <a:cs typeface="Arial MT"/>
                        </a:rPr>
                        <a:t>6</a:t>
                      </a:r>
                      <a:r>
                        <a:rPr lang="fr-FR" sz="1000" spc="-10" dirty="0">
                          <a:effectLst/>
                          <a:latin typeface="Arial MT"/>
                          <a:ea typeface="Arial MT"/>
                          <a:cs typeface="Arial MT"/>
                        </a:rPr>
                        <a:t> </a:t>
                      </a:r>
                      <a:r>
                        <a:rPr lang="fr-FR" sz="1000" dirty="0">
                          <a:effectLst/>
                          <a:latin typeface="Arial MT"/>
                          <a:ea typeface="Arial MT"/>
                          <a:cs typeface="Arial MT"/>
                        </a:rPr>
                        <a:t>heures</a:t>
                      </a:r>
                      <a:r>
                        <a:rPr lang="fr-FR" sz="1000" dirty="0">
                          <a:effectLst/>
                          <a:latin typeface="Times New Roman" panose="02020603050405020304" pitchFamily="18" charset="0"/>
                        </a:rPr>
                        <a:t> </a:t>
                      </a:r>
                      <a:endParaRPr lang="fr-FR" sz="1100" dirty="0">
                        <a:effectLst/>
                        <a:latin typeface="Arial M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0640">
                        <a:spcBef>
                          <a:spcPts val="135"/>
                        </a:spcBef>
                        <a:spcAft>
                          <a:spcPts val="0"/>
                        </a:spcAft>
                      </a:pPr>
                      <a:r>
                        <a:rPr lang="fr-FR" sz="1000" dirty="0">
                          <a:effectLst/>
                          <a:latin typeface="Arial MT"/>
                          <a:ea typeface="Arial MT"/>
                          <a:cs typeface="Arial MT"/>
                        </a:rPr>
                        <a:t>Lieu</a:t>
                      </a:r>
                      <a:r>
                        <a:rPr lang="fr-FR" sz="1000" spc="-15" dirty="0">
                          <a:effectLst/>
                          <a:latin typeface="Arial MT"/>
                          <a:ea typeface="Arial MT"/>
                          <a:cs typeface="Arial MT"/>
                        </a:rPr>
                        <a:t> </a:t>
                      </a:r>
                      <a:r>
                        <a:rPr lang="fr-FR" sz="1000" dirty="0">
                          <a:effectLst/>
                          <a:latin typeface="Arial MT"/>
                          <a:ea typeface="Arial MT"/>
                          <a:cs typeface="Arial MT"/>
                        </a:rPr>
                        <a:t>:</a:t>
                      </a:r>
                      <a:r>
                        <a:rPr lang="fr-FR" sz="1000" spc="-20" dirty="0">
                          <a:effectLst/>
                          <a:latin typeface="Arial MT"/>
                          <a:ea typeface="Arial MT"/>
                          <a:cs typeface="Arial MT"/>
                        </a:rPr>
                        <a:t> </a:t>
                      </a:r>
                      <a:r>
                        <a:rPr lang="fr-FR" sz="1000" dirty="0">
                          <a:effectLst/>
                          <a:latin typeface="Arial MT"/>
                          <a:ea typeface="Arial MT"/>
                          <a:cs typeface="Arial MT"/>
                        </a:rPr>
                        <a:t>A</a:t>
                      </a:r>
                      <a:r>
                        <a:rPr lang="fr-FR" sz="1000" spc="-20" dirty="0">
                          <a:effectLst/>
                          <a:latin typeface="Arial MT"/>
                          <a:ea typeface="Arial MT"/>
                          <a:cs typeface="Arial MT"/>
                        </a:rPr>
                        <a:t> </a:t>
                      </a:r>
                      <a:r>
                        <a:rPr lang="fr-FR" sz="1000" dirty="0">
                          <a:effectLst/>
                          <a:latin typeface="Arial MT"/>
                          <a:ea typeface="Arial MT"/>
                          <a:cs typeface="Arial MT"/>
                        </a:rPr>
                        <a:t>définir</a:t>
                      </a:r>
                      <a:endParaRPr lang="fr-FR" sz="1100" dirty="0">
                        <a:effectLst/>
                        <a:latin typeface="Arial MT"/>
                        <a:ea typeface="Arial MT"/>
                        <a:cs typeface="Arial M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59812598"/>
                  </a:ext>
                </a:extLst>
              </a:tr>
            </a:tbl>
          </a:graphicData>
        </a:graphic>
      </p:graphicFrame>
      <p:sp>
        <p:nvSpPr>
          <p:cNvPr id="20" name="Rectangle 3">
            <a:extLst>
              <a:ext uri="{FF2B5EF4-FFF2-40B4-BE49-F238E27FC236}">
                <a16:creationId xmlns:a16="http://schemas.microsoft.com/office/drawing/2014/main" id="{6C5EEF9A-0E02-436C-9F21-5844C7F61A3E}"/>
              </a:ext>
            </a:extLst>
          </p:cNvPr>
          <p:cNvSpPr>
            <a:spLocks noChangeArrowheads="1"/>
          </p:cNvSpPr>
          <p:nvPr/>
        </p:nvSpPr>
        <p:spPr bwMode="auto">
          <a:xfrm>
            <a:off x="2874963" y="3533775"/>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FR"/>
          </a:p>
        </p:txBody>
      </p:sp>
    </p:spTree>
    <p:extLst>
      <p:ext uri="{BB962C8B-B14F-4D97-AF65-F5344CB8AC3E}">
        <p14:creationId xmlns:p14="http://schemas.microsoft.com/office/powerpoint/2010/main" val="10616128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a:extLst>
              <a:ext uri="{FF2B5EF4-FFF2-40B4-BE49-F238E27FC236}">
                <a16:creationId xmlns:a16="http://schemas.microsoft.com/office/drawing/2014/main" id="{E376B9D0-9EAC-4EBA-A80C-72EF99DCD3EF}"/>
              </a:ext>
            </a:extLst>
          </p:cNvPr>
          <p:cNvSpPr>
            <a:spLocks noChangeArrowheads="1"/>
          </p:cNvSpPr>
          <p:nvPr/>
        </p:nvSpPr>
        <p:spPr bwMode="auto">
          <a:xfrm>
            <a:off x="2874963" y="3646488"/>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FR"/>
          </a:p>
        </p:txBody>
      </p:sp>
      <p:sp>
        <p:nvSpPr>
          <p:cNvPr id="7" name="ZoneTexte 6">
            <a:extLst>
              <a:ext uri="{FF2B5EF4-FFF2-40B4-BE49-F238E27FC236}">
                <a16:creationId xmlns:a16="http://schemas.microsoft.com/office/drawing/2014/main" id="{B03A3E7F-E774-4664-892A-FDCC913D944B}"/>
              </a:ext>
            </a:extLst>
          </p:cNvPr>
          <p:cNvSpPr txBox="1"/>
          <p:nvPr/>
        </p:nvSpPr>
        <p:spPr>
          <a:xfrm>
            <a:off x="4854744" y="167119"/>
            <a:ext cx="2482511" cy="307777"/>
          </a:xfrm>
          <a:prstGeom prst="rect">
            <a:avLst/>
          </a:prstGeom>
          <a:noFill/>
        </p:spPr>
        <p:txBody>
          <a:bodyPr wrap="square" rtlCol="0">
            <a:spAutoFit/>
          </a:bodyPr>
          <a:lstStyle/>
          <a:p>
            <a:r>
              <a:rPr lang="fr-FR" sz="1400" dirty="0"/>
              <a:t>DISPOSITIFS du PAF 2022-2023</a:t>
            </a:r>
          </a:p>
        </p:txBody>
      </p:sp>
      <p:sp>
        <p:nvSpPr>
          <p:cNvPr id="9" name="Espace réservé du numéro de diapositive 8">
            <a:extLst>
              <a:ext uri="{FF2B5EF4-FFF2-40B4-BE49-F238E27FC236}">
                <a16:creationId xmlns:a16="http://schemas.microsoft.com/office/drawing/2014/main" id="{96824E31-8691-4D63-8864-FFF4CF39724A}"/>
              </a:ext>
            </a:extLst>
          </p:cNvPr>
          <p:cNvSpPr>
            <a:spLocks noGrp="1"/>
          </p:cNvSpPr>
          <p:nvPr>
            <p:ph type="sldNum" sz="quarter" idx="12"/>
          </p:nvPr>
        </p:nvSpPr>
        <p:spPr/>
        <p:txBody>
          <a:bodyPr/>
          <a:lstStyle/>
          <a:p>
            <a:fld id="{B09499B9-A54A-48B6-A9F5-EC93DEB5225B}" type="slidenum">
              <a:rPr lang="fr-FR" smtClean="0"/>
              <a:t>8</a:t>
            </a:fld>
            <a:endParaRPr lang="fr-FR" dirty="0"/>
          </a:p>
        </p:txBody>
      </p:sp>
      <p:graphicFrame>
        <p:nvGraphicFramePr>
          <p:cNvPr id="10" name="Tableau 9">
            <a:extLst>
              <a:ext uri="{FF2B5EF4-FFF2-40B4-BE49-F238E27FC236}">
                <a16:creationId xmlns:a16="http://schemas.microsoft.com/office/drawing/2014/main" id="{666F374A-09AE-4D83-A186-BCB5DC27915C}"/>
              </a:ext>
            </a:extLst>
          </p:cNvPr>
          <p:cNvGraphicFramePr>
            <a:graphicFrameLocks noGrp="1"/>
          </p:cNvGraphicFramePr>
          <p:nvPr>
            <p:extLst>
              <p:ext uri="{D42A27DB-BD31-4B8C-83A1-F6EECF244321}">
                <p14:modId xmlns:p14="http://schemas.microsoft.com/office/powerpoint/2010/main" val="72971905"/>
              </p:ext>
            </p:extLst>
          </p:nvPr>
        </p:nvGraphicFramePr>
        <p:xfrm>
          <a:off x="609600" y="614328"/>
          <a:ext cx="10877006" cy="2421852"/>
        </p:xfrm>
        <a:graphic>
          <a:graphicData uri="http://schemas.openxmlformats.org/drawingml/2006/table">
            <a:tbl>
              <a:tblPr firstRow="1" firstCol="1" lastRow="1" lastCol="1" bandRow="1" bandCol="1"/>
              <a:tblGrid>
                <a:gridCol w="5377914">
                  <a:extLst>
                    <a:ext uri="{9D8B030D-6E8A-4147-A177-3AD203B41FA5}">
                      <a16:colId xmlns:a16="http://schemas.microsoft.com/office/drawing/2014/main" val="3335250347"/>
                    </a:ext>
                  </a:extLst>
                </a:gridCol>
                <a:gridCol w="5499092">
                  <a:extLst>
                    <a:ext uri="{9D8B030D-6E8A-4147-A177-3AD203B41FA5}">
                      <a16:colId xmlns:a16="http://schemas.microsoft.com/office/drawing/2014/main" val="1945958691"/>
                    </a:ext>
                  </a:extLst>
                </a:gridCol>
              </a:tblGrid>
              <a:tr h="265852">
                <a:tc gridSpan="2">
                  <a:txBody>
                    <a:bodyPr/>
                    <a:lstStyle/>
                    <a:p>
                      <a:pPr marL="43180">
                        <a:spcBef>
                          <a:spcPts val="95"/>
                        </a:spcBef>
                        <a:spcAft>
                          <a:spcPts val="0"/>
                        </a:spcAft>
                      </a:pPr>
                      <a:r>
                        <a:rPr lang="fr-FR" sz="1100" b="1" dirty="0">
                          <a:solidFill>
                            <a:schemeClr val="bg1"/>
                          </a:solidFill>
                          <a:effectLst/>
                          <a:latin typeface="Arial" panose="020B0604020202020204" pitchFamily="34" charset="0"/>
                          <a:ea typeface="Arial MT"/>
                          <a:cs typeface="Arial MT"/>
                        </a:rPr>
                        <a:t>Dispositif</a:t>
                      </a:r>
                      <a:r>
                        <a:rPr lang="fr-FR" sz="1100" b="1" spc="10" dirty="0">
                          <a:solidFill>
                            <a:schemeClr val="bg1"/>
                          </a:solidFill>
                          <a:effectLst/>
                          <a:latin typeface="Arial" panose="020B0604020202020204" pitchFamily="34" charset="0"/>
                          <a:ea typeface="Arial MT"/>
                          <a:cs typeface="Arial MT"/>
                        </a:rPr>
                        <a:t> </a:t>
                      </a:r>
                      <a:r>
                        <a:rPr lang="fr-FR" sz="1100" b="1" dirty="0">
                          <a:solidFill>
                            <a:schemeClr val="bg1"/>
                          </a:solidFill>
                          <a:effectLst/>
                          <a:latin typeface="Arial" panose="020B0604020202020204" pitchFamily="34" charset="0"/>
                          <a:ea typeface="Arial MT"/>
                          <a:cs typeface="Arial MT"/>
                        </a:rPr>
                        <a:t>:</a:t>
                      </a:r>
                      <a:r>
                        <a:rPr lang="fr-FR" sz="1100" b="1" spc="15" dirty="0">
                          <a:solidFill>
                            <a:schemeClr val="bg1"/>
                          </a:solidFill>
                          <a:effectLst/>
                          <a:latin typeface="Arial" panose="020B0604020202020204" pitchFamily="34" charset="0"/>
                          <a:ea typeface="Arial MT"/>
                          <a:cs typeface="Arial MT"/>
                        </a:rPr>
                        <a:t> </a:t>
                      </a:r>
                      <a:r>
                        <a:rPr lang="fr-FR" sz="1100" b="1" dirty="0">
                          <a:solidFill>
                            <a:schemeClr val="bg1"/>
                          </a:solidFill>
                          <a:effectLst/>
                          <a:latin typeface="Arial" panose="020B0604020202020204" pitchFamily="34" charset="0"/>
                          <a:ea typeface="Arial MT"/>
                          <a:cs typeface="Arial MT"/>
                        </a:rPr>
                        <a:t>LS02</a:t>
                      </a:r>
                      <a:r>
                        <a:rPr lang="fr-FR" sz="1100" b="1" spc="10" dirty="0">
                          <a:solidFill>
                            <a:schemeClr val="bg1"/>
                          </a:solidFill>
                          <a:effectLst/>
                          <a:latin typeface="Arial" panose="020B0604020202020204" pitchFamily="34" charset="0"/>
                          <a:ea typeface="Arial MT"/>
                          <a:cs typeface="Arial MT"/>
                        </a:rPr>
                        <a:t> </a:t>
                      </a:r>
                      <a:r>
                        <a:rPr lang="fr-FR" sz="1100" b="1" dirty="0">
                          <a:solidFill>
                            <a:schemeClr val="bg1"/>
                          </a:solidFill>
                          <a:effectLst/>
                          <a:latin typeface="Arial" panose="020B0604020202020204" pitchFamily="34" charset="0"/>
                          <a:ea typeface="Arial MT"/>
                          <a:cs typeface="Arial MT"/>
                        </a:rPr>
                        <a:t>-</a:t>
                      </a:r>
                      <a:r>
                        <a:rPr lang="fr-FR" sz="1100" b="1" spc="10" dirty="0">
                          <a:solidFill>
                            <a:schemeClr val="bg1"/>
                          </a:solidFill>
                          <a:effectLst/>
                          <a:latin typeface="Arial" panose="020B0604020202020204" pitchFamily="34" charset="0"/>
                          <a:ea typeface="Arial MT"/>
                          <a:cs typeface="Arial MT"/>
                        </a:rPr>
                        <a:t> </a:t>
                      </a:r>
                      <a:r>
                        <a:rPr lang="fr-FR" sz="1100" b="1" dirty="0">
                          <a:solidFill>
                            <a:schemeClr val="bg1"/>
                          </a:solidFill>
                          <a:effectLst/>
                          <a:latin typeface="Arial" panose="020B0604020202020204" pitchFamily="34" charset="0"/>
                          <a:ea typeface="Arial MT"/>
                          <a:cs typeface="Arial MT"/>
                        </a:rPr>
                        <a:t>Élèves</a:t>
                      </a:r>
                      <a:r>
                        <a:rPr lang="fr-FR" sz="1100" b="1" spc="10" dirty="0">
                          <a:solidFill>
                            <a:schemeClr val="bg1"/>
                          </a:solidFill>
                          <a:effectLst/>
                          <a:latin typeface="Arial" panose="020B0604020202020204" pitchFamily="34" charset="0"/>
                          <a:ea typeface="Arial MT"/>
                          <a:cs typeface="Arial MT"/>
                        </a:rPr>
                        <a:t> </a:t>
                      </a:r>
                      <a:r>
                        <a:rPr lang="fr-FR" sz="1100" b="1" dirty="0">
                          <a:solidFill>
                            <a:schemeClr val="bg1"/>
                          </a:solidFill>
                          <a:effectLst/>
                          <a:latin typeface="Arial" panose="020B0604020202020204" pitchFamily="34" charset="0"/>
                          <a:ea typeface="Arial MT"/>
                          <a:cs typeface="Arial MT"/>
                        </a:rPr>
                        <a:t>en</a:t>
                      </a:r>
                      <a:r>
                        <a:rPr lang="fr-FR" sz="1100" b="1" spc="10" dirty="0">
                          <a:solidFill>
                            <a:schemeClr val="bg1"/>
                          </a:solidFill>
                          <a:effectLst/>
                          <a:latin typeface="Arial" panose="020B0604020202020204" pitchFamily="34" charset="0"/>
                          <a:ea typeface="Arial MT"/>
                          <a:cs typeface="Arial MT"/>
                        </a:rPr>
                        <a:t> </a:t>
                      </a:r>
                      <a:r>
                        <a:rPr lang="fr-FR" sz="1100" b="1" dirty="0">
                          <a:solidFill>
                            <a:schemeClr val="bg1"/>
                          </a:solidFill>
                          <a:effectLst/>
                          <a:latin typeface="Arial" panose="020B0604020202020204" pitchFamily="34" charset="0"/>
                          <a:ea typeface="Arial MT"/>
                          <a:cs typeface="Arial MT"/>
                        </a:rPr>
                        <a:t>difficulté</a:t>
                      </a:r>
                      <a:r>
                        <a:rPr lang="fr-FR" sz="1100" b="1" spc="5" dirty="0">
                          <a:solidFill>
                            <a:schemeClr val="bg1"/>
                          </a:solidFill>
                          <a:effectLst/>
                          <a:latin typeface="Arial" panose="020B0604020202020204" pitchFamily="34" charset="0"/>
                          <a:ea typeface="Arial MT"/>
                          <a:cs typeface="Arial MT"/>
                        </a:rPr>
                        <a:t> </a:t>
                      </a:r>
                      <a:r>
                        <a:rPr lang="fr-FR" sz="1100" b="1" dirty="0">
                          <a:solidFill>
                            <a:schemeClr val="bg1"/>
                          </a:solidFill>
                          <a:effectLst/>
                          <a:latin typeface="Arial" panose="020B0604020202020204" pitchFamily="34" charset="0"/>
                          <a:ea typeface="Arial MT"/>
                          <a:cs typeface="Arial MT"/>
                        </a:rPr>
                        <a:t>en</a:t>
                      </a:r>
                      <a:r>
                        <a:rPr lang="fr-FR" sz="1100" b="1" spc="10" dirty="0">
                          <a:solidFill>
                            <a:schemeClr val="bg1"/>
                          </a:solidFill>
                          <a:effectLst/>
                          <a:latin typeface="Arial" panose="020B0604020202020204" pitchFamily="34" charset="0"/>
                          <a:ea typeface="Arial MT"/>
                          <a:cs typeface="Arial MT"/>
                        </a:rPr>
                        <a:t> </a:t>
                      </a:r>
                      <a:r>
                        <a:rPr lang="fr-FR" sz="1100" b="1" dirty="0">
                          <a:solidFill>
                            <a:schemeClr val="bg1"/>
                          </a:solidFill>
                          <a:effectLst/>
                          <a:latin typeface="Arial" panose="020B0604020202020204" pitchFamily="34" charset="0"/>
                          <a:ea typeface="Arial MT"/>
                          <a:cs typeface="Arial MT"/>
                        </a:rPr>
                        <a:t>français</a:t>
                      </a:r>
                      <a:endParaRPr lang="fr-FR" sz="1100" dirty="0">
                        <a:solidFill>
                          <a:schemeClr val="bg1"/>
                        </a:solidFill>
                        <a:effectLst/>
                        <a:latin typeface="Arial MT"/>
                        <a:ea typeface="Arial MT"/>
                        <a:cs typeface="Arial M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solidFill>
                      <a:srgbClr val="587FCB"/>
                    </a:solidFill>
                  </a:tcPr>
                </a:tc>
                <a:tc hMerge="1">
                  <a:txBody>
                    <a:bodyPr/>
                    <a:lstStyle/>
                    <a:p>
                      <a:endParaRPr lang="fr-FR"/>
                    </a:p>
                  </a:txBody>
                  <a:tcPr/>
                </a:tc>
                <a:extLst>
                  <a:ext uri="{0D108BD9-81ED-4DB2-BD59-A6C34878D82A}">
                    <a16:rowId xmlns:a16="http://schemas.microsoft.com/office/drawing/2014/main" val="4180986409"/>
                  </a:ext>
                </a:extLst>
              </a:tr>
              <a:tr h="321173">
                <a:tc>
                  <a:txBody>
                    <a:bodyPr/>
                    <a:lstStyle/>
                    <a:p>
                      <a:pPr marL="38735">
                        <a:spcBef>
                          <a:spcPts val="265"/>
                        </a:spcBef>
                      </a:pPr>
                      <a:r>
                        <a:rPr lang="fr-FR" sz="1000" b="1" dirty="0">
                          <a:effectLst/>
                          <a:latin typeface="Arial" panose="020B0604020202020204" pitchFamily="34" charset="0"/>
                          <a:ea typeface="Arial MT"/>
                          <a:cs typeface="Arial MT"/>
                        </a:rPr>
                        <a:t>Identifiant</a:t>
                      </a:r>
                      <a:r>
                        <a:rPr lang="fr-FR" sz="1000" b="1" spc="-20" dirty="0">
                          <a:effectLst/>
                          <a:latin typeface="Arial" panose="020B0604020202020204" pitchFamily="34" charset="0"/>
                          <a:ea typeface="Arial MT"/>
                          <a:cs typeface="Arial MT"/>
                        </a:rPr>
                        <a:t> </a:t>
                      </a:r>
                      <a:r>
                        <a:rPr lang="fr-FR" sz="1000" b="1" dirty="0">
                          <a:effectLst/>
                          <a:latin typeface="Arial" panose="020B0604020202020204" pitchFamily="34" charset="0"/>
                          <a:ea typeface="Arial MT"/>
                          <a:cs typeface="Arial MT"/>
                        </a:rPr>
                        <a:t>:</a:t>
                      </a:r>
                      <a:r>
                        <a:rPr lang="fr-FR" sz="1000" b="1" spc="-25" dirty="0">
                          <a:effectLst/>
                          <a:latin typeface="Arial" panose="020B0604020202020204" pitchFamily="34" charset="0"/>
                          <a:ea typeface="Arial MT"/>
                          <a:cs typeface="Arial MT"/>
                        </a:rPr>
                        <a:t> </a:t>
                      </a:r>
                      <a:r>
                        <a:rPr lang="fr-FR" sz="1000" b="1" dirty="0">
                          <a:effectLst/>
                          <a:latin typeface="Arial" panose="020B0604020202020204" pitchFamily="34" charset="0"/>
                          <a:ea typeface="Arial MT"/>
                          <a:cs typeface="Arial MT"/>
                        </a:rPr>
                        <a:t>22D0392092</a:t>
                      </a:r>
                      <a:endParaRPr lang="fr-FR" sz="1100" dirty="0">
                        <a:effectLst/>
                        <a:latin typeface="Arial MT"/>
                        <a:ea typeface="Arial MT"/>
                        <a:cs typeface="Arial M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tcPr>
                </a:tc>
                <a:tc>
                  <a:txBody>
                    <a:bodyPr/>
                    <a:lstStyle/>
                    <a:p>
                      <a:pPr marL="38735"/>
                      <a:r>
                        <a:rPr lang="fr-FR" sz="1000" dirty="0">
                          <a:effectLst/>
                          <a:latin typeface="Times New Roman" panose="02020603050405020304" pitchFamily="18" charset="0"/>
                          <a:ea typeface="Arial MT"/>
                          <a:cs typeface="Arial MT"/>
                        </a:rPr>
                        <a:t> </a:t>
                      </a:r>
                      <a:r>
                        <a:rPr lang="fr-FR" sz="1000" dirty="0">
                          <a:effectLst/>
                          <a:latin typeface="Arial MT"/>
                        </a:rPr>
                        <a:t>Inscription</a:t>
                      </a:r>
                      <a:r>
                        <a:rPr lang="fr-FR" sz="1000" spc="-25" dirty="0">
                          <a:effectLst/>
                          <a:latin typeface="Arial MT"/>
                        </a:rPr>
                        <a:t> </a:t>
                      </a:r>
                      <a:r>
                        <a:rPr lang="fr-FR" sz="1000" dirty="0">
                          <a:effectLst/>
                          <a:latin typeface="Arial MT"/>
                        </a:rPr>
                        <a:t>:</a:t>
                      </a:r>
                      <a:r>
                        <a:rPr lang="fr-FR" sz="1000" spc="-30" dirty="0">
                          <a:effectLst/>
                          <a:latin typeface="Arial MT"/>
                        </a:rPr>
                        <a:t> </a:t>
                      </a:r>
                      <a:r>
                        <a:rPr lang="fr-FR" sz="1000" dirty="0">
                          <a:effectLst/>
                          <a:latin typeface="Arial MT"/>
                        </a:rPr>
                        <a:t>du</a:t>
                      </a:r>
                      <a:r>
                        <a:rPr lang="fr-FR" sz="1000" spc="-25" dirty="0">
                          <a:effectLst/>
                          <a:latin typeface="Arial MT"/>
                        </a:rPr>
                        <a:t> </a:t>
                      </a:r>
                      <a:r>
                        <a:rPr lang="fr-FR" sz="1000" dirty="0">
                          <a:effectLst/>
                          <a:latin typeface="Arial MT"/>
                        </a:rPr>
                        <a:t>19/10 au 09/11/2022</a:t>
                      </a:r>
                      <a:endParaRPr lang="fr-FR" sz="1100" dirty="0">
                        <a:effectLst/>
                        <a:latin typeface="Arial M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50293438"/>
                  </a:ext>
                </a:extLst>
              </a:tr>
              <a:tr h="365740">
                <a:tc gridSpan="2">
                  <a:txBody>
                    <a:bodyPr/>
                    <a:lstStyle/>
                    <a:p>
                      <a:pPr marL="4445" marR="107315" indent="34290">
                        <a:lnSpc>
                          <a:spcPts val="1130"/>
                        </a:lnSpc>
                        <a:spcBef>
                          <a:spcPts val="20"/>
                        </a:spcBef>
                        <a:spcAft>
                          <a:spcPts val="0"/>
                        </a:spcAft>
                      </a:pPr>
                      <a:r>
                        <a:rPr lang="fr-FR" sz="1000" dirty="0">
                          <a:effectLst/>
                          <a:latin typeface="Arial MT"/>
                          <a:ea typeface="Arial MT"/>
                          <a:cs typeface="Arial MT"/>
                        </a:rPr>
                        <a:t>Objectifs généraux : Identifier la difficulté et la caractériser en terme de besoin. Identifier les pratiques</a:t>
                      </a:r>
                      <a:r>
                        <a:rPr lang="fr-FR" sz="1000" spc="5" dirty="0">
                          <a:effectLst/>
                          <a:latin typeface="Arial MT"/>
                          <a:ea typeface="Arial MT"/>
                          <a:cs typeface="Arial MT"/>
                        </a:rPr>
                        <a:t> </a:t>
                      </a:r>
                      <a:r>
                        <a:rPr lang="fr-FR" sz="1000" dirty="0">
                          <a:effectLst/>
                          <a:latin typeface="Arial MT"/>
                          <a:ea typeface="Arial MT"/>
                          <a:cs typeface="Arial MT"/>
                        </a:rPr>
                        <a:t>pertinentes</a:t>
                      </a:r>
                      <a:r>
                        <a:rPr lang="fr-FR" sz="1000" spc="-35" dirty="0">
                          <a:effectLst/>
                          <a:latin typeface="Arial MT"/>
                          <a:ea typeface="Arial MT"/>
                          <a:cs typeface="Arial MT"/>
                        </a:rPr>
                        <a:t> </a:t>
                      </a:r>
                      <a:r>
                        <a:rPr lang="fr-FR" sz="1000" dirty="0">
                          <a:effectLst/>
                          <a:latin typeface="Arial MT"/>
                          <a:ea typeface="Arial MT"/>
                          <a:cs typeface="Arial MT"/>
                        </a:rPr>
                        <a:t>en</a:t>
                      </a:r>
                      <a:r>
                        <a:rPr lang="fr-FR" sz="1000" spc="-40" dirty="0">
                          <a:effectLst/>
                          <a:latin typeface="Arial MT"/>
                          <a:ea typeface="Arial MT"/>
                          <a:cs typeface="Arial MT"/>
                        </a:rPr>
                        <a:t> </a:t>
                      </a:r>
                      <a:r>
                        <a:rPr lang="fr-FR" sz="1000" dirty="0">
                          <a:effectLst/>
                          <a:latin typeface="Arial MT"/>
                          <a:ea typeface="Arial MT"/>
                          <a:cs typeface="Arial MT"/>
                        </a:rPr>
                        <a:t>contexte</a:t>
                      </a:r>
                      <a:r>
                        <a:rPr lang="fr-FR" sz="1000" spc="-35" dirty="0">
                          <a:effectLst/>
                          <a:latin typeface="Arial MT"/>
                          <a:ea typeface="Arial MT"/>
                          <a:cs typeface="Arial MT"/>
                        </a:rPr>
                        <a:t> </a:t>
                      </a:r>
                      <a:r>
                        <a:rPr lang="fr-FR" sz="1000" dirty="0">
                          <a:effectLst/>
                          <a:latin typeface="Arial MT"/>
                          <a:ea typeface="Arial MT"/>
                          <a:cs typeface="Arial MT"/>
                        </a:rPr>
                        <a:t>ordinaire</a:t>
                      </a:r>
                      <a:r>
                        <a:rPr lang="fr-FR" sz="1000" spc="-35" dirty="0">
                          <a:effectLst/>
                          <a:latin typeface="Arial MT"/>
                          <a:ea typeface="Arial MT"/>
                          <a:cs typeface="Arial MT"/>
                        </a:rPr>
                        <a:t> </a:t>
                      </a:r>
                      <a:r>
                        <a:rPr lang="fr-FR" sz="1000" dirty="0">
                          <a:effectLst/>
                          <a:latin typeface="Arial MT"/>
                          <a:ea typeface="Arial MT"/>
                          <a:cs typeface="Arial MT"/>
                        </a:rPr>
                        <a:t>et</a:t>
                      </a:r>
                      <a:r>
                        <a:rPr lang="fr-FR" sz="1000" spc="-35" dirty="0">
                          <a:effectLst/>
                          <a:latin typeface="Arial MT"/>
                          <a:ea typeface="Arial MT"/>
                          <a:cs typeface="Arial MT"/>
                        </a:rPr>
                        <a:t> </a:t>
                      </a:r>
                      <a:r>
                        <a:rPr lang="fr-FR" sz="1000" dirty="0">
                          <a:effectLst/>
                          <a:latin typeface="Arial MT"/>
                          <a:ea typeface="Arial MT"/>
                          <a:cs typeface="Arial MT"/>
                        </a:rPr>
                        <a:t>élaborer</a:t>
                      </a:r>
                      <a:r>
                        <a:rPr lang="fr-FR" sz="1000" spc="-35" dirty="0">
                          <a:effectLst/>
                          <a:latin typeface="Arial MT"/>
                          <a:ea typeface="Arial MT"/>
                          <a:cs typeface="Arial MT"/>
                        </a:rPr>
                        <a:t> </a:t>
                      </a:r>
                      <a:r>
                        <a:rPr lang="fr-FR" sz="1000" dirty="0">
                          <a:effectLst/>
                          <a:latin typeface="Arial MT"/>
                          <a:ea typeface="Arial MT"/>
                          <a:cs typeface="Arial MT"/>
                        </a:rPr>
                        <a:t>une</a:t>
                      </a:r>
                      <a:r>
                        <a:rPr lang="fr-FR" sz="1000" spc="-35" dirty="0">
                          <a:effectLst/>
                          <a:latin typeface="Arial MT"/>
                          <a:ea typeface="Arial MT"/>
                          <a:cs typeface="Arial MT"/>
                        </a:rPr>
                        <a:t> </a:t>
                      </a:r>
                      <a:r>
                        <a:rPr lang="fr-FR" sz="1000" dirty="0">
                          <a:effectLst/>
                          <a:latin typeface="Arial MT"/>
                          <a:ea typeface="Arial MT"/>
                          <a:cs typeface="Arial MT"/>
                        </a:rPr>
                        <a:t>palette</a:t>
                      </a:r>
                      <a:r>
                        <a:rPr lang="fr-FR" sz="1000" spc="-40" dirty="0">
                          <a:effectLst/>
                          <a:latin typeface="Arial MT"/>
                          <a:ea typeface="Arial MT"/>
                          <a:cs typeface="Arial MT"/>
                        </a:rPr>
                        <a:t> </a:t>
                      </a:r>
                      <a:r>
                        <a:rPr lang="fr-FR" sz="1000" dirty="0">
                          <a:effectLst/>
                          <a:latin typeface="Arial MT"/>
                          <a:ea typeface="Arial MT"/>
                          <a:cs typeface="Arial MT"/>
                        </a:rPr>
                        <a:t>d</a:t>
                      </a:r>
                      <a:r>
                        <a:rPr lang="fr-FR" sz="1000" spc="-35" dirty="0">
                          <a:effectLst/>
                          <a:latin typeface="Arial MT"/>
                          <a:ea typeface="Arial MT"/>
                          <a:cs typeface="Arial MT"/>
                        </a:rPr>
                        <a:t> </a:t>
                      </a:r>
                      <a:r>
                        <a:rPr lang="fr-FR" sz="1000" dirty="0">
                          <a:effectLst/>
                          <a:latin typeface="Arial MT"/>
                          <a:ea typeface="Arial MT"/>
                          <a:cs typeface="Arial MT"/>
                        </a:rPr>
                        <a:t>adaptations</a:t>
                      </a:r>
                      <a:r>
                        <a:rPr lang="fr-FR" sz="1000" spc="-30" dirty="0">
                          <a:effectLst/>
                          <a:latin typeface="Arial MT"/>
                          <a:ea typeface="Arial MT"/>
                          <a:cs typeface="Arial MT"/>
                        </a:rPr>
                        <a:t> </a:t>
                      </a:r>
                      <a:r>
                        <a:rPr lang="fr-FR" sz="1000" dirty="0">
                          <a:effectLst/>
                          <a:latin typeface="Arial MT"/>
                          <a:ea typeface="Arial MT"/>
                          <a:cs typeface="Arial MT"/>
                        </a:rPr>
                        <a:t>pédagogiques.</a:t>
                      </a:r>
                      <a:r>
                        <a:rPr lang="fr-FR" sz="1000" spc="-35" dirty="0">
                          <a:effectLst/>
                          <a:latin typeface="Arial MT"/>
                          <a:ea typeface="Arial MT"/>
                          <a:cs typeface="Arial MT"/>
                        </a:rPr>
                        <a:t>   </a:t>
                      </a:r>
                    </a:p>
                    <a:p>
                      <a:pPr marL="4445" marR="107315" indent="34290">
                        <a:lnSpc>
                          <a:spcPts val="1130"/>
                        </a:lnSpc>
                        <a:spcBef>
                          <a:spcPts val="20"/>
                        </a:spcBef>
                        <a:spcAft>
                          <a:spcPts val="0"/>
                        </a:spcAft>
                      </a:pPr>
                      <a:r>
                        <a:rPr lang="fr-FR" sz="1000" dirty="0">
                          <a:effectLst/>
                          <a:latin typeface="Arial MT"/>
                          <a:ea typeface="Arial MT"/>
                          <a:cs typeface="Arial MT"/>
                        </a:rPr>
                        <a:t>Analyser</a:t>
                      </a:r>
                      <a:r>
                        <a:rPr lang="fr-FR" sz="1000" spc="-30" dirty="0">
                          <a:effectLst/>
                          <a:latin typeface="Arial MT"/>
                          <a:ea typeface="Arial MT"/>
                          <a:cs typeface="Arial MT"/>
                        </a:rPr>
                        <a:t> </a:t>
                      </a:r>
                      <a:r>
                        <a:rPr lang="fr-FR" sz="1000" dirty="0">
                          <a:effectLst/>
                          <a:latin typeface="Arial MT"/>
                          <a:ea typeface="Arial MT"/>
                          <a:cs typeface="Arial MT"/>
                        </a:rPr>
                        <a:t>son</a:t>
                      </a:r>
                      <a:r>
                        <a:rPr lang="fr-FR" sz="1000" spc="-35" dirty="0">
                          <a:effectLst/>
                          <a:latin typeface="Arial MT"/>
                          <a:ea typeface="Arial MT"/>
                          <a:cs typeface="Arial MT"/>
                        </a:rPr>
                        <a:t> </a:t>
                      </a:r>
                      <a:r>
                        <a:rPr lang="fr-FR" sz="1000" dirty="0">
                          <a:effectLst/>
                          <a:latin typeface="Arial MT"/>
                          <a:ea typeface="Arial MT"/>
                          <a:cs typeface="Arial MT"/>
                        </a:rPr>
                        <a:t>action.</a:t>
                      </a:r>
                      <a:endParaRPr lang="fr-FR" sz="1100" dirty="0">
                        <a:effectLst/>
                        <a:latin typeface="Arial MT"/>
                        <a:ea typeface="Arial MT"/>
                        <a:cs typeface="Arial MT"/>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tcPr>
                </a:tc>
                <a:tc hMerge="1">
                  <a:txBody>
                    <a:bodyPr/>
                    <a:lstStyle/>
                    <a:p>
                      <a:endParaRPr lang="fr-FR"/>
                    </a:p>
                  </a:txBody>
                  <a:tcPr/>
                </a:tc>
                <a:extLst>
                  <a:ext uri="{0D108BD9-81ED-4DB2-BD59-A6C34878D82A}">
                    <a16:rowId xmlns:a16="http://schemas.microsoft.com/office/drawing/2014/main" val="711304762"/>
                  </a:ext>
                </a:extLst>
              </a:tr>
              <a:tr h="319638">
                <a:tc>
                  <a:txBody>
                    <a:bodyPr/>
                    <a:lstStyle/>
                    <a:p>
                      <a:pPr marL="38735">
                        <a:spcBef>
                          <a:spcPts val="225"/>
                        </a:spcBef>
                      </a:pPr>
                      <a:r>
                        <a:rPr lang="fr-FR" sz="1000" dirty="0">
                          <a:effectLst/>
                          <a:latin typeface="Arial MT"/>
                          <a:ea typeface="Arial MT"/>
                          <a:cs typeface="Arial MT"/>
                        </a:rPr>
                        <a:t>Responsable</a:t>
                      </a:r>
                      <a:r>
                        <a:rPr lang="fr-FR" sz="1000" spc="-20" dirty="0">
                          <a:effectLst/>
                          <a:latin typeface="Arial MT"/>
                          <a:ea typeface="Arial MT"/>
                          <a:cs typeface="Arial MT"/>
                        </a:rPr>
                        <a:t> </a:t>
                      </a:r>
                      <a:r>
                        <a:rPr lang="fr-FR" sz="1000" dirty="0">
                          <a:effectLst/>
                          <a:latin typeface="Arial MT"/>
                          <a:ea typeface="Arial MT"/>
                          <a:cs typeface="Arial MT"/>
                        </a:rPr>
                        <a:t>:</a:t>
                      </a:r>
                      <a:r>
                        <a:rPr lang="fr-FR" sz="1000" spc="-20" dirty="0">
                          <a:effectLst/>
                          <a:latin typeface="Arial MT"/>
                          <a:ea typeface="Arial MT"/>
                          <a:cs typeface="Arial MT"/>
                        </a:rPr>
                        <a:t> </a:t>
                      </a:r>
                      <a:r>
                        <a:rPr lang="fr-FR" sz="1000" dirty="0">
                          <a:effectLst/>
                          <a:latin typeface="Arial MT"/>
                          <a:ea typeface="Arial MT"/>
                          <a:cs typeface="Arial MT"/>
                        </a:rPr>
                        <a:t>IEN</a:t>
                      </a:r>
                      <a:r>
                        <a:rPr lang="fr-FR" sz="1000" spc="-15" dirty="0">
                          <a:effectLst/>
                          <a:latin typeface="Arial MT"/>
                          <a:ea typeface="Arial MT"/>
                          <a:cs typeface="Arial MT"/>
                        </a:rPr>
                        <a:t> </a:t>
                      </a:r>
                      <a:r>
                        <a:rPr lang="fr-FR" sz="1000" dirty="0">
                          <a:effectLst/>
                          <a:latin typeface="Arial MT"/>
                          <a:ea typeface="Arial MT"/>
                          <a:cs typeface="Arial MT"/>
                        </a:rPr>
                        <a:t>en</a:t>
                      </a:r>
                      <a:r>
                        <a:rPr lang="fr-FR" sz="1000" spc="-20" dirty="0">
                          <a:effectLst/>
                          <a:latin typeface="Arial MT"/>
                          <a:ea typeface="Arial MT"/>
                          <a:cs typeface="Arial MT"/>
                        </a:rPr>
                        <a:t> </a:t>
                      </a:r>
                      <a:r>
                        <a:rPr lang="fr-FR" sz="1000" dirty="0">
                          <a:effectLst/>
                          <a:latin typeface="Arial MT"/>
                          <a:ea typeface="Arial MT"/>
                          <a:cs typeface="Arial MT"/>
                        </a:rPr>
                        <a:t>charge</a:t>
                      </a:r>
                      <a:r>
                        <a:rPr lang="fr-FR" sz="1000" spc="-15" dirty="0">
                          <a:effectLst/>
                          <a:latin typeface="Arial MT"/>
                          <a:ea typeface="Arial MT"/>
                          <a:cs typeface="Arial MT"/>
                        </a:rPr>
                        <a:t> </a:t>
                      </a:r>
                      <a:r>
                        <a:rPr lang="fr-FR" sz="1000" dirty="0">
                          <a:effectLst/>
                          <a:latin typeface="Arial MT"/>
                          <a:ea typeface="Arial MT"/>
                          <a:cs typeface="Arial MT"/>
                        </a:rPr>
                        <a:t>de</a:t>
                      </a:r>
                      <a:r>
                        <a:rPr lang="fr-FR" sz="1000" spc="-15" dirty="0">
                          <a:effectLst/>
                          <a:latin typeface="Arial MT"/>
                          <a:ea typeface="Arial MT"/>
                          <a:cs typeface="Arial MT"/>
                        </a:rPr>
                        <a:t> </a:t>
                      </a:r>
                      <a:r>
                        <a:rPr lang="fr-FR" sz="1000" dirty="0">
                          <a:effectLst/>
                          <a:latin typeface="Arial MT"/>
                          <a:ea typeface="Arial MT"/>
                          <a:cs typeface="Arial MT"/>
                        </a:rPr>
                        <a:t>la</a:t>
                      </a:r>
                      <a:r>
                        <a:rPr lang="fr-FR" sz="1000" spc="-20" dirty="0">
                          <a:effectLst/>
                          <a:latin typeface="Arial MT"/>
                          <a:ea typeface="Arial MT"/>
                          <a:cs typeface="Arial MT"/>
                        </a:rPr>
                        <a:t> </a:t>
                      </a:r>
                      <a:r>
                        <a:rPr lang="fr-FR" sz="1000" dirty="0">
                          <a:effectLst/>
                          <a:latin typeface="Arial MT"/>
                          <a:ea typeface="Arial MT"/>
                          <a:cs typeface="Arial MT"/>
                        </a:rPr>
                        <a:t>mission</a:t>
                      </a:r>
                      <a:endParaRPr lang="fr-FR" sz="1100" dirty="0">
                        <a:effectLst/>
                        <a:latin typeface="Arial MT"/>
                        <a:ea typeface="Arial MT"/>
                        <a:cs typeface="Arial M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tcPr>
                </a:tc>
                <a:tc>
                  <a:txBody>
                    <a:bodyPr/>
                    <a:lstStyle/>
                    <a:p>
                      <a:pPr marL="40005">
                        <a:spcBef>
                          <a:spcPts val="225"/>
                        </a:spcBef>
                        <a:spcAft>
                          <a:spcPts val="0"/>
                        </a:spcAft>
                      </a:pPr>
                      <a:r>
                        <a:rPr lang="fr-FR" sz="1000" dirty="0">
                          <a:effectLst/>
                          <a:latin typeface="Arial MT"/>
                        </a:rPr>
                        <a:t>Nb</a:t>
                      </a:r>
                      <a:r>
                        <a:rPr lang="fr-FR" sz="1000" spc="-20" dirty="0">
                          <a:effectLst/>
                          <a:latin typeface="Arial MT"/>
                        </a:rPr>
                        <a:t> </a:t>
                      </a:r>
                      <a:r>
                        <a:rPr lang="fr-FR" sz="1000" dirty="0">
                          <a:effectLst/>
                          <a:latin typeface="Arial MT"/>
                        </a:rPr>
                        <a:t>de</a:t>
                      </a:r>
                      <a:r>
                        <a:rPr lang="fr-FR" sz="1000" spc="-15" dirty="0">
                          <a:effectLst/>
                          <a:latin typeface="Arial MT"/>
                        </a:rPr>
                        <a:t> </a:t>
                      </a:r>
                      <a:r>
                        <a:rPr lang="fr-FR" sz="1000" dirty="0">
                          <a:effectLst/>
                          <a:latin typeface="Arial MT"/>
                        </a:rPr>
                        <a:t>places</a:t>
                      </a:r>
                      <a:r>
                        <a:rPr lang="fr-FR" sz="1000" spc="-10" dirty="0">
                          <a:effectLst/>
                          <a:latin typeface="Arial MT"/>
                        </a:rPr>
                        <a:t> </a:t>
                      </a:r>
                      <a:r>
                        <a:rPr lang="fr-FR" sz="1000" dirty="0">
                          <a:effectLst/>
                          <a:latin typeface="Arial MT"/>
                        </a:rPr>
                        <a:t>:</a:t>
                      </a:r>
                      <a:r>
                        <a:rPr lang="fr-FR" sz="1000" spc="-20" dirty="0">
                          <a:effectLst/>
                          <a:latin typeface="Arial MT"/>
                        </a:rPr>
                        <a:t> </a:t>
                      </a:r>
                      <a:r>
                        <a:rPr lang="fr-FR" sz="1000" dirty="0">
                          <a:effectLst/>
                          <a:latin typeface="Arial MT"/>
                        </a:rPr>
                        <a:t>100</a:t>
                      </a:r>
                      <a:endParaRPr lang="fr-FR" sz="1100" dirty="0">
                        <a:effectLst/>
                        <a:latin typeface="Arial M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3443647"/>
                  </a:ext>
                </a:extLst>
              </a:tr>
              <a:tr h="252000">
                <a:tc gridSpan="2">
                  <a:txBody>
                    <a:bodyPr/>
                    <a:lstStyle/>
                    <a:p>
                      <a:pPr marL="4445">
                        <a:spcBef>
                          <a:spcPts val="45"/>
                        </a:spcBef>
                        <a:spcAft>
                          <a:spcPts val="0"/>
                        </a:spcAft>
                      </a:pPr>
                      <a:r>
                        <a:rPr lang="fr-FR" sz="1000" dirty="0">
                          <a:effectLst/>
                          <a:latin typeface="Arial MT"/>
                          <a:ea typeface="Arial MT"/>
                          <a:cs typeface="Arial MT"/>
                        </a:rPr>
                        <a:t> Public</a:t>
                      </a:r>
                      <a:r>
                        <a:rPr lang="fr-FR" sz="1000" spc="-20" dirty="0">
                          <a:effectLst/>
                          <a:latin typeface="Arial MT"/>
                          <a:ea typeface="Arial MT"/>
                          <a:cs typeface="Arial MT"/>
                        </a:rPr>
                        <a:t> </a:t>
                      </a:r>
                      <a:r>
                        <a:rPr lang="fr-FR" sz="1000" dirty="0">
                          <a:effectLst/>
                          <a:latin typeface="Arial MT"/>
                          <a:ea typeface="Arial MT"/>
                          <a:cs typeface="Arial MT"/>
                        </a:rPr>
                        <a:t>:</a:t>
                      </a:r>
                      <a:r>
                        <a:rPr lang="fr-FR" sz="1000" spc="-20" dirty="0">
                          <a:effectLst/>
                          <a:latin typeface="Arial MT"/>
                          <a:ea typeface="Arial MT"/>
                          <a:cs typeface="Arial MT"/>
                        </a:rPr>
                        <a:t> </a:t>
                      </a:r>
                      <a:r>
                        <a:rPr lang="fr-FR" sz="1000" dirty="0">
                          <a:effectLst/>
                          <a:latin typeface="Arial MT"/>
                          <a:ea typeface="Arial MT"/>
                          <a:cs typeface="Arial MT"/>
                        </a:rPr>
                        <a:t>tous</a:t>
                      </a:r>
                      <a:endParaRPr lang="fr-FR" sz="1100" dirty="0">
                        <a:effectLst/>
                        <a:latin typeface="Arial MT"/>
                        <a:ea typeface="Arial MT"/>
                        <a:cs typeface="Arial M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tcPr>
                </a:tc>
                <a:tc hMerge="1">
                  <a:txBody>
                    <a:bodyPr/>
                    <a:lstStyle/>
                    <a:p>
                      <a:endParaRPr lang="fr-FR"/>
                    </a:p>
                  </a:txBody>
                  <a:tcPr/>
                </a:tc>
                <a:extLst>
                  <a:ext uri="{0D108BD9-81ED-4DB2-BD59-A6C34878D82A}">
                    <a16:rowId xmlns:a16="http://schemas.microsoft.com/office/drawing/2014/main" val="3034950185"/>
                  </a:ext>
                </a:extLst>
              </a:tr>
              <a:tr h="299663">
                <a:tc gridSpan="2">
                  <a:txBody>
                    <a:bodyPr/>
                    <a:lstStyle/>
                    <a:p>
                      <a:pPr marL="43815">
                        <a:spcBef>
                          <a:spcPts val="140"/>
                        </a:spcBef>
                        <a:spcAft>
                          <a:spcPts val="0"/>
                        </a:spcAft>
                      </a:pPr>
                      <a:r>
                        <a:rPr lang="fr-FR" sz="1000" dirty="0">
                          <a:effectLst/>
                          <a:latin typeface="Arial MT"/>
                          <a:ea typeface="Arial MT"/>
                          <a:cs typeface="Arial MT"/>
                        </a:rPr>
                        <a:t>Prérequis</a:t>
                      </a:r>
                      <a:r>
                        <a:rPr lang="fr-FR" sz="1000" spc="-25" dirty="0">
                          <a:effectLst/>
                          <a:latin typeface="Arial MT"/>
                          <a:ea typeface="Arial MT"/>
                          <a:cs typeface="Arial MT"/>
                        </a:rPr>
                        <a:t> </a:t>
                      </a:r>
                      <a:r>
                        <a:rPr lang="fr-FR" sz="1000" dirty="0">
                          <a:effectLst/>
                          <a:latin typeface="Arial MT"/>
                          <a:ea typeface="Arial MT"/>
                          <a:cs typeface="Arial MT"/>
                        </a:rPr>
                        <a:t>:</a:t>
                      </a:r>
                      <a:r>
                        <a:rPr lang="fr-FR" sz="1000" spc="-25" dirty="0">
                          <a:effectLst/>
                          <a:latin typeface="Arial MT"/>
                          <a:ea typeface="Arial MT"/>
                          <a:cs typeface="Arial MT"/>
                        </a:rPr>
                        <a:t> </a:t>
                      </a:r>
                      <a:r>
                        <a:rPr lang="fr-FR" sz="1000" dirty="0">
                          <a:effectLst/>
                          <a:latin typeface="Arial MT"/>
                          <a:ea typeface="Arial MT"/>
                          <a:cs typeface="Arial MT"/>
                        </a:rPr>
                        <a:t>Pouvoir</a:t>
                      </a:r>
                      <a:r>
                        <a:rPr lang="fr-FR" sz="1000" spc="-20" dirty="0">
                          <a:effectLst/>
                          <a:latin typeface="Arial MT"/>
                          <a:ea typeface="Arial MT"/>
                          <a:cs typeface="Arial MT"/>
                        </a:rPr>
                        <a:t> </a:t>
                      </a:r>
                      <a:r>
                        <a:rPr lang="fr-FR" sz="1000" dirty="0">
                          <a:effectLst/>
                          <a:latin typeface="Arial MT"/>
                          <a:ea typeface="Arial MT"/>
                          <a:cs typeface="Arial MT"/>
                        </a:rPr>
                        <a:t>expérimenter</a:t>
                      </a:r>
                      <a:r>
                        <a:rPr lang="fr-FR" sz="1000" spc="-15" dirty="0">
                          <a:effectLst/>
                          <a:latin typeface="Arial MT"/>
                          <a:ea typeface="Arial MT"/>
                          <a:cs typeface="Arial MT"/>
                        </a:rPr>
                        <a:t> </a:t>
                      </a:r>
                      <a:r>
                        <a:rPr lang="fr-FR" sz="1000" dirty="0">
                          <a:effectLst/>
                          <a:latin typeface="Arial MT"/>
                          <a:ea typeface="Arial MT"/>
                          <a:cs typeface="Arial MT"/>
                        </a:rPr>
                        <a:t>avec</a:t>
                      </a:r>
                      <a:r>
                        <a:rPr lang="fr-FR" sz="1000" spc="-20" dirty="0">
                          <a:effectLst/>
                          <a:latin typeface="Arial MT"/>
                          <a:ea typeface="Arial MT"/>
                          <a:cs typeface="Arial MT"/>
                        </a:rPr>
                        <a:t> </a:t>
                      </a:r>
                      <a:r>
                        <a:rPr lang="fr-FR" sz="1000" dirty="0">
                          <a:effectLst/>
                          <a:latin typeface="Arial MT"/>
                          <a:ea typeface="Arial MT"/>
                          <a:cs typeface="Arial MT"/>
                        </a:rPr>
                        <a:t>un</a:t>
                      </a:r>
                      <a:r>
                        <a:rPr lang="fr-FR" sz="1000" spc="-25" dirty="0">
                          <a:effectLst/>
                          <a:latin typeface="Arial MT"/>
                          <a:ea typeface="Arial MT"/>
                          <a:cs typeface="Arial MT"/>
                        </a:rPr>
                        <a:t> </a:t>
                      </a:r>
                      <a:r>
                        <a:rPr lang="fr-FR" sz="1000" dirty="0">
                          <a:effectLst/>
                          <a:latin typeface="Arial MT"/>
                          <a:ea typeface="Arial MT"/>
                          <a:cs typeface="Arial MT"/>
                        </a:rPr>
                        <a:t>groupe</a:t>
                      </a:r>
                      <a:r>
                        <a:rPr lang="fr-FR" sz="1000" spc="-30" dirty="0">
                          <a:effectLst/>
                          <a:latin typeface="Arial MT"/>
                          <a:ea typeface="Arial MT"/>
                          <a:cs typeface="Arial MT"/>
                        </a:rPr>
                        <a:t> </a:t>
                      </a:r>
                      <a:r>
                        <a:rPr lang="fr-FR" sz="1000" dirty="0">
                          <a:effectLst/>
                          <a:latin typeface="Arial MT"/>
                          <a:ea typeface="Arial MT"/>
                          <a:cs typeface="Arial MT"/>
                        </a:rPr>
                        <a:t>d</a:t>
                      </a:r>
                      <a:r>
                        <a:rPr lang="fr-FR" sz="1000" spc="-25" dirty="0">
                          <a:effectLst/>
                          <a:latin typeface="Arial MT"/>
                          <a:ea typeface="Arial MT"/>
                          <a:cs typeface="Arial MT"/>
                        </a:rPr>
                        <a:t>’é</a:t>
                      </a:r>
                      <a:r>
                        <a:rPr lang="fr-FR" sz="1000" dirty="0">
                          <a:effectLst/>
                          <a:latin typeface="Arial MT"/>
                          <a:ea typeface="Arial MT"/>
                          <a:cs typeface="Arial MT"/>
                        </a:rPr>
                        <a:t>lèves</a:t>
                      </a:r>
                      <a:r>
                        <a:rPr lang="fr-FR" sz="1000" spc="-20" dirty="0">
                          <a:effectLst/>
                          <a:latin typeface="Arial MT"/>
                          <a:ea typeface="Arial MT"/>
                          <a:cs typeface="Arial MT"/>
                        </a:rPr>
                        <a:t> </a:t>
                      </a:r>
                      <a:r>
                        <a:rPr lang="fr-FR" sz="1000" dirty="0">
                          <a:effectLst/>
                          <a:latin typeface="Arial MT"/>
                          <a:ea typeface="Arial MT"/>
                          <a:cs typeface="Arial MT"/>
                        </a:rPr>
                        <a:t>constant.</a:t>
                      </a:r>
                      <a:endParaRPr lang="fr-FR" sz="1100" dirty="0">
                        <a:effectLst/>
                        <a:latin typeface="Arial MT"/>
                        <a:ea typeface="Arial MT"/>
                        <a:cs typeface="Arial M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tcPr>
                </a:tc>
                <a:tc hMerge="1">
                  <a:txBody>
                    <a:bodyPr/>
                    <a:lstStyle/>
                    <a:p>
                      <a:endParaRPr lang="fr-FR"/>
                    </a:p>
                  </a:txBody>
                  <a:tcPr/>
                </a:tc>
                <a:extLst>
                  <a:ext uri="{0D108BD9-81ED-4DB2-BD59-A6C34878D82A}">
                    <a16:rowId xmlns:a16="http://schemas.microsoft.com/office/drawing/2014/main" val="4194154363"/>
                  </a:ext>
                </a:extLst>
              </a:tr>
              <a:tr h="308112">
                <a:tc gridSpan="2">
                  <a:txBody>
                    <a:bodyPr/>
                    <a:lstStyle/>
                    <a:p>
                      <a:pPr marL="38735">
                        <a:spcBef>
                          <a:spcPts val="180"/>
                        </a:spcBef>
                      </a:pPr>
                      <a:r>
                        <a:rPr lang="fr-FR" sz="1000" dirty="0">
                          <a:effectLst/>
                          <a:latin typeface="Arial MT"/>
                          <a:ea typeface="Arial MT"/>
                          <a:cs typeface="Arial MT"/>
                        </a:rPr>
                        <a:t>Dates</a:t>
                      </a:r>
                      <a:r>
                        <a:rPr lang="fr-FR" sz="1000" spc="-15" dirty="0">
                          <a:effectLst/>
                          <a:latin typeface="Arial MT"/>
                          <a:ea typeface="Arial MT"/>
                          <a:cs typeface="Arial MT"/>
                        </a:rPr>
                        <a:t> </a:t>
                      </a:r>
                      <a:r>
                        <a:rPr lang="fr-FR" sz="1000" dirty="0">
                          <a:effectLst/>
                          <a:latin typeface="Arial MT"/>
                          <a:ea typeface="Arial MT"/>
                          <a:cs typeface="Arial MT"/>
                        </a:rPr>
                        <a:t>:</a:t>
                      </a:r>
                      <a:r>
                        <a:rPr lang="fr-FR" sz="1000" spc="-15" dirty="0">
                          <a:effectLst/>
                          <a:latin typeface="Arial MT"/>
                          <a:ea typeface="Arial MT"/>
                          <a:cs typeface="Arial MT"/>
                        </a:rPr>
                        <a:t> </a:t>
                      </a:r>
                      <a:r>
                        <a:rPr lang="fr-FR" sz="1000" dirty="0">
                          <a:effectLst/>
                          <a:latin typeface="Arial MT"/>
                          <a:ea typeface="Arial MT"/>
                          <a:cs typeface="Arial MT"/>
                        </a:rPr>
                        <a:t>A</a:t>
                      </a:r>
                      <a:r>
                        <a:rPr lang="fr-FR" sz="1000" spc="-20" dirty="0">
                          <a:effectLst/>
                          <a:latin typeface="Arial MT"/>
                          <a:ea typeface="Arial MT"/>
                          <a:cs typeface="Arial MT"/>
                        </a:rPr>
                        <a:t> </a:t>
                      </a:r>
                      <a:r>
                        <a:rPr lang="fr-FR" sz="1000" dirty="0">
                          <a:effectLst/>
                          <a:latin typeface="Arial MT"/>
                          <a:ea typeface="Arial MT"/>
                          <a:cs typeface="Arial MT"/>
                        </a:rPr>
                        <a:t>définir</a:t>
                      </a:r>
                      <a:endParaRPr lang="fr-FR" sz="1100" dirty="0">
                        <a:effectLst/>
                        <a:latin typeface="Arial MT"/>
                        <a:ea typeface="Arial MT"/>
                        <a:cs typeface="Arial M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tcPr>
                </a:tc>
                <a:tc hMerge="1">
                  <a:txBody>
                    <a:bodyPr/>
                    <a:lstStyle/>
                    <a:p>
                      <a:endParaRPr lang="fr-FR"/>
                    </a:p>
                  </a:txBody>
                  <a:tcPr/>
                </a:tc>
                <a:extLst>
                  <a:ext uri="{0D108BD9-81ED-4DB2-BD59-A6C34878D82A}">
                    <a16:rowId xmlns:a16="http://schemas.microsoft.com/office/drawing/2014/main" val="4257984716"/>
                  </a:ext>
                </a:extLst>
              </a:tr>
              <a:tr h="289674">
                <a:tc gridSpan="2">
                  <a:txBody>
                    <a:bodyPr/>
                    <a:lstStyle/>
                    <a:p>
                      <a:pPr marL="4445">
                        <a:spcBef>
                          <a:spcPts val="220"/>
                        </a:spcBef>
                        <a:spcAft>
                          <a:spcPts val="0"/>
                        </a:spcAft>
                      </a:pPr>
                      <a:r>
                        <a:rPr lang="fr-FR" sz="1100" b="1" dirty="0">
                          <a:solidFill>
                            <a:srgbClr val="000000"/>
                          </a:solidFill>
                          <a:effectLst/>
                          <a:latin typeface="Arial" panose="020B0604020202020204" pitchFamily="34" charset="0"/>
                          <a:ea typeface="Arial MT"/>
                          <a:cs typeface="Arial MT"/>
                        </a:rPr>
                        <a:t>Module</a:t>
                      </a:r>
                      <a:r>
                        <a:rPr lang="fr-FR" sz="1100" b="1" spc="30" dirty="0">
                          <a:solidFill>
                            <a:srgbClr val="000000"/>
                          </a:solidFill>
                          <a:effectLst/>
                          <a:latin typeface="Arial" panose="020B0604020202020204" pitchFamily="34" charset="0"/>
                          <a:ea typeface="Arial MT"/>
                          <a:cs typeface="Arial MT"/>
                        </a:rPr>
                        <a:t> </a:t>
                      </a:r>
                      <a:r>
                        <a:rPr lang="fr-FR" sz="1100" b="1" dirty="0">
                          <a:solidFill>
                            <a:srgbClr val="000000"/>
                          </a:solidFill>
                          <a:effectLst/>
                          <a:latin typeface="Arial" panose="020B0604020202020204" pitchFamily="34" charset="0"/>
                          <a:ea typeface="Arial MT"/>
                          <a:cs typeface="Arial MT"/>
                        </a:rPr>
                        <a:t>:</a:t>
                      </a:r>
                      <a:r>
                        <a:rPr lang="fr-FR" sz="1100" b="1" spc="10" dirty="0">
                          <a:solidFill>
                            <a:srgbClr val="000000"/>
                          </a:solidFill>
                          <a:effectLst/>
                          <a:latin typeface="Arial" panose="020B0604020202020204" pitchFamily="34" charset="0"/>
                          <a:ea typeface="Arial MT"/>
                          <a:cs typeface="Arial MT"/>
                        </a:rPr>
                        <a:t> </a:t>
                      </a:r>
                      <a:r>
                        <a:rPr lang="fr-FR" sz="1100" b="1" dirty="0">
                          <a:solidFill>
                            <a:srgbClr val="000000"/>
                          </a:solidFill>
                          <a:effectLst/>
                          <a:latin typeface="Arial" panose="020B0604020202020204" pitchFamily="34" charset="0"/>
                          <a:ea typeface="Arial MT"/>
                          <a:cs typeface="Arial MT"/>
                        </a:rPr>
                        <a:t>La</a:t>
                      </a:r>
                      <a:r>
                        <a:rPr lang="fr-FR" sz="1100" b="1" spc="10" dirty="0">
                          <a:solidFill>
                            <a:srgbClr val="000000"/>
                          </a:solidFill>
                          <a:effectLst/>
                          <a:latin typeface="Arial" panose="020B0604020202020204" pitchFamily="34" charset="0"/>
                          <a:ea typeface="Arial MT"/>
                          <a:cs typeface="Arial MT"/>
                        </a:rPr>
                        <a:t> </a:t>
                      </a:r>
                      <a:r>
                        <a:rPr lang="fr-FR" sz="1100" b="1" dirty="0">
                          <a:solidFill>
                            <a:srgbClr val="000000"/>
                          </a:solidFill>
                          <a:effectLst/>
                          <a:latin typeface="Arial" panose="020B0604020202020204" pitchFamily="34" charset="0"/>
                          <a:ea typeface="Arial MT"/>
                          <a:cs typeface="Arial MT"/>
                        </a:rPr>
                        <a:t>difficulté</a:t>
                      </a:r>
                      <a:r>
                        <a:rPr lang="fr-FR" sz="1100" b="1" spc="10" dirty="0">
                          <a:solidFill>
                            <a:srgbClr val="000000"/>
                          </a:solidFill>
                          <a:effectLst/>
                          <a:latin typeface="Arial" panose="020B0604020202020204" pitchFamily="34" charset="0"/>
                          <a:ea typeface="Arial MT"/>
                          <a:cs typeface="Arial MT"/>
                        </a:rPr>
                        <a:t> </a:t>
                      </a:r>
                      <a:r>
                        <a:rPr lang="fr-FR" sz="1100" b="1" dirty="0">
                          <a:solidFill>
                            <a:srgbClr val="000000"/>
                          </a:solidFill>
                          <a:effectLst/>
                          <a:latin typeface="Arial" panose="020B0604020202020204" pitchFamily="34" charset="0"/>
                          <a:ea typeface="Arial MT"/>
                          <a:cs typeface="Arial MT"/>
                        </a:rPr>
                        <a:t>et</a:t>
                      </a:r>
                      <a:r>
                        <a:rPr lang="fr-FR" sz="1100" b="1" spc="10" dirty="0">
                          <a:solidFill>
                            <a:srgbClr val="000000"/>
                          </a:solidFill>
                          <a:effectLst/>
                          <a:latin typeface="Arial" panose="020B0604020202020204" pitchFamily="34" charset="0"/>
                          <a:ea typeface="Arial MT"/>
                          <a:cs typeface="Arial MT"/>
                        </a:rPr>
                        <a:t> </a:t>
                      </a:r>
                      <a:r>
                        <a:rPr lang="fr-FR" sz="1100" b="1" dirty="0">
                          <a:solidFill>
                            <a:srgbClr val="000000"/>
                          </a:solidFill>
                          <a:effectLst/>
                          <a:latin typeface="Arial" panose="020B0604020202020204" pitchFamily="34" charset="0"/>
                          <a:ea typeface="Arial MT"/>
                          <a:cs typeface="Arial MT"/>
                        </a:rPr>
                        <a:t>les</a:t>
                      </a:r>
                      <a:r>
                        <a:rPr lang="fr-FR" sz="1100" b="1" spc="10" dirty="0">
                          <a:solidFill>
                            <a:srgbClr val="000000"/>
                          </a:solidFill>
                          <a:effectLst/>
                          <a:latin typeface="Arial" panose="020B0604020202020204" pitchFamily="34" charset="0"/>
                          <a:ea typeface="Arial MT"/>
                          <a:cs typeface="Arial MT"/>
                        </a:rPr>
                        <a:t> </a:t>
                      </a:r>
                      <a:r>
                        <a:rPr lang="fr-FR" sz="1100" b="1" dirty="0">
                          <a:solidFill>
                            <a:srgbClr val="000000"/>
                          </a:solidFill>
                          <a:effectLst/>
                          <a:latin typeface="Arial" panose="020B0604020202020204" pitchFamily="34" charset="0"/>
                          <a:ea typeface="Arial MT"/>
                          <a:cs typeface="Arial MT"/>
                        </a:rPr>
                        <a:t>besoins</a:t>
                      </a:r>
                      <a:r>
                        <a:rPr lang="fr-FR" sz="1100" b="1" spc="15" dirty="0">
                          <a:solidFill>
                            <a:srgbClr val="000000"/>
                          </a:solidFill>
                          <a:effectLst/>
                          <a:latin typeface="Arial" panose="020B0604020202020204" pitchFamily="34" charset="0"/>
                          <a:ea typeface="Arial MT"/>
                          <a:cs typeface="Arial MT"/>
                        </a:rPr>
                        <a:t> </a:t>
                      </a:r>
                      <a:r>
                        <a:rPr lang="fr-FR" sz="1100" b="1" dirty="0">
                          <a:solidFill>
                            <a:srgbClr val="000000"/>
                          </a:solidFill>
                          <a:effectLst/>
                          <a:latin typeface="Arial" panose="020B0604020202020204" pitchFamily="34" charset="0"/>
                          <a:ea typeface="Arial MT"/>
                          <a:cs typeface="Arial MT"/>
                        </a:rPr>
                        <a:t>en</a:t>
                      </a:r>
                      <a:r>
                        <a:rPr lang="fr-FR" sz="1100" b="1" spc="10" dirty="0">
                          <a:solidFill>
                            <a:srgbClr val="000000"/>
                          </a:solidFill>
                          <a:effectLst/>
                          <a:latin typeface="Arial" panose="020B0604020202020204" pitchFamily="34" charset="0"/>
                          <a:ea typeface="Arial MT"/>
                          <a:cs typeface="Arial MT"/>
                        </a:rPr>
                        <a:t> </a:t>
                      </a:r>
                      <a:r>
                        <a:rPr lang="fr-FR" sz="1100" b="1" dirty="0">
                          <a:solidFill>
                            <a:srgbClr val="000000"/>
                          </a:solidFill>
                          <a:effectLst/>
                          <a:latin typeface="Arial" panose="020B0604020202020204" pitchFamily="34" charset="0"/>
                          <a:ea typeface="Arial MT"/>
                          <a:cs typeface="Arial MT"/>
                        </a:rPr>
                        <a:t>Français</a:t>
                      </a:r>
                      <a:endParaRPr lang="fr-FR" sz="1100" dirty="0">
                        <a:effectLst/>
                        <a:latin typeface="Arial MT"/>
                        <a:ea typeface="Arial MT"/>
                        <a:cs typeface="Arial M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3F3"/>
                    </a:solidFill>
                  </a:tcPr>
                </a:tc>
                <a:tc hMerge="1">
                  <a:txBody>
                    <a:bodyPr/>
                    <a:lstStyle/>
                    <a:p>
                      <a:endParaRPr lang="fr-FR"/>
                    </a:p>
                  </a:txBody>
                  <a:tcPr/>
                </a:tc>
                <a:extLst>
                  <a:ext uri="{0D108BD9-81ED-4DB2-BD59-A6C34878D82A}">
                    <a16:rowId xmlns:a16="http://schemas.microsoft.com/office/drawing/2014/main" val="3376642087"/>
                  </a:ext>
                </a:extLst>
              </a:tr>
            </a:tbl>
          </a:graphicData>
        </a:graphic>
      </p:graphicFrame>
      <p:graphicFrame>
        <p:nvGraphicFramePr>
          <p:cNvPr id="11" name="Tableau 10">
            <a:extLst>
              <a:ext uri="{FF2B5EF4-FFF2-40B4-BE49-F238E27FC236}">
                <a16:creationId xmlns:a16="http://schemas.microsoft.com/office/drawing/2014/main" id="{6CEDD36B-25B6-429A-8A75-7AF625219B85}"/>
              </a:ext>
            </a:extLst>
          </p:cNvPr>
          <p:cNvGraphicFramePr>
            <a:graphicFrameLocks noGrp="1"/>
          </p:cNvGraphicFramePr>
          <p:nvPr>
            <p:extLst>
              <p:ext uri="{D42A27DB-BD31-4B8C-83A1-F6EECF244321}">
                <p14:modId xmlns:p14="http://schemas.microsoft.com/office/powerpoint/2010/main" val="484723346"/>
              </p:ext>
            </p:extLst>
          </p:nvPr>
        </p:nvGraphicFramePr>
        <p:xfrm>
          <a:off x="609600" y="3031776"/>
          <a:ext cx="10877006" cy="1686624"/>
        </p:xfrm>
        <a:graphic>
          <a:graphicData uri="http://schemas.openxmlformats.org/drawingml/2006/table">
            <a:tbl>
              <a:tblPr firstRow="1" firstCol="1" lastRow="1" lastCol="1" bandRow="1" bandCol="1"/>
              <a:tblGrid>
                <a:gridCol w="4301258">
                  <a:extLst>
                    <a:ext uri="{9D8B030D-6E8A-4147-A177-3AD203B41FA5}">
                      <a16:colId xmlns:a16="http://schemas.microsoft.com/office/drawing/2014/main" val="2415144674"/>
                    </a:ext>
                  </a:extLst>
                </a:gridCol>
                <a:gridCol w="6575748">
                  <a:extLst>
                    <a:ext uri="{9D8B030D-6E8A-4147-A177-3AD203B41FA5}">
                      <a16:colId xmlns:a16="http://schemas.microsoft.com/office/drawing/2014/main" val="1005196729"/>
                    </a:ext>
                  </a:extLst>
                </a:gridCol>
              </a:tblGrid>
              <a:tr h="245340">
                <a:tc gridSpan="2">
                  <a:txBody>
                    <a:bodyPr/>
                    <a:lstStyle/>
                    <a:p>
                      <a:pPr marL="4445" indent="34290">
                        <a:lnSpc>
                          <a:spcPct val="97000"/>
                        </a:lnSpc>
                        <a:spcBef>
                          <a:spcPts val="85"/>
                        </a:spcBef>
                        <a:spcAft>
                          <a:spcPts val="0"/>
                        </a:spcAft>
                      </a:pPr>
                      <a:r>
                        <a:rPr lang="fr-FR" sz="1000" dirty="0">
                          <a:effectLst/>
                          <a:latin typeface="Arial MT"/>
                          <a:ea typeface="Arial MT"/>
                          <a:cs typeface="Arial MT"/>
                        </a:rPr>
                        <a:t>Contenus</a:t>
                      </a:r>
                      <a:r>
                        <a:rPr lang="fr-FR" sz="1000" spc="-20" dirty="0">
                          <a:effectLst/>
                          <a:latin typeface="Arial MT"/>
                          <a:ea typeface="Arial MT"/>
                          <a:cs typeface="Arial MT"/>
                        </a:rPr>
                        <a:t> </a:t>
                      </a:r>
                      <a:r>
                        <a:rPr lang="fr-FR" sz="1000" dirty="0">
                          <a:effectLst/>
                          <a:latin typeface="Arial MT"/>
                          <a:ea typeface="Arial MT"/>
                          <a:cs typeface="Arial MT"/>
                        </a:rPr>
                        <a:t>:</a:t>
                      </a:r>
                      <a:r>
                        <a:rPr lang="fr-FR" sz="1000" spc="-25" dirty="0">
                          <a:effectLst/>
                          <a:latin typeface="Arial MT"/>
                          <a:ea typeface="Arial MT"/>
                          <a:cs typeface="Arial MT"/>
                        </a:rPr>
                        <a:t> </a:t>
                      </a:r>
                      <a:r>
                        <a:rPr lang="fr-FR" sz="1000" dirty="0">
                          <a:effectLst/>
                          <a:latin typeface="Arial MT"/>
                          <a:ea typeface="Arial MT"/>
                          <a:cs typeface="Arial MT"/>
                        </a:rPr>
                        <a:t>Ce</a:t>
                      </a:r>
                      <a:r>
                        <a:rPr lang="fr-FR" sz="1000" spc="-30" dirty="0">
                          <a:effectLst/>
                          <a:latin typeface="Arial MT"/>
                          <a:ea typeface="Arial MT"/>
                          <a:cs typeface="Arial MT"/>
                        </a:rPr>
                        <a:t> </a:t>
                      </a:r>
                      <a:r>
                        <a:rPr lang="fr-FR" sz="1000" dirty="0">
                          <a:effectLst/>
                          <a:latin typeface="Arial MT"/>
                          <a:ea typeface="Arial MT"/>
                          <a:cs typeface="Arial MT"/>
                        </a:rPr>
                        <a:t>niveau</a:t>
                      </a:r>
                      <a:r>
                        <a:rPr lang="fr-FR" sz="1000" spc="-20" dirty="0">
                          <a:effectLst/>
                          <a:latin typeface="Arial MT"/>
                          <a:ea typeface="Arial MT"/>
                          <a:cs typeface="Arial MT"/>
                        </a:rPr>
                        <a:t> </a:t>
                      </a:r>
                      <a:r>
                        <a:rPr lang="fr-FR" sz="1000" dirty="0">
                          <a:effectLst/>
                          <a:latin typeface="Arial MT"/>
                          <a:ea typeface="Arial MT"/>
                          <a:cs typeface="Arial MT"/>
                        </a:rPr>
                        <a:t>1</a:t>
                      </a:r>
                      <a:r>
                        <a:rPr lang="fr-FR" sz="1000" spc="-30" dirty="0">
                          <a:effectLst/>
                          <a:latin typeface="Arial MT"/>
                          <a:ea typeface="Arial MT"/>
                          <a:cs typeface="Arial MT"/>
                        </a:rPr>
                        <a:t> </a:t>
                      </a:r>
                      <a:r>
                        <a:rPr lang="fr-FR" sz="1000" dirty="0">
                          <a:effectLst/>
                          <a:latin typeface="Arial MT"/>
                          <a:ea typeface="Arial MT"/>
                          <a:cs typeface="Arial MT"/>
                        </a:rPr>
                        <a:t>correspond</a:t>
                      </a:r>
                      <a:r>
                        <a:rPr lang="fr-FR" sz="1000" spc="-25" dirty="0">
                          <a:effectLst/>
                          <a:latin typeface="Arial MT"/>
                          <a:ea typeface="Arial MT"/>
                          <a:cs typeface="Arial MT"/>
                        </a:rPr>
                        <a:t> </a:t>
                      </a:r>
                      <a:r>
                        <a:rPr lang="fr-FR" sz="1000" dirty="0">
                          <a:effectLst/>
                          <a:latin typeface="Arial MT"/>
                          <a:ea typeface="Arial MT"/>
                          <a:cs typeface="Arial MT"/>
                        </a:rPr>
                        <a:t>a</a:t>
                      </a:r>
                      <a:r>
                        <a:rPr lang="fr-FR" sz="1000" spc="-20" dirty="0">
                          <a:effectLst/>
                          <a:latin typeface="Arial MT"/>
                          <a:ea typeface="Arial MT"/>
                          <a:cs typeface="Arial MT"/>
                        </a:rPr>
                        <a:t> </a:t>
                      </a:r>
                      <a:r>
                        <a:rPr lang="fr-FR" sz="1000" dirty="0">
                          <a:effectLst/>
                          <a:latin typeface="Arial MT"/>
                          <a:ea typeface="Arial MT"/>
                          <a:cs typeface="Arial MT"/>
                        </a:rPr>
                        <a:t>des</a:t>
                      </a:r>
                      <a:r>
                        <a:rPr lang="fr-FR" sz="1000" spc="-20" dirty="0">
                          <a:effectLst/>
                          <a:latin typeface="Arial MT"/>
                          <a:ea typeface="Arial MT"/>
                          <a:cs typeface="Arial MT"/>
                        </a:rPr>
                        <a:t> </a:t>
                      </a:r>
                      <a:r>
                        <a:rPr lang="fr-FR" sz="1000" dirty="0">
                          <a:effectLst/>
                          <a:latin typeface="Arial MT"/>
                          <a:ea typeface="Arial MT"/>
                          <a:cs typeface="Arial MT"/>
                        </a:rPr>
                        <a:t>enseignants</a:t>
                      </a:r>
                      <a:r>
                        <a:rPr lang="fr-FR" sz="1000" spc="-20" dirty="0">
                          <a:effectLst/>
                          <a:latin typeface="Arial MT"/>
                          <a:ea typeface="Arial MT"/>
                          <a:cs typeface="Arial MT"/>
                        </a:rPr>
                        <a:t> </a:t>
                      </a:r>
                      <a:r>
                        <a:rPr lang="fr-FR" sz="1000" dirty="0">
                          <a:effectLst/>
                          <a:latin typeface="Arial MT"/>
                          <a:ea typeface="Arial MT"/>
                          <a:cs typeface="Arial MT"/>
                        </a:rPr>
                        <a:t>souhaitant</a:t>
                      </a:r>
                      <a:r>
                        <a:rPr lang="fr-FR" sz="1000" spc="-25" dirty="0">
                          <a:effectLst/>
                          <a:latin typeface="Arial MT"/>
                          <a:ea typeface="Arial MT"/>
                          <a:cs typeface="Arial MT"/>
                        </a:rPr>
                        <a:t> </a:t>
                      </a:r>
                      <a:r>
                        <a:rPr lang="fr-FR" sz="1000" dirty="0">
                          <a:effectLst/>
                          <a:latin typeface="Arial MT"/>
                          <a:ea typeface="Arial MT"/>
                          <a:cs typeface="Arial MT"/>
                        </a:rPr>
                        <a:t>s’appuyer</a:t>
                      </a:r>
                      <a:r>
                        <a:rPr lang="fr-FR" sz="1000" spc="-25" dirty="0">
                          <a:effectLst/>
                          <a:latin typeface="Arial MT"/>
                          <a:ea typeface="Arial MT"/>
                          <a:cs typeface="Arial MT"/>
                        </a:rPr>
                        <a:t> </a:t>
                      </a:r>
                      <a:r>
                        <a:rPr lang="fr-FR" sz="1000" dirty="0">
                          <a:effectLst/>
                          <a:latin typeface="Arial MT"/>
                          <a:ea typeface="Arial MT"/>
                          <a:cs typeface="Arial MT"/>
                        </a:rPr>
                        <a:t>sur</a:t>
                      </a:r>
                      <a:r>
                        <a:rPr lang="fr-FR" sz="1000" spc="-20" dirty="0">
                          <a:effectLst/>
                          <a:latin typeface="Arial MT"/>
                          <a:ea typeface="Arial MT"/>
                          <a:cs typeface="Arial MT"/>
                        </a:rPr>
                        <a:t> </a:t>
                      </a:r>
                      <a:r>
                        <a:rPr lang="fr-FR" sz="1000" dirty="0">
                          <a:effectLst/>
                          <a:latin typeface="Arial MT"/>
                          <a:ea typeface="Arial MT"/>
                          <a:cs typeface="Arial MT"/>
                        </a:rPr>
                        <a:t>l’observation</a:t>
                      </a:r>
                      <a:r>
                        <a:rPr lang="fr-FR" sz="1000" spc="-25" dirty="0">
                          <a:effectLst/>
                          <a:latin typeface="Arial MT"/>
                          <a:ea typeface="Arial MT"/>
                          <a:cs typeface="Arial MT"/>
                        </a:rPr>
                        <a:t> </a:t>
                      </a:r>
                      <a:r>
                        <a:rPr lang="fr-FR" sz="1000" dirty="0">
                          <a:effectLst/>
                          <a:latin typeface="Arial MT"/>
                          <a:ea typeface="Arial MT"/>
                          <a:cs typeface="Arial MT"/>
                        </a:rPr>
                        <a:t>des</a:t>
                      </a:r>
                      <a:r>
                        <a:rPr lang="fr-FR" sz="1000" spc="-20" dirty="0">
                          <a:effectLst/>
                          <a:latin typeface="Arial MT"/>
                          <a:ea typeface="Arial MT"/>
                          <a:cs typeface="Arial MT"/>
                        </a:rPr>
                        <a:t> </a:t>
                      </a:r>
                      <a:r>
                        <a:rPr lang="fr-FR" sz="1000" dirty="0">
                          <a:effectLst/>
                          <a:latin typeface="Arial MT"/>
                          <a:ea typeface="Arial MT"/>
                          <a:cs typeface="Arial MT"/>
                        </a:rPr>
                        <a:t>difficultés</a:t>
                      </a:r>
                      <a:r>
                        <a:rPr lang="fr-FR" sz="1000" spc="-15" dirty="0">
                          <a:effectLst/>
                          <a:latin typeface="Arial MT"/>
                          <a:ea typeface="Arial MT"/>
                          <a:cs typeface="Arial MT"/>
                        </a:rPr>
                        <a:t> </a:t>
                      </a:r>
                      <a:r>
                        <a:rPr lang="fr-FR" sz="1000" dirty="0">
                          <a:effectLst/>
                          <a:latin typeface="Arial MT"/>
                          <a:ea typeface="Arial MT"/>
                          <a:cs typeface="Arial MT"/>
                        </a:rPr>
                        <a:t>en français pour formuler des hypothèses de besoins.</a:t>
                      </a:r>
                    </a:p>
                    <a:p>
                      <a:pPr marL="4445" indent="34290">
                        <a:lnSpc>
                          <a:spcPct val="97000"/>
                        </a:lnSpc>
                        <a:spcBef>
                          <a:spcPts val="85"/>
                        </a:spcBef>
                        <a:spcAft>
                          <a:spcPts val="0"/>
                        </a:spcAft>
                      </a:pPr>
                      <a:r>
                        <a:rPr lang="fr-FR" sz="1000" dirty="0">
                          <a:effectLst/>
                          <a:latin typeface="Arial MT"/>
                          <a:ea typeface="Arial MT"/>
                          <a:cs typeface="Arial MT"/>
                        </a:rPr>
                        <a:t>Temps 1 en présentiel : Il s’agit de définir les principales</a:t>
                      </a:r>
                      <a:r>
                        <a:rPr lang="fr-FR" sz="1000" spc="5" dirty="0">
                          <a:effectLst/>
                          <a:latin typeface="Arial MT"/>
                          <a:ea typeface="Arial MT"/>
                          <a:cs typeface="Arial MT"/>
                        </a:rPr>
                        <a:t> </a:t>
                      </a:r>
                      <a:r>
                        <a:rPr lang="fr-FR" sz="1000" dirty="0">
                          <a:effectLst/>
                          <a:latin typeface="Arial MT"/>
                          <a:ea typeface="Arial MT"/>
                          <a:cs typeface="Arial MT"/>
                        </a:rPr>
                        <a:t>difficultés</a:t>
                      </a:r>
                      <a:r>
                        <a:rPr lang="fr-FR" sz="1000" spc="-5" dirty="0">
                          <a:effectLst/>
                          <a:latin typeface="Arial MT"/>
                          <a:ea typeface="Arial MT"/>
                          <a:cs typeface="Arial MT"/>
                        </a:rPr>
                        <a:t> </a:t>
                      </a:r>
                      <a:r>
                        <a:rPr lang="fr-FR" sz="1000" dirty="0">
                          <a:effectLst/>
                          <a:latin typeface="Arial MT"/>
                          <a:ea typeface="Arial MT"/>
                          <a:cs typeface="Arial MT"/>
                        </a:rPr>
                        <a:t>en</a:t>
                      </a:r>
                      <a:r>
                        <a:rPr lang="fr-FR" sz="1000" spc="-5" dirty="0">
                          <a:effectLst/>
                          <a:latin typeface="Arial MT"/>
                          <a:ea typeface="Arial MT"/>
                          <a:cs typeface="Arial MT"/>
                        </a:rPr>
                        <a:t> </a:t>
                      </a:r>
                      <a:r>
                        <a:rPr lang="fr-FR" sz="1000" dirty="0">
                          <a:effectLst/>
                          <a:latin typeface="Arial MT"/>
                          <a:ea typeface="Arial MT"/>
                          <a:cs typeface="Arial MT"/>
                        </a:rPr>
                        <a:t>français puis de</a:t>
                      </a:r>
                      <a:r>
                        <a:rPr lang="fr-FR" sz="1000" spc="-5" dirty="0">
                          <a:effectLst/>
                          <a:latin typeface="Arial MT"/>
                          <a:ea typeface="Arial MT"/>
                          <a:cs typeface="Arial MT"/>
                        </a:rPr>
                        <a:t> </a:t>
                      </a:r>
                      <a:r>
                        <a:rPr lang="fr-FR" sz="1000" dirty="0">
                          <a:effectLst/>
                          <a:latin typeface="Arial MT"/>
                          <a:ea typeface="Arial MT"/>
                          <a:cs typeface="Arial MT"/>
                        </a:rPr>
                        <a:t>formuler des hypothèses sur les besoins spécifiques lies a ces difficultés,</a:t>
                      </a:r>
                    </a:p>
                    <a:p>
                      <a:pPr marL="4445" indent="34290">
                        <a:lnSpc>
                          <a:spcPct val="97000"/>
                        </a:lnSpc>
                        <a:spcBef>
                          <a:spcPts val="85"/>
                        </a:spcBef>
                        <a:spcAft>
                          <a:spcPts val="0"/>
                        </a:spcAft>
                      </a:pPr>
                      <a:r>
                        <a:rPr lang="fr-FR" sz="1000" dirty="0">
                          <a:effectLst/>
                          <a:latin typeface="Arial MT"/>
                          <a:ea typeface="Arial MT"/>
                          <a:cs typeface="Arial MT"/>
                        </a:rPr>
                        <a:t>Temps 2 en distanciel autonome : appréhender des outils d observation et d analyse des difficultés. </a:t>
                      </a:r>
                    </a:p>
                    <a:p>
                      <a:pPr marL="4445" indent="34290">
                        <a:lnSpc>
                          <a:spcPct val="97000"/>
                        </a:lnSpc>
                        <a:spcBef>
                          <a:spcPts val="85"/>
                        </a:spcBef>
                        <a:spcAft>
                          <a:spcPts val="0"/>
                        </a:spcAft>
                      </a:pPr>
                      <a:r>
                        <a:rPr lang="fr-FR" sz="1000" dirty="0">
                          <a:effectLst/>
                          <a:latin typeface="Arial MT"/>
                          <a:ea typeface="Arial MT"/>
                          <a:cs typeface="Arial MT"/>
                        </a:rPr>
                        <a:t>Temps 3 en visioconférence : expérimentation en classe.</a:t>
                      </a:r>
                    </a:p>
                    <a:p>
                      <a:pPr marL="4445" indent="34290">
                        <a:lnSpc>
                          <a:spcPct val="97000"/>
                        </a:lnSpc>
                        <a:spcBef>
                          <a:spcPts val="85"/>
                        </a:spcBef>
                        <a:spcAft>
                          <a:spcPts val="0"/>
                        </a:spcAft>
                      </a:pPr>
                      <a:r>
                        <a:rPr lang="fr-FR" sz="1000" dirty="0">
                          <a:effectLst/>
                          <a:latin typeface="Arial MT"/>
                          <a:ea typeface="Arial MT"/>
                          <a:cs typeface="Arial MT"/>
                        </a:rPr>
                        <a:t>Temps 4 : mutualiser les analyses.</a:t>
                      </a:r>
                    </a:p>
                    <a:p>
                      <a:pPr marL="4445" indent="34290">
                        <a:lnSpc>
                          <a:spcPct val="97000"/>
                        </a:lnSpc>
                        <a:spcBef>
                          <a:spcPts val="85"/>
                        </a:spcBef>
                        <a:spcAft>
                          <a:spcPts val="0"/>
                        </a:spcAft>
                      </a:pPr>
                      <a:endParaRPr lang="fr-FR" sz="1100" dirty="0">
                        <a:effectLst/>
                        <a:latin typeface="Arial MT"/>
                        <a:ea typeface="Arial MT"/>
                        <a:cs typeface="Arial MT"/>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tcPr>
                </a:tc>
                <a:tc hMerge="1">
                  <a:txBody>
                    <a:bodyPr/>
                    <a:lstStyle/>
                    <a:p>
                      <a:endParaRPr lang="fr-FR"/>
                    </a:p>
                  </a:txBody>
                  <a:tcPr>
                    <a:lnL w="12700" cap="flat" cmpd="sng" algn="ctr">
                      <a:solidFill>
                        <a:srgbClr val="000000"/>
                      </a:solidFill>
                      <a:prstDash val="solid"/>
                      <a:round/>
                      <a:headEnd type="none" w="med" len="med"/>
                      <a:tailEnd type="none" w="med" len="med"/>
                    </a:lnL>
                  </a:tcPr>
                </a:tc>
                <a:extLst>
                  <a:ext uri="{0D108BD9-81ED-4DB2-BD59-A6C34878D82A}">
                    <a16:rowId xmlns:a16="http://schemas.microsoft.com/office/drawing/2014/main" val="2846748852"/>
                  </a:ext>
                </a:extLst>
              </a:tr>
              <a:tr h="241300">
                <a:tc gridSpan="2">
                  <a:txBody>
                    <a:bodyPr/>
                    <a:lstStyle/>
                    <a:p>
                      <a:pPr marL="38735">
                        <a:spcBef>
                          <a:spcPts val="135"/>
                        </a:spcBef>
                      </a:pPr>
                      <a:r>
                        <a:rPr lang="fr-FR" sz="1000" dirty="0">
                          <a:effectLst/>
                          <a:latin typeface="Arial MT"/>
                          <a:ea typeface="Arial MT"/>
                          <a:cs typeface="Arial MT"/>
                        </a:rPr>
                        <a:t>Observations</a:t>
                      </a:r>
                      <a:r>
                        <a:rPr lang="fr-FR" sz="1000" spc="-20" dirty="0">
                          <a:effectLst/>
                          <a:latin typeface="Arial MT"/>
                          <a:ea typeface="Arial MT"/>
                          <a:cs typeface="Arial MT"/>
                        </a:rPr>
                        <a:t> </a:t>
                      </a:r>
                      <a:r>
                        <a:rPr lang="fr-FR" sz="1000" dirty="0">
                          <a:effectLst/>
                          <a:latin typeface="Arial MT"/>
                          <a:ea typeface="Arial MT"/>
                          <a:cs typeface="Arial MT"/>
                        </a:rPr>
                        <a:t>:</a:t>
                      </a:r>
                      <a:endParaRPr lang="fr-FR" sz="1100" dirty="0">
                        <a:effectLst/>
                        <a:latin typeface="Arial MT"/>
                        <a:ea typeface="Arial MT"/>
                        <a:cs typeface="Arial M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tcPr>
                </a:tc>
                <a:tc hMerge="1">
                  <a:txBody>
                    <a:bodyPr/>
                    <a:lstStyle/>
                    <a:p>
                      <a:endParaRPr lang="fr-FR"/>
                    </a:p>
                  </a:txBody>
                  <a:tcPr>
                    <a:lnL w="12700" cap="flat" cmpd="sng" algn="ctr">
                      <a:solidFill>
                        <a:srgbClr val="000000"/>
                      </a:solidFill>
                      <a:prstDash val="solid"/>
                      <a:round/>
                      <a:headEnd type="none" w="med" len="med"/>
                      <a:tailEnd type="none" w="med" len="med"/>
                    </a:lnL>
                  </a:tcPr>
                </a:tc>
                <a:extLst>
                  <a:ext uri="{0D108BD9-81ED-4DB2-BD59-A6C34878D82A}">
                    <a16:rowId xmlns:a16="http://schemas.microsoft.com/office/drawing/2014/main" val="2738002845"/>
                  </a:ext>
                </a:extLst>
              </a:tr>
              <a:tr h="243840">
                <a:tc>
                  <a:txBody>
                    <a:bodyPr/>
                    <a:lstStyle/>
                    <a:p>
                      <a:pPr marL="38735">
                        <a:spcBef>
                          <a:spcPts val="140"/>
                        </a:spcBef>
                      </a:pPr>
                      <a:r>
                        <a:rPr lang="fr-FR" sz="1000" dirty="0">
                          <a:effectLst/>
                          <a:latin typeface="Arial MT"/>
                          <a:ea typeface="Arial MT"/>
                          <a:cs typeface="Arial MT"/>
                        </a:rPr>
                        <a:t>Durée</a:t>
                      </a:r>
                      <a:r>
                        <a:rPr lang="fr-FR" sz="1000" spc="-15" dirty="0">
                          <a:effectLst/>
                          <a:latin typeface="Arial MT"/>
                          <a:ea typeface="Arial MT"/>
                          <a:cs typeface="Arial MT"/>
                        </a:rPr>
                        <a:t> </a:t>
                      </a:r>
                      <a:r>
                        <a:rPr lang="fr-FR" sz="1000" dirty="0">
                          <a:effectLst/>
                          <a:latin typeface="Arial MT"/>
                          <a:ea typeface="Arial MT"/>
                          <a:cs typeface="Arial MT"/>
                        </a:rPr>
                        <a:t>:</a:t>
                      </a:r>
                      <a:r>
                        <a:rPr lang="fr-FR" sz="1000" spc="-15" dirty="0">
                          <a:effectLst/>
                          <a:latin typeface="Arial MT"/>
                          <a:ea typeface="Arial MT"/>
                          <a:cs typeface="Arial MT"/>
                        </a:rPr>
                        <a:t> </a:t>
                      </a:r>
                      <a:r>
                        <a:rPr lang="fr-FR" sz="1000" dirty="0">
                          <a:effectLst/>
                          <a:latin typeface="Arial MT"/>
                          <a:ea typeface="Arial MT"/>
                          <a:cs typeface="Arial MT"/>
                        </a:rPr>
                        <a:t>6</a:t>
                      </a:r>
                      <a:r>
                        <a:rPr lang="fr-FR" sz="1000" spc="-10" dirty="0">
                          <a:effectLst/>
                          <a:latin typeface="Arial MT"/>
                          <a:ea typeface="Arial MT"/>
                          <a:cs typeface="Arial MT"/>
                        </a:rPr>
                        <a:t> </a:t>
                      </a:r>
                      <a:r>
                        <a:rPr lang="fr-FR" sz="1000" dirty="0">
                          <a:effectLst/>
                          <a:latin typeface="Arial MT"/>
                          <a:ea typeface="Arial MT"/>
                          <a:cs typeface="Arial MT"/>
                        </a:rPr>
                        <a:t>heures</a:t>
                      </a:r>
                      <a:r>
                        <a:rPr lang="fr-FR" sz="1000" dirty="0">
                          <a:effectLst/>
                          <a:latin typeface="Times New Roman" panose="02020603050405020304" pitchFamily="18" charset="0"/>
                        </a:rPr>
                        <a:t> </a:t>
                      </a:r>
                      <a:endParaRPr lang="fr-FR" sz="1100" dirty="0">
                        <a:effectLst/>
                        <a:latin typeface="Arial M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tcPr>
                </a:tc>
                <a:tc>
                  <a:txBody>
                    <a:bodyPr/>
                    <a:lstStyle/>
                    <a:p>
                      <a:pPr marL="40640">
                        <a:spcBef>
                          <a:spcPts val="135"/>
                        </a:spcBef>
                        <a:spcAft>
                          <a:spcPts val="0"/>
                        </a:spcAft>
                      </a:pPr>
                      <a:r>
                        <a:rPr lang="fr-FR" sz="1000" dirty="0">
                          <a:effectLst/>
                          <a:latin typeface="Arial MT"/>
                          <a:ea typeface="Arial MT"/>
                          <a:cs typeface="Arial MT"/>
                        </a:rPr>
                        <a:t>Lieu</a:t>
                      </a:r>
                      <a:r>
                        <a:rPr lang="fr-FR" sz="1000" spc="-15" dirty="0">
                          <a:effectLst/>
                          <a:latin typeface="Arial MT"/>
                          <a:ea typeface="Arial MT"/>
                          <a:cs typeface="Arial MT"/>
                        </a:rPr>
                        <a:t> </a:t>
                      </a:r>
                      <a:r>
                        <a:rPr lang="fr-FR" sz="1000" dirty="0">
                          <a:effectLst/>
                          <a:latin typeface="Arial MT"/>
                          <a:ea typeface="Arial MT"/>
                          <a:cs typeface="Arial MT"/>
                        </a:rPr>
                        <a:t>:</a:t>
                      </a:r>
                      <a:r>
                        <a:rPr lang="fr-FR" sz="1000" spc="-20" dirty="0">
                          <a:effectLst/>
                          <a:latin typeface="Arial MT"/>
                          <a:ea typeface="Arial MT"/>
                          <a:cs typeface="Arial MT"/>
                        </a:rPr>
                        <a:t> </a:t>
                      </a:r>
                      <a:r>
                        <a:rPr lang="fr-FR" sz="1000" dirty="0">
                          <a:effectLst/>
                          <a:latin typeface="Arial MT"/>
                          <a:ea typeface="Arial MT"/>
                          <a:cs typeface="Arial MT"/>
                        </a:rPr>
                        <a:t>A</a:t>
                      </a:r>
                      <a:r>
                        <a:rPr lang="fr-FR" sz="1000" spc="-20" dirty="0">
                          <a:effectLst/>
                          <a:latin typeface="Arial MT"/>
                          <a:ea typeface="Arial MT"/>
                          <a:cs typeface="Arial MT"/>
                        </a:rPr>
                        <a:t> </a:t>
                      </a:r>
                      <a:r>
                        <a:rPr lang="fr-FR" sz="1000" dirty="0">
                          <a:effectLst/>
                          <a:latin typeface="Arial MT"/>
                          <a:ea typeface="Arial MT"/>
                          <a:cs typeface="Arial MT"/>
                        </a:rPr>
                        <a:t>définir</a:t>
                      </a:r>
                      <a:endParaRPr lang="fr-FR" sz="1100" dirty="0">
                        <a:effectLst/>
                        <a:latin typeface="Arial MT"/>
                        <a:ea typeface="Arial MT"/>
                        <a:cs typeface="Arial M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dbl" algn="ctr">
                      <a:solidFill>
                        <a:srgbClr val="000000"/>
                      </a:solidFill>
                      <a:prstDash val="solid"/>
                      <a:round/>
                      <a:headEnd type="none" w="med" len="med"/>
                      <a:tailEnd type="none" w="med" len="med"/>
                    </a:lnB>
                  </a:tcPr>
                </a:tc>
                <a:extLst>
                  <a:ext uri="{0D108BD9-81ED-4DB2-BD59-A6C34878D82A}">
                    <a16:rowId xmlns:a16="http://schemas.microsoft.com/office/drawing/2014/main" val="2400466966"/>
                  </a:ext>
                </a:extLst>
              </a:tr>
              <a:tr h="236220">
                <a:tc gridSpan="2">
                  <a:txBody>
                    <a:bodyPr/>
                    <a:lstStyle/>
                    <a:p>
                      <a:pPr marL="4445">
                        <a:spcBef>
                          <a:spcPts val="190"/>
                        </a:spcBef>
                        <a:spcAft>
                          <a:spcPts val="0"/>
                        </a:spcAft>
                      </a:pPr>
                      <a:r>
                        <a:rPr lang="fr-FR" sz="1100" b="1" dirty="0">
                          <a:solidFill>
                            <a:srgbClr val="000000"/>
                          </a:solidFill>
                          <a:effectLst/>
                          <a:latin typeface="Arial" panose="020B0604020202020204" pitchFamily="34" charset="0"/>
                          <a:ea typeface="Arial MT"/>
                          <a:cs typeface="Arial MT"/>
                        </a:rPr>
                        <a:t>Module</a:t>
                      </a:r>
                      <a:r>
                        <a:rPr lang="fr-FR" sz="1100" b="1" spc="35" dirty="0">
                          <a:solidFill>
                            <a:srgbClr val="000000"/>
                          </a:solidFill>
                          <a:effectLst/>
                          <a:latin typeface="Arial" panose="020B0604020202020204" pitchFamily="34" charset="0"/>
                          <a:ea typeface="Arial MT"/>
                          <a:cs typeface="Arial MT"/>
                        </a:rPr>
                        <a:t> </a:t>
                      </a:r>
                      <a:r>
                        <a:rPr lang="fr-FR" sz="1100" b="1" dirty="0">
                          <a:solidFill>
                            <a:srgbClr val="000000"/>
                          </a:solidFill>
                          <a:effectLst/>
                          <a:latin typeface="Arial" panose="020B0604020202020204" pitchFamily="34" charset="0"/>
                          <a:ea typeface="Arial MT"/>
                          <a:cs typeface="Arial MT"/>
                        </a:rPr>
                        <a:t>:</a:t>
                      </a:r>
                      <a:r>
                        <a:rPr lang="fr-FR" sz="1100" b="1" spc="10" dirty="0">
                          <a:solidFill>
                            <a:srgbClr val="000000"/>
                          </a:solidFill>
                          <a:effectLst/>
                          <a:latin typeface="Arial" panose="020B0604020202020204" pitchFamily="34" charset="0"/>
                          <a:ea typeface="Arial MT"/>
                          <a:cs typeface="Arial MT"/>
                        </a:rPr>
                        <a:t> </a:t>
                      </a:r>
                      <a:r>
                        <a:rPr lang="fr-FR" sz="1100" b="1" dirty="0">
                          <a:solidFill>
                            <a:srgbClr val="000000"/>
                          </a:solidFill>
                          <a:effectLst/>
                          <a:latin typeface="Arial" panose="020B0604020202020204" pitchFamily="34" charset="0"/>
                          <a:ea typeface="Arial MT"/>
                          <a:cs typeface="Arial MT"/>
                        </a:rPr>
                        <a:t>Des</a:t>
                      </a:r>
                      <a:r>
                        <a:rPr lang="fr-FR" sz="1100" b="1" spc="15" dirty="0">
                          <a:solidFill>
                            <a:srgbClr val="000000"/>
                          </a:solidFill>
                          <a:effectLst/>
                          <a:latin typeface="Arial" panose="020B0604020202020204" pitchFamily="34" charset="0"/>
                          <a:ea typeface="Arial MT"/>
                          <a:cs typeface="Arial MT"/>
                        </a:rPr>
                        <a:t> </a:t>
                      </a:r>
                      <a:r>
                        <a:rPr lang="fr-FR" sz="1100" b="1" dirty="0">
                          <a:solidFill>
                            <a:srgbClr val="000000"/>
                          </a:solidFill>
                          <a:effectLst/>
                          <a:latin typeface="Arial" panose="020B0604020202020204" pitchFamily="34" charset="0"/>
                          <a:ea typeface="Arial MT"/>
                          <a:cs typeface="Arial MT"/>
                        </a:rPr>
                        <a:t>adaptations</a:t>
                      </a:r>
                      <a:r>
                        <a:rPr lang="fr-FR" sz="1100" b="1" spc="15" dirty="0">
                          <a:solidFill>
                            <a:srgbClr val="000000"/>
                          </a:solidFill>
                          <a:effectLst/>
                          <a:latin typeface="Arial" panose="020B0604020202020204" pitchFamily="34" charset="0"/>
                          <a:ea typeface="Arial MT"/>
                          <a:cs typeface="Arial MT"/>
                        </a:rPr>
                        <a:t> </a:t>
                      </a:r>
                      <a:r>
                        <a:rPr lang="fr-FR" sz="1100" b="1" dirty="0">
                          <a:solidFill>
                            <a:srgbClr val="000000"/>
                          </a:solidFill>
                          <a:effectLst/>
                          <a:latin typeface="Arial" panose="020B0604020202020204" pitchFamily="34" charset="0"/>
                          <a:ea typeface="Arial MT"/>
                          <a:cs typeface="Arial MT"/>
                        </a:rPr>
                        <a:t>aux</a:t>
                      </a:r>
                      <a:r>
                        <a:rPr lang="fr-FR" sz="1100" b="1" spc="5" dirty="0">
                          <a:solidFill>
                            <a:srgbClr val="000000"/>
                          </a:solidFill>
                          <a:effectLst/>
                          <a:latin typeface="Arial" panose="020B0604020202020204" pitchFamily="34" charset="0"/>
                          <a:ea typeface="Arial MT"/>
                          <a:cs typeface="Arial MT"/>
                        </a:rPr>
                        <a:t> </a:t>
                      </a:r>
                      <a:r>
                        <a:rPr lang="fr-FR" sz="1100" b="1" dirty="0">
                          <a:solidFill>
                            <a:srgbClr val="000000"/>
                          </a:solidFill>
                          <a:effectLst/>
                          <a:latin typeface="Arial" panose="020B0604020202020204" pitchFamily="34" charset="0"/>
                          <a:ea typeface="Arial MT"/>
                          <a:cs typeface="Arial MT"/>
                        </a:rPr>
                        <a:t>difficultés</a:t>
                      </a:r>
                      <a:r>
                        <a:rPr lang="fr-FR" sz="1100" b="1" spc="15" dirty="0">
                          <a:solidFill>
                            <a:srgbClr val="000000"/>
                          </a:solidFill>
                          <a:effectLst/>
                          <a:latin typeface="Arial" panose="020B0604020202020204" pitchFamily="34" charset="0"/>
                          <a:ea typeface="Arial MT"/>
                          <a:cs typeface="Arial MT"/>
                        </a:rPr>
                        <a:t> </a:t>
                      </a:r>
                      <a:r>
                        <a:rPr lang="fr-FR" sz="1100" b="1" dirty="0">
                          <a:solidFill>
                            <a:srgbClr val="000000"/>
                          </a:solidFill>
                          <a:effectLst/>
                          <a:latin typeface="Arial" panose="020B0604020202020204" pitchFamily="34" charset="0"/>
                          <a:ea typeface="Arial MT"/>
                          <a:cs typeface="Arial MT"/>
                        </a:rPr>
                        <a:t>en</a:t>
                      </a:r>
                      <a:r>
                        <a:rPr lang="fr-FR" sz="1100" b="1" spc="10" dirty="0">
                          <a:solidFill>
                            <a:srgbClr val="000000"/>
                          </a:solidFill>
                          <a:effectLst/>
                          <a:latin typeface="Arial" panose="020B0604020202020204" pitchFamily="34" charset="0"/>
                          <a:ea typeface="Arial MT"/>
                          <a:cs typeface="Arial MT"/>
                        </a:rPr>
                        <a:t> </a:t>
                      </a:r>
                      <a:r>
                        <a:rPr lang="fr-FR" sz="1100" b="1" dirty="0">
                          <a:solidFill>
                            <a:srgbClr val="000000"/>
                          </a:solidFill>
                          <a:effectLst/>
                          <a:latin typeface="Arial" panose="020B0604020202020204" pitchFamily="34" charset="0"/>
                          <a:ea typeface="Arial MT"/>
                          <a:cs typeface="Arial MT"/>
                        </a:rPr>
                        <a:t>français</a:t>
                      </a:r>
                      <a:endParaRPr lang="fr-FR" sz="1100" dirty="0">
                        <a:effectLst/>
                        <a:latin typeface="Arial MT"/>
                        <a:ea typeface="Arial MT"/>
                        <a:cs typeface="Arial M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3F3"/>
                    </a:solidFill>
                  </a:tcPr>
                </a:tc>
                <a:tc hMerge="1">
                  <a:txBody>
                    <a:bodyPr/>
                    <a:lstStyle/>
                    <a:p>
                      <a:endParaRPr lang="fr-FR"/>
                    </a:p>
                  </a:txBody>
                  <a:tcPr>
                    <a:lnL w="12700" cap="flat" cmpd="sng" algn="ctr">
                      <a:solidFill>
                        <a:srgbClr val="000000"/>
                      </a:solidFill>
                      <a:prstDash val="solid"/>
                      <a:round/>
                      <a:headEnd type="none" w="med" len="med"/>
                      <a:tailEnd type="none" w="med" len="med"/>
                    </a:lnL>
                    <a:lnT w="12700" cap="flat" cmpd="dbl" algn="ctr">
                      <a:solidFill>
                        <a:srgbClr val="000000"/>
                      </a:solidFill>
                      <a:prstDash val="solid"/>
                      <a:round/>
                      <a:headEnd type="none" w="med" len="med"/>
                      <a:tailEnd type="none" w="med" len="med"/>
                    </a:lnT>
                  </a:tcPr>
                </a:tc>
                <a:extLst>
                  <a:ext uri="{0D108BD9-81ED-4DB2-BD59-A6C34878D82A}">
                    <a16:rowId xmlns:a16="http://schemas.microsoft.com/office/drawing/2014/main" val="46872577"/>
                  </a:ext>
                </a:extLst>
              </a:tr>
            </a:tbl>
          </a:graphicData>
        </a:graphic>
      </p:graphicFrame>
      <p:graphicFrame>
        <p:nvGraphicFramePr>
          <p:cNvPr id="12" name="Tableau 11">
            <a:extLst>
              <a:ext uri="{FF2B5EF4-FFF2-40B4-BE49-F238E27FC236}">
                <a16:creationId xmlns:a16="http://schemas.microsoft.com/office/drawing/2014/main" id="{384DCEC3-E4DA-4D98-ACC9-84495C7B0847}"/>
              </a:ext>
            </a:extLst>
          </p:cNvPr>
          <p:cNvGraphicFramePr>
            <a:graphicFrameLocks noGrp="1"/>
          </p:cNvGraphicFramePr>
          <p:nvPr>
            <p:extLst>
              <p:ext uri="{D42A27DB-BD31-4B8C-83A1-F6EECF244321}">
                <p14:modId xmlns:p14="http://schemas.microsoft.com/office/powerpoint/2010/main" val="3871209414"/>
              </p:ext>
            </p:extLst>
          </p:nvPr>
        </p:nvGraphicFramePr>
        <p:xfrm>
          <a:off x="609600" y="4748953"/>
          <a:ext cx="10877006" cy="1060868"/>
        </p:xfrm>
        <a:graphic>
          <a:graphicData uri="http://schemas.openxmlformats.org/drawingml/2006/table">
            <a:tbl>
              <a:tblPr firstRow="1" firstCol="1" lastRow="1" lastCol="1" bandRow="1" bandCol="1"/>
              <a:tblGrid>
                <a:gridCol w="4301260">
                  <a:extLst>
                    <a:ext uri="{9D8B030D-6E8A-4147-A177-3AD203B41FA5}">
                      <a16:colId xmlns:a16="http://schemas.microsoft.com/office/drawing/2014/main" val="3817335250"/>
                    </a:ext>
                  </a:extLst>
                </a:gridCol>
                <a:gridCol w="6575746">
                  <a:extLst>
                    <a:ext uri="{9D8B030D-6E8A-4147-A177-3AD203B41FA5}">
                      <a16:colId xmlns:a16="http://schemas.microsoft.com/office/drawing/2014/main" val="1127728645"/>
                    </a:ext>
                  </a:extLst>
                </a:gridCol>
              </a:tblGrid>
              <a:tr h="556054">
                <a:tc gridSpan="2">
                  <a:txBody>
                    <a:bodyPr/>
                    <a:lstStyle/>
                    <a:p>
                      <a:pPr marL="4445" marR="107315" indent="34290">
                        <a:lnSpc>
                          <a:spcPct val="97000"/>
                        </a:lnSpc>
                        <a:spcBef>
                          <a:spcPts val="95"/>
                        </a:spcBef>
                        <a:spcAft>
                          <a:spcPts val="0"/>
                        </a:spcAft>
                      </a:pPr>
                      <a:r>
                        <a:rPr lang="fr-FR" sz="1000" dirty="0">
                          <a:effectLst/>
                          <a:latin typeface="Arial MT"/>
                          <a:ea typeface="Arial MT"/>
                          <a:cs typeface="Arial MT"/>
                        </a:rPr>
                        <a:t>Contenus : Ce niveau 2 s'adresse aux enseignants capables d identifier précisément le ou les besoins lies a</a:t>
                      </a:r>
                      <a:r>
                        <a:rPr lang="fr-FR" sz="1000" spc="5" dirty="0">
                          <a:effectLst/>
                          <a:latin typeface="Arial MT"/>
                          <a:ea typeface="Arial MT"/>
                          <a:cs typeface="Arial MT"/>
                        </a:rPr>
                        <a:t> </a:t>
                      </a:r>
                      <a:r>
                        <a:rPr lang="fr-FR" sz="1000" dirty="0">
                          <a:effectLst/>
                          <a:latin typeface="Arial MT"/>
                          <a:ea typeface="Arial MT"/>
                          <a:cs typeface="Arial MT"/>
                        </a:rPr>
                        <a:t>une</a:t>
                      </a:r>
                      <a:r>
                        <a:rPr lang="fr-FR" sz="1000" spc="-30" dirty="0">
                          <a:effectLst/>
                          <a:latin typeface="Arial MT"/>
                          <a:ea typeface="Arial MT"/>
                          <a:cs typeface="Arial MT"/>
                        </a:rPr>
                        <a:t> </a:t>
                      </a:r>
                      <a:r>
                        <a:rPr lang="fr-FR" sz="1000" dirty="0">
                          <a:effectLst/>
                          <a:latin typeface="Arial MT"/>
                          <a:ea typeface="Arial MT"/>
                          <a:cs typeface="Arial MT"/>
                        </a:rPr>
                        <a:t>difficulté</a:t>
                      </a:r>
                      <a:r>
                        <a:rPr lang="fr-FR" sz="1000" spc="-20" dirty="0">
                          <a:effectLst/>
                          <a:latin typeface="Arial MT"/>
                          <a:ea typeface="Arial MT"/>
                          <a:cs typeface="Arial MT"/>
                        </a:rPr>
                        <a:t> </a:t>
                      </a:r>
                      <a:r>
                        <a:rPr lang="fr-FR" sz="1000" dirty="0">
                          <a:effectLst/>
                          <a:latin typeface="Arial MT"/>
                          <a:ea typeface="Arial MT"/>
                          <a:cs typeface="Arial MT"/>
                        </a:rPr>
                        <a:t>en</a:t>
                      </a:r>
                      <a:r>
                        <a:rPr lang="fr-FR" sz="1000" spc="-20" dirty="0">
                          <a:effectLst/>
                          <a:latin typeface="Arial MT"/>
                          <a:ea typeface="Arial MT"/>
                          <a:cs typeface="Arial MT"/>
                        </a:rPr>
                        <a:t> </a:t>
                      </a:r>
                      <a:r>
                        <a:rPr lang="fr-FR" sz="1000" dirty="0">
                          <a:effectLst/>
                          <a:latin typeface="Arial MT"/>
                          <a:ea typeface="Arial MT"/>
                          <a:cs typeface="Arial MT"/>
                        </a:rPr>
                        <a:t>français.</a:t>
                      </a:r>
                    </a:p>
                    <a:p>
                      <a:pPr marL="4445" marR="107315" indent="34290">
                        <a:lnSpc>
                          <a:spcPct val="97000"/>
                        </a:lnSpc>
                        <a:spcBef>
                          <a:spcPts val="95"/>
                        </a:spcBef>
                        <a:spcAft>
                          <a:spcPts val="0"/>
                        </a:spcAft>
                      </a:pPr>
                      <a:r>
                        <a:rPr lang="fr-FR" sz="1000" dirty="0">
                          <a:effectLst/>
                          <a:latin typeface="Arial MT"/>
                          <a:ea typeface="Arial MT"/>
                          <a:cs typeface="Arial MT"/>
                        </a:rPr>
                        <a:t>Temps</a:t>
                      </a:r>
                      <a:r>
                        <a:rPr lang="fr-FR" sz="1000" spc="-15" dirty="0">
                          <a:effectLst/>
                          <a:latin typeface="Arial MT"/>
                          <a:ea typeface="Arial MT"/>
                          <a:cs typeface="Arial MT"/>
                        </a:rPr>
                        <a:t> </a:t>
                      </a:r>
                      <a:r>
                        <a:rPr lang="fr-FR" sz="1000" dirty="0">
                          <a:effectLst/>
                          <a:latin typeface="Arial MT"/>
                          <a:ea typeface="Arial MT"/>
                          <a:cs typeface="Arial MT"/>
                        </a:rPr>
                        <a:t>1</a:t>
                      </a:r>
                      <a:r>
                        <a:rPr lang="fr-FR" sz="1000" spc="-30" dirty="0">
                          <a:effectLst/>
                          <a:latin typeface="Arial MT"/>
                          <a:ea typeface="Arial MT"/>
                          <a:cs typeface="Arial MT"/>
                        </a:rPr>
                        <a:t> </a:t>
                      </a:r>
                      <a:r>
                        <a:rPr lang="fr-FR" sz="1000" dirty="0">
                          <a:effectLst/>
                          <a:latin typeface="Arial MT"/>
                          <a:ea typeface="Arial MT"/>
                          <a:cs typeface="Arial MT"/>
                        </a:rPr>
                        <a:t>en</a:t>
                      </a:r>
                      <a:r>
                        <a:rPr lang="fr-FR" sz="1000" spc="-25" dirty="0">
                          <a:effectLst/>
                          <a:latin typeface="Arial MT"/>
                          <a:ea typeface="Arial MT"/>
                          <a:cs typeface="Arial MT"/>
                        </a:rPr>
                        <a:t> </a:t>
                      </a:r>
                      <a:r>
                        <a:rPr lang="fr-FR" sz="1000" dirty="0">
                          <a:effectLst/>
                          <a:latin typeface="Arial MT"/>
                          <a:ea typeface="Arial MT"/>
                          <a:cs typeface="Arial MT"/>
                        </a:rPr>
                        <a:t>présentiel</a:t>
                      </a:r>
                      <a:r>
                        <a:rPr lang="fr-FR" sz="1000" spc="-30" dirty="0">
                          <a:effectLst/>
                          <a:latin typeface="Arial MT"/>
                          <a:ea typeface="Arial MT"/>
                          <a:cs typeface="Arial MT"/>
                        </a:rPr>
                        <a:t> </a:t>
                      </a:r>
                      <a:r>
                        <a:rPr lang="fr-FR" sz="1000" dirty="0">
                          <a:effectLst/>
                          <a:latin typeface="Arial MT"/>
                          <a:ea typeface="Arial MT"/>
                          <a:cs typeface="Arial MT"/>
                        </a:rPr>
                        <a:t>:</a:t>
                      </a:r>
                      <a:r>
                        <a:rPr lang="fr-FR" sz="1000" spc="-20" dirty="0">
                          <a:effectLst/>
                          <a:latin typeface="Arial MT"/>
                          <a:ea typeface="Arial MT"/>
                          <a:cs typeface="Arial MT"/>
                        </a:rPr>
                        <a:t> </a:t>
                      </a:r>
                      <a:r>
                        <a:rPr lang="fr-FR" sz="1000" dirty="0">
                          <a:effectLst/>
                          <a:latin typeface="Arial MT"/>
                          <a:ea typeface="Arial MT"/>
                          <a:cs typeface="Arial MT"/>
                        </a:rPr>
                        <a:t>appréhender</a:t>
                      </a:r>
                      <a:r>
                        <a:rPr lang="fr-FR" sz="1000" spc="-15" dirty="0">
                          <a:effectLst/>
                          <a:latin typeface="Arial MT"/>
                          <a:ea typeface="Arial MT"/>
                          <a:cs typeface="Arial MT"/>
                        </a:rPr>
                        <a:t> </a:t>
                      </a:r>
                      <a:r>
                        <a:rPr lang="fr-FR" sz="1000" dirty="0">
                          <a:effectLst/>
                          <a:latin typeface="Arial MT"/>
                          <a:ea typeface="Arial MT"/>
                          <a:cs typeface="Arial MT"/>
                        </a:rPr>
                        <a:t>différentes</a:t>
                      </a:r>
                      <a:r>
                        <a:rPr lang="fr-FR" sz="1000" spc="-15" dirty="0">
                          <a:effectLst/>
                          <a:latin typeface="Arial MT"/>
                          <a:ea typeface="Arial MT"/>
                          <a:cs typeface="Arial MT"/>
                        </a:rPr>
                        <a:t> </a:t>
                      </a:r>
                      <a:r>
                        <a:rPr lang="fr-FR" sz="1000" dirty="0">
                          <a:effectLst/>
                          <a:latin typeface="Arial MT"/>
                          <a:ea typeface="Arial MT"/>
                          <a:cs typeface="Arial MT"/>
                        </a:rPr>
                        <a:t>adaptations</a:t>
                      </a:r>
                      <a:r>
                        <a:rPr lang="fr-FR" sz="1000" spc="-20" dirty="0">
                          <a:effectLst/>
                          <a:latin typeface="Arial MT"/>
                          <a:ea typeface="Arial MT"/>
                          <a:cs typeface="Arial MT"/>
                        </a:rPr>
                        <a:t> </a:t>
                      </a:r>
                      <a:r>
                        <a:rPr lang="fr-FR" sz="1000" dirty="0">
                          <a:effectLst/>
                          <a:latin typeface="Arial MT"/>
                          <a:ea typeface="Arial MT"/>
                          <a:cs typeface="Arial MT"/>
                        </a:rPr>
                        <a:t>et</a:t>
                      </a:r>
                      <a:r>
                        <a:rPr lang="fr-FR" sz="1000" spc="-20" dirty="0">
                          <a:effectLst/>
                          <a:latin typeface="Arial MT"/>
                          <a:ea typeface="Arial MT"/>
                          <a:cs typeface="Arial MT"/>
                        </a:rPr>
                        <a:t> </a:t>
                      </a:r>
                      <a:r>
                        <a:rPr lang="fr-FR" sz="1000" dirty="0">
                          <a:effectLst/>
                          <a:latin typeface="Arial MT"/>
                          <a:ea typeface="Arial MT"/>
                          <a:cs typeface="Arial MT"/>
                        </a:rPr>
                        <a:t>les</a:t>
                      </a:r>
                      <a:r>
                        <a:rPr lang="fr-FR" sz="1000" spc="-15" dirty="0">
                          <a:effectLst/>
                          <a:latin typeface="Arial MT"/>
                          <a:ea typeface="Arial MT"/>
                          <a:cs typeface="Arial MT"/>
                        </a:rPr>
                        <a:t> </a:t>
                      </a:r>
                      <a:r>
                        <a:rPr lang="fr-FR" sz="1000" dirty="0">
                          <a:effectLst/>
                          <a:latin typeface="Arial MT"/>
                          <a:ea typeface="Arial MT"/>
                          <a:cs typeface="Arial MT"/>
                        </a:rPr>
                        <a:t>corréler</a:t>
                      </a:r>
                      <a:r>
                        <a:rPr lang="fr-FR" sz="1000" spc="-15" dirty="0">
                          <a:effectLst/>
                          <a:latin typeface="Arial MT"/>
                          <a:ea typeface="Arial MT"/>
                          <a:cs typeface="Arial MT"/>
                        </a:rPr>
                        <a:t> </a:t>
                      </a:r>
                      <a:r>
                        <a:rPr lang="fr-FR" sz="1000" dirty="0">
                          <a:effectLst/>
                          <a:latin typeface="Arial MT"/>
                          <a:ea typeface="Arial MT"/>
                          <a:cs typeface="Arial MT"/>
                        </a:rPr>
                        <a:t>aux</a:t>
                      </a:r>
                      <a:r>
                        <a:rPr lang="fr-FR" sz="1000" spc="-20" dirty="0">
                          <a:effectLst/>
                          <a:latin typeface="Arial MT"/>
                          <a:ea typeface="Arial MT"/>
                          <a:cs typeface="Arial MT"/>
                        </a:rPr>
                        <a:t> </a:t>
                      </a:r>
                      <a:r>
                        <a:rPr lang="fr-FR" sz="1000" dirty="0">
                          <a:effectLst/>
                          <a:latin typeface="Arial MT"/>
                          <a:ea typeface="Arial MT"/>
                          <a:cs typeface="Arial MT"/>
                        </a:rPr>
                        <a:t>besoins</a:t>
                      </a:r>
                      <a:r>
                        <a:rPr lang="fr-FR" sz="1000" spc="-260" dirty="0">
                          <a:effectLst/>
                          <a:latin typeface="Arial MT"/>
                          <a:ea typeface="Arial MT"/>
                          <a:cs typeface="Arial MT"/>
                        </a:rPr>
                        <a:t> </a:t>
                      </a:r>
                      <a:r>
                        <a:rPr lang="fr-FR" sz="1000" dirty="0">
                          <a:effectLst/>
                          <a:latin typeface="Arial MT"/>
                          <a:ea typeface="Arial MT"/>
                          <a:cs typeface="Arial MT"/>
                        </a:rPr>
                        <a:t>de</a:t>
                      </a:r>
                      <a:r>
                        <a:rPr lang="fr-FR" sz="1000" spc="-10" dirty="0">
                          <a:effectLst/>
                          <a:latin typeface="Arial MT"/>
                          <a:ea typeface="Arial MT"/>
                          <a:cs typeface="Arial MT"/>
                        </a:rPr>
                        <a:t> </a:t>
                      </a:r>
                      <a:r>
                        <a:rPr lang="fr-FR" sz="1000" dirty="0">
                          <a:effectLst/>
                          <a:latin typeface="Arial MT"/>
                          <a:ea typeface="Arial MT"/>
                          <a:cs typeface="Arial MT"/>
                        </a:rPr>
                        <a:t>l’élève.</a:t>
                      </a:r>
                      <a:r>
                        <a:rPr lang="fr-FR" sz="1000" spc="-5" dirty="0">
                          <a:effectLst/>
                          <a:latin typeface="Arial MT"/>
                          <a:ea typeface="Arial MT"/>
                          <a:cs typeface="Arial MT"/>
                        </a:rPr>
                        <a:t> </a:t>
                      </a:r>
                    </a:p>
                    <a:p>
                      <a:pPr marL="4445" marR="107315" indent="34290">
                        <a:lnSpc>
                          <a:spcPct val="97000"/>
                        </a:lnSpc>
                        <a:spcBef>
                          <a:spcPts val="95"/>
                        </a:spcBef>
                        <a:spcAft>
                          <a:spcPts val="0"/>
                        </a:spcAft>
                      </a:pPr>
                      <a:r>
                        <a:rPr lang="fr-FR" sz="1000" dirty="0">
                          <a:effectLst/>
                          <a:latin typeface="Arial MT"/>
                          <a:ea typeface="Arial MT"/>
                          <a:cs typeface="Arial MT"/>
                        </a:rPr>
                        <a:t>Temps 2</a:t>
                      </a:r>
                      <a:r>
                        <a:rPr lang="fr-FR" sz="1000" spc="-15" dirty="0">
                          <a:effectLst/>
                          <a:latin typeface="Arial MT"/>
                          <a:ea typeface="Arial MT"/>
                          <a:cs typeface="Arial MT"/>
                        </a:rPr>
                        <a:t> </a:t>
                      </a:r>
                      <a:r>
                        <a:rPr lang="fr-FR" sz="1000" dirty="0">
                          <a:effectLst/>
                          <a:latin typeface="Arial MT"/>
                          <a:ea typeface="Arial MT"/>
                          <a:cs typeface="Arial MT"/>
                        </a:rPr>
                        <a:t>avec analyse</a:t>
                      </a:r>
                      <a:r>
                        <a:rPr lang="fr-FR" sz="1000" spc="-5" dirty="0">
                          <a:effectLst/>
                          <a:latin typeface="Arial MT"/>
                          <a:ea typeface="Arial MT"/>
                          <a:cs typeface="Arial MT"/>
                        </a:rPr>
                        <a:t> </a:t>
                      </a:r>
                      <a:r>
                        <a:rPr lang="fr-FR" sz="1000" dirty="0">
                          <a:effectLst/>
                          <a:latin typeface="Arial MT"/>
                          <a:ea typeface="Arial MT"/>
                          <a:cs typeface="Arial MT"/>
                        </a:rPr>
                        <a:t>de</a:t>
                      </a:r>
                      <a:r>
                        <a:rPr lang="fr-FR" sz="1000" spc="-5" dirty="0">
                          <a:effectLst/>
                          <a:latin typeface="Arial MT"/>
                          <a:ea typeface="Arial MT"/>
                          <a:cs typeface="Arial MT"/>
                        </a:rPr>
                        <a:t> </a:t>
                      </a:r>
                      <a:r>
                        <a:rPr lang="fr-FR" sz="1000" dirty="0">
                          <a:effectLst/>
                          <a:latin typeface="Arial MT"/>
                          <a:ea typeface="Arial MT"/>
                          <a:cs typeface="Arial MT"/>
                        </a:rPr>
                        <a:t>vidéos.</a:t>
                      </a:r>
                      <a:endParaRPr lang="fr-FR" sz="1100" dirty="0">
                        <a:effectLst/>
                        <a:latin typeface="Arial MT"/>
                        <a:ea typeface="Arial MT"/>
                        <a:cs typeface="Arial MT"/>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tcPr>
                </a:tc>
                <a:tc hMerge="1">
                  <a:txBody>
                    <a:bodyPr/>
                    <a:lstStyle/>
                    <a:p>
                      <a:endParaRPr lang="fr-FR"/>
                    </a:p>
                  </a:txBody>
                  <a:tcPr>
                    <a:lnL w="12700" cap="flat" cmpd="sng" algn="ctr">
                      <a:solidFill>
                        <a:srgbClr val="000000"/>
                      </a:solidFill>
                      <a:prstDash val="solid"/>
                      <a:round/>
                      <a:headEnd type="none" w="med" len="med"/>
                      <a:tailEnd type="none" w="med" len="med"/>
                    </a:lnL>
                  </a:tcPr>
                </a:tc>
                <a:extLst>
                  <a:ext uri="{0D108BD9-81ED-4DB2-BD59-A6C34878D82A}">
                    <a16:rowId xmlns:a16="http://schemas.microsoft.com/office/drawing/2014/main" val="1107165312"/>
                  </a:ext>
                </a:extLst>
              </a:tr>
              <a:tr h="198810">
                <a:tc gridSpan="2">
                  <a:txBody>
                    <a:bodyPr/>
                    <a:lstStyle/>
                    <a:p>
                      <a:pPr marL="38735">
                        <a:spcBef>
                          <a:spcPts val="140"/>
                        </a:spcBef>
                      </a:pPr>
                      <a:r>
                        <a:rPr lang="fr-FR" sz="1000" dirty="0">
                          <a:effectLst/>
                          <a:latin typeface="Arial MT"/>
                          <a:ea typeface="Arial MT"/>
                          <a:cs typeface="Arial MT"/>
                        </a:rPr>
                        <a:t>Observations :</a:t>
                      </a:r>
                      <a:endParaRPr lang="fr-FR" sz="1100" dirty="0">
                        <a:effectLst/>
                        <a:latin typeface="Arial MT"/>
                        <a:ea typeface="Arial MT"/>
                        <a:cs typeface="Arial M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tcPr>
                </a:tc>
                <a:tc hMerge="1">
                  <a:txBody>
                    <a:bodyPr/>
                    <a:lstStyle/>
                    <a:p>
                      <a:endParaRPr lang="fr-FR"/>
                    </a:p>
                  </a:txBody>
                  <a:tcPr>
                    <a:lnL w="12700" cap="flat" cmpd="sng" algn="ctr">
                      <a:solidFill>
                        <a:srgbClr val="000000"/>
                      </a:solidFill>
                      <a:prstDash val="solid"/>
                      <a:round/>
                      <a:headEnd type="none" w="med" len="med"/>
                      <a:tailEnd type="none" w="med" len="med"/>
                    </a:lnL>
                  </a:tcPr>
                </a:tc>
                <a:extLst>
                  <a:ext uri="{0D108BD9-81ED-4DB2-BD59-A6C34878D82A}">
                    <a16:rowId xmlns:a16="http://schemas.microsoft.com/office/drawing/2014/main" val="2842207951"/>
                  </a:ext>
                </a:extLst>
              </a:tr>
              <a:tr h="306004">
                <a:tc>
                  <a:txBody>
                    <a:bodyPr/>
                    <a:lstStyle/>
                    <a:p>
                      <a:pPr marL="38735">
                        <a:spcBef>
                          <a:spcPts val="140"/>
                        </a:spcBef>
                      </a:pPr>
                      <a:r>
                        <a:rPr lang="fr-FR" sz="1000" dirty="0">
                          <a:effectLst/>
                          <a:latin typeface="Arial MT"/>
                          <a:ea typeface="Arial MT"/>
                          <a:cs typeface="Arial MT"/>
                        </a:rPr>
                        <a:t>Durée</a:t>
                      </a:r>
                      <a:r>
                        <a:rPr lang="fr-FR" sz="1000" spc="-15" dirty="0">
                          <a:effectLst/>
                          <a:latin typeface="Arial MT"/>
                          <a:ea typeface="Arial MT"/>
                          <a:cs typeface="Arial MT"/>
                        </a:rPr>
                        <a:t> </a:t>
                      </a:r>
                      <a:r>
                        <a:rPr lang="fr-FR" sz="1000" dirty="0">
                          <a:effectLst/>
                          <a:latin typeface="Arial MT"/>
                          <a:ea typeface="Arial MT"/>
                          <a:cs typeface="Arial MT"/>
                        </a:rPr>
                        <a:t>:</a:t>
                      </a:r>
                      <a:r>
                        <a:rPr lang="fr-FR" sz="1000" spc="-15" dirty="0">
                          <a:effectLst/>
                          <a:latin typeface="Arial MT"/>
                          <a:ea typeface="Arial MT"/>
                          <a:cs typeface="Arial MT"/>
                        </a:rPr>
                        <a:t> </a:t>
                      </a:r>
                      <a:r>
                        <a:rPr lang="fr-FR" sz="1000" dirty="0">
                          <a:effectLst/>
                          <a:latin typeface="Arial MT"/>
                          <a:ea typeface="Arial MT"/>
                          <a:cs typeface="Arial MT"/>
                        </a:rPr>
                        <a:t>6</a:t>
                      </a:r>
                      <a:r>
                        <a:rPr lang="fr-FR" sz="1000" spc="-10" dirty="0">
                          <a:effectLst/>
                          <a:latin typeface="Arial MT"/>
                          <a:ea typeface="Arial MT"/>
                          <a:cs typeface="Arial MT"/>
                        </a:rPr>
                        <a:t> </a:t>
                      </a:r>
                      <a:r>
                        <a:rPr lang="fr-FR" sz="1000" dirty="0">
                          <a:effectLst/>
                          <a:latin typeface="Arial MT"/>
                          <a:ea typeface="Arial MT"/>
                          <a:cs typeface="Arial MT"/>
                        </a:rPr>
                        <a:t>heures</a:t>
                      </a:r>
                      <a:r>
                        <a:rPr lang="fr-FR" sz="1000" dirty="0">
                          <a:effectLst/>
                          <a:latin typeface="Times New Roman" panose="02020603050405020304" pitchFamily="18" charset="0"/>
                        </a:rPr>
                        <a:t> </a:t>
                      </a:r>
                      <a:endParaRPr lang="fr-FR" sz="1100" dirty="0">
                        <a:effectLst/>
                        <a:latin typeface="Arial M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0640">
                        <a:spcBef>
                          <a:spcPts val="135"/>
                        </a:spcBef>
                        <a:spcAft>
                          <a:spcPts val="0"/>
                        </a:spcAft>
                      </a:pPr>
                      <a:r>
                        <a:rPr lang="fr-FR" sz="1000" dirty="0">
                          <a:effectLst/>
                          <a:latin typeface="Arial MT"/>
                          <a:ea typeface="Arial MT"/>
                          <a:cs typeface="Arial MT"/>
                        </a:rPr>
                        <a:t>Lieu</a:t>
                      </a:r>
                      <a:r>
                        <a:rPr lang="fr-FR" sz="1000" spc="-15" dirty="0">
                          <a:effectLst/>
                          <a:latin typeface="Arial MT"/>
                          <a:ea typeface="Arial MT"/>
                          <a:cs typeface="Arial MT"/>
                        </a:rPr>
                        <a:t> </a:t>
                      </a:r>
                      <a:r>
                        <a:rPr lang="fr-FR" sz="1000" dirty="0">
                          <a:effectLst/>
                          <a:latin typeface="Arial MT"/>
                          <a:ea typeface="Arial MT"/>
                          <a:cs typeface="Arial MT"/>
                        </a:rPr>
                        <a:t>:</a:t>
                      </a:r>
                      <a:r>
                        <a:rPr lang="fr-FR" sz="1000" spc="-20" dirty="0">
                          <a:effectLst/>
                          <a:latin typeface="Arial MT"/>
                          <a:ea typeface="Arial MT"/>
                          <a:cs typeface="Arial MT"/>
                        </a:rPr>
                        <a:t> </a:t>
                      </a:r>
                      <a:r>
                        <a:rPr lang="fr-FR" sz="1000" dirty="0">
                          <a:effectLst/>
                          <a:latin typeface="Arial MT"/>
                          <a:ea typeface="Arial MT"/>
                          <a:cs typeface="Arial MT"/>
                        </a:rPr>
                        <a:t>A</a:t>
                      </a:r>
                      <a:r>
                        <a:rPr lang="fr-FR" sz="1000" spc="-20" dirty="0">
                          <a:effectLst/>
                          <a:latin typeface="Arial MT"/>
                          <a:ea typeface="Arial MT"/>
                          <a:cs typeface="Arial MT"/>
                        </a:rPr>
                        <a:t> </a:t>
                      </a:r>
                      <a:r>
                        <a:rPr lang="fr-FR" sz="1000" dirty="0">
                          <a:effectLst/>
                          <a:latin typeface="Arial MT"/>
                          <a:ea typeface="Arial MT"/>
                          <a:cs typeface="Arial MT"/>
                        </a:rPr>
                        <a:t>définir</a:t>
                      </a:r>
                      <a:endParaRPr lang="fr-FR" sz="1100" dirty="0">
                        <a:effectLst/>
                        <a:latin typeface="Arial MT"/>
                        <a:ea typeface="Arial MT"/>
                        <a:cs typeface="Arial M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79647738"/>
                  </a:ext>
                </a:extLst>
              </a:tr>
            </a:tbl>
          </a:graphicData>
        </a:graphic>
      </p:graphicFrame>
      <p:sp>
        <p:nvSpPr>
          <p:cNvPr id="13" name="Rectangle 2">
            <a:extLst>
              <a:ext uri="{FF2B5EF4-FFF2-40B4-BE49-F238E27FC236}">
                <a16:creationId xmlns:a16="http://schemas.microsoft.com/office/drawing/2014/main" id="{68B2C945-1881-4DFC-9BE4-B6FB15871279}"/>
              </a:ext>
            </a:extLst>
          </p:cNvPr>
          <p:cNvSpPr>
            <a:spLocks noChangeArrowheads="1"/>
          </p:cNvSpPr>
          <p:nvPr/>
        </p:nvSpPr>
        <p:spPr bwMode="auto">
          <a:xfrm>
            <a:off x="2874963" y="3533775"/>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469752" tIns="825240" rIns="507840" bIns="710976"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fr-FR" altLang="fr-FR" sz="1000" b="0" i="0" u="none" strike="noStrike" cap="none" normalizeH="0" baseline="0">
                <a:ln>
                  <a:noFill/>
                </a:ln>
                <a:solidFill>
                  <a:schemeClr val="tx1"/>
                </a:solidFill>
                <a:effectLst/>
                <a:latin typeface="Arial" panose="020B0604020202020204" pitchFamily="34" charset="0"/>
                <a:ea typeface="Arial MT"/>
                <a:cs typeface="Arial MT"/>
              </a:rPr>
            </a:br>
            <a:endParaRPr kumimoji="0" lang="fr-FR" altLang="fr-FR"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0037756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a:extLst>
              <a:ext uri="{FF2B5EF4-FFF2-40B4-BE49-F238E27FC236}">
                <a16:creationId xmlns:a16="http://schemas.microsoft.com/office/drawing/2014/main" id="{3372CB62-92BB-488D-B3BB-6C718E67CA6A}"/>
              </a:ext>
            </a:extLst>
          </p:cNvPr>
          <p:cNvSpPr txBox="1"/>
          <p:nvPr/>
        </p:nvSpPr>
        <p:spPr>
          <a:xfrm>
            <a:off x="4854744" y="141586"/>
            <a:ext cx="2482511" cy="307777"/>
          </a:xfrm>
          <a:prstGeom prst="rect">
            <a:avLst/>
          </a:prstGeom>
          <a:noFill/>
        </p:spPr>
        <p:txBody>
          <a:bodyPr wrap="square" rtlCol="0">
            <a:spAutoFit/>
          </a:bodyPr>
          <a:lstStyle/>
          <a:p>
            <a:r>
              <a:rPr lang="fr-FR" sz="1400" dirty="0"/>
              <a:t>DISPOSITIFS du PAF 2022-2023</a:t>
            </a:r>
          </a:p>
        </p:txBody>
      </p:sp>
      <p:sp>
        <p:nvSpPr>
          <p:cNvPr id="4" name="Espace réservé du numéro de diapositive 3">
            <a:extLst>
              <a:ext uri="{FF2B5EF4-FFF2-40B4-BE49-F238E27FC236}">
                <a16:creationId xmlns:a16="http://schemas.microsoft.com/office/drawing/2014/main" id="{F123A287-31E5-493B-91F4-2D2C51AEA54F}"/>
              </a:ext>
            </a:extLst>
          </p:cNvPr>
          <p:cNvSpPr>
            <a:spLocks noGrp="1"/>
          </p:cNvSpPr>
          <p:nvPr>
            <p:ph type="sldNum" sz="quarter" idx="12"/>
          </p:nvPr>
        </p:nvSpPr>
        <p:spPr>
          <a:xfrm>
            <a:off x="9133114" y="6567836"/>
            <a:ext cx="2743200" cy="365125"/>
          </a:xfrm>
        </p:spPr>
        <p:txBody>
          <a:bodyPr/>
          <a:lstStyle/>
          <a:p>
            <a:fld id="{B09499B9-A54A-48B6-A9F5-EC93DEB5225B}" type="slidenum">
              <a:rPr lang="fr-FR" smtClean="0"/>
              <a:t>9</a:t>
            </a:fld>
            <a:endParaRPr lang="fr-FR" dirty="0"/>
          </a:p>
        </p:txBody>
      </p:sp>
      <p:graphicFrame>
        <p:nvGraphicFramePr>
          <p:cNvPr id="5" name="Tableau 4">
            <a:extLst>
              <a:ext uri="{FF2B5EF4-FFF2-40B4-BE49-F238E27FC236}">
                <a16:creationId xmlns:a16="http://schemas.microsoft.com/office/drawing/2014/main" id="{67BA1690-60CA-406D-B825-09AE7862044A}"/>
              </a:ext>
            </a:extLst>
          </p:cNvPr>
          <p:cNvGraphicFramePr>
            <a:graphicFrameLocks noGrp="1"/>
          </p:cNvGraphicFramePr>
          <p:nvPr>
            <p:extLst>
              <p:ext uri="{D42A27DB-BD31-4B8C-83A1-F6EECF244321}">
                <p14:modId xmlns:p14="http://schemas.microsoft.com/office/powerpoint/2010/main" val="3323751144"/>
              </p:ext>
            </p:extLst>
          </p:nvPr>
        </p:nvGraphicFramePr>
        <p:xfrm>
          <a:off x="914396" y="410862"/>
          <a:ext cx="10789922" cy="2287205"/>
        </p:xfrm>
        <a:graphic>
          <a:graphicData uri="http://schemas.openxmlformats.org/drawingml/2006/table">
            <a:tbl>
              <a:tblPr firstRow="1" firstCol="1" lastRow="1" lastCol="1" bandRow="1" bandCol="1"/>
              <a:tblGrid>
                <a:gridCol w="4232366">
                  <a:extLst>
                    <a:ext uri="{9D8B030D-6E8A-4147-A177-3AD203B41FA5}">
                      <a16:colId xmlns:a16="http://schemas.microsoft.com/office/drawing/2014/main" val="3342120323"/>
                    </a:ext>
                  </a:extLst>
                </a:gridCol>
                <a:gridCol w="6557556">
                  <a:extLst>
                    <a:ext uri="{9D8B030D-6E8A-4147-A177-3AD203B41FA5}">
                      <a16:colId xmlns:a16="http://schemas.microsoft.com/office/drawing/2014/main" val="3740948720"/>
                    </a:ext>
                  </a:extLst>
                </a:gridCol>
              </a:tblGrid>
              <a:tr h="201884">
                <a:tc gridSpan="2">
                  <a:txBody>
                    <a:bodyPr/>
                    <a:lstStyle/>
                    <a:p>
                      <a:pPr marL="43180">
                        <a:spcBef>
                          <a:spcPts val="95"/>
                        </a:spcBef>
                        <a:spcAft>
                          <a:spcPts val="0"/>
                        </a:spcAft>
                      </a:pPr>
                      <a:r>
                        <a:rPr lang="fr-FR" sz="1100" b="1" dirty="0">
                          <a:solidFill>
                            <a:schemeClr val="bg1"/>
                          </a:solidFill>
                          <a:effectLst/>
                          <a:latin typeface="Arial" panose="020B0604020202020204" pitchFamily="34" charset="0"/>
                          <a:ea typeface="Arial MT"/>
                          <a:cs typeface="Arial MT"/>
                        </a:rPr>
                        <a:t>Dispositif</a:t>
                      </a:r>
                      <a:r>
                        <a:rPr lang="fr-FR" sz="1100" b="1" spc="10" dirty="0">
                          <a:solidFill>
                            <a:schemeClr val="bg1"/>
                          </a:solidFill>
                          <a:effectLst/>
                          <a:latin typeface="Arial" panose="020B0604020202020204" pitchFamily="34" charset="0"/>
                          <a:ea typeface="Arial MT"/>
                          <a:cs typeface="Arial MT"/>
                        </a:rPr>
                        <a:t> </a:t>
                      </a:r>
                      <a:r>
                        <a:rPr lang="fr-FR" sz="1100" b="1" dirty="0">
                          <a:solidFill>
                            <a:schemeClr val="bg1"/>
                          </a:solidFill>
                          <a:effectLst/>
                          <a:latin typeface="Arial" panose="020B0604020202020204" pitchFamily="34" charset="0"/>
                          <a:ea typeface="Arial MT"/>
                          <a:cs typeface="Arial MT"/>
                        </a:rPr>
                        <a:t>:</a:t>
                      </a:r>
                      <a:r>
                        <a:rPr lang="fr-FR" sz="1100" b="1" spc="15" dirty="0">
                          <a:solidFill>
                            <a:schemeClr val="bg1"/>
                          </a:solidFill>
                          <a:effectLst/>
                          <a:latin typeface="Arial" panose="020B0604020202020204" pitchFamily="34" charset="0"/>
                          <a:ea typeface="Arial MT"/>
                          <a:cs typeface="Arial MT"/>
                        </a:rPr>
                        <a:t> </a:t>
                      </a:r>
                      <a:r>
                        <a:rPr lang="fr-FR" sz="1100" b="1" dirty="0">
                          <a:solidFill>
                            <a:schemeClr val="bg1"/>
                          </a:solidFill>
                          <a:effectLst/>
                          <a:latin typeface="Arial" panose="020B0604020202020204" pitchFamily="34" charset="0"/>
                          <a:ea typeface="Arial MT"/>
                          <a:cs typeface="Arial MT"/>
                        </a:rPr>
                        <a:t>LS03</a:t>
                      </a:r>
                      <a:r>
                        <a:rPr lang="fr-FR" sz="1100" b="1" spc="10" dirty="0">
                          <a:solidFill>
                            <a:schemeClr val="bg1"/>
                          </a:solidFill>
                          <a:effectLst/>
                          <a:latin typeface="Arial" panose="020B0604020202020204" pitchFamily="34" charset="0"/>
                          <a:ea typeface="Arial MT"/>
                          <a:cs typeface="Arial MT"/>
                        </a:rPr>
                        <a:t> </a:t>
                      </a:r>
                      <a:r>
                        <a:rPr lang="fr-FR" sz="1100" b="1" dirty="0">
                          <a:solidFill>
                            <a:schemeClr val="bg1"/>
                          </a:solidFill>
                          <a:effectLst/>
                          <a:latin typeface="Arial" panose="020B0604020202020204" pitchFamily="34" charset="0"/>
                          <a:ea typeface="Arial MT"/>
                          <a:cs typeface="Arial MT"/>
                        </a:rPr>
                        <a:t>-</a:t>
                      </a:r>
                      <a:r>
                        <a:rPr lang="fr-FR" sz="1100" b="1" spc="10" dirty="0">
                          <a:solidFill>
                            <a:schemeClr val="bg1"/>
                          </a:solidFill>
                          <a:effectLst/>
                          <a:latin typeface="Arial" panose="020B0604020202020204" pitchFamily="34" charset="0"/>
                          <a:ea typeface="Arial MT"/>
                          <a:cs typeface="Arial MT"/>
                        </a:rPr>
                        <a:t> </a:t>
                      </a:r>
                      <a:r>
                        <a:rPr lang="fr-FR" sz="1100" b="1" dirty="0">
                          <a:solidFill>
                            <a:schemeClr val="bg1"/>
                          </a:solidFill>
                          <a:effectLst/>
                          <a:latin typeface="Arial" panose="020B0604020202020204" pitchFamily="34" charset="0"/>
                          <a:ea typeface="Arial MT"/>
                          <a:cs typeface="Arial MT"/>
                        </a:rPr>
                        <a:t>Approche</a:t>
                      </a:r>
                      <a:r>
                        <a:rPr lang="fr-FR" sz="1100" b="1" spc="10" dirty="0">
                          <a:solidFill>
                            <a:schemeClr val="bg1"/>
                          </a:solidFill>
                          <a:effectLst/>
                          <a:latin typeface="Arial" panose="020B0604020202020204" pitchFamily="34" charset="0"/>
                          <a:ea typeface="Arial MT"/>
                          <a:cs typeface="Arial MT"/>
                        </a:rPr>
                        <a:t> </a:t>
                      </a:r>
                      <a:r>
                        <a:rPr lang="fr-FR" sz="1100" b="1" dirty="0">
                          <a:solidFill>
                            <a:schemeClr val="bg1"/>
                          </a:solidFill>
                          <a:effectLst/>
                          <a:latin typeface="Arial" panose="020B0604020202020204" pitchFamily="34" charset="0"/>
                          <a:ea typeface="Arial MT"/>
                          <a:cs typeface="Arial MT"/>
                        </a:rPr>
                        <a:t>sensible</a:t>
                      </a:r>
                      <a:r>
                        <a:rPr lang="fr-FR" sz="1100" b="1" spc="5" dirty="0">
                          <a:solidFill>
                            <a:schemeClr val="bg1"/>
                          </a:solidFill>
                          <a:effectLst/>
                          <a:latin typeface="Arial" panose="020B0604020202020204" pitchFamily="34" charset="0"/>
                          <a:ea typeface="Arial MT"/>
                          <a:cs typeface="Arial MT"/>
                        </a:rPr>
                        <a:t> </a:t>
                      </a:r>
                      <a:r>
                        <a:rPr lang="fr-FR" sz="1100" b="1" dirty="0">
                          <a:solidFill>
                            <a:schemeClr val="bg1"/>
                          </a:solidFill>
                          <a:effectLst/>
                          <a:latin typeface="Arial" panose="020B0604020202020204" pitchFamily="34" charset="0"/>
                          <a:ea typeface="Arial MT"/>
                          <a:cs typeface="Arial MT"/>
                        </a:rPr>
                        <a:t>arts</a:t>
                      </a:r>
                      <a:r>
                        <a:rPr lang="fr-FR" sz="1100" b="1" spc="5" dirty="0">
                          <a:solidFill>
                            <a:schemeClr val="bg1"/>
                          </a:solidFill>
                          <a:effectLst/>
                          <a:latin typeface="Arial" panose="020B0604020202020204" pitchFamily="34" charset="0"/>
                          <a:ea typeface="Arial MT"/>
                          <a:cs typeface="Arial MT"/>
                        </a:rPr>
                        <a:t> </a:t>
                      </a:r>
                      <a:r>
                        <a:rPr lang="fr-FR" sz="1100" b="1" dirty="0">
                          <a:solidFill>
                            <a:schemeClr val="bg1"/>
                          </a:solidFill>
                          <a:effectLst/>
                          <a:latin typeface="Arial" panose="020B0604020202020204" pitchFamily="34" charset="0"/>
                          <a:ea typeface="Arial MT"/>
                          <a:cs typeface="Arial MT"/>
                        </a:rPr>
                        <a:t>plastiques</a:t>
                      </a:r>
                      <a:r>
                        <a:rPr lang="fr-FR" sz="1100" b="1" spc="10" dirty="0">
                          <a:solidFill>
                            <a:schemeClr val="bg1"/>
                          </a:solidFill>
                          <a:effectLst/>
                          <a:latin typeface="Arial" panose="020B0604020202020204" pitchFamily="34" charset="0"/>
                          <a:ea typeface="Arial MT"/>
                          <a:cs typeface="Arial MT"/>
                        </a:rPr>
                        <a:t> à </a:t>
                      </a:r>
                      <a:r>
                        <a:rPr lang="fr-FR" sz="1100" b="1" dirty="0">
                          <a:solidFill>
                            <a:schemeClr val="bg1"/>
                          </a:solidFill>
                          <a:effectLst/>
                          <a:latin typeface="Arial" panose="020B0604020202020204" pitchFamily="34" charset="0"/>
                          <a:ea typeface="Arial MT"/>
                          <a:cs typeface="Arial MT"/>
                        </a:rPr>
                        <a:t>l</a:t>
                      </a:r>
                      <a:r>
                        <a:rPr lang="fr-FR" sz="1100" b="1" spc="5" dirty="0">
                          <a:solidFill>
                            <a:schemeClr val="bg1"/>
                          </a:solidFill>
                          <a:effectLst/>
                          <a:latin typeface="Arial" panose="020B0604020202020204" pitchFamily="34" charset="0"/>
                          <a:ea typeface="Arial MT"/>
                          <a:cs typeface="Arial MT"/>
                        </a:rPr>
                        <a:t>’é</a:t>
                      </a:r>
                      <a:r>
                        <a:rPr lang="fr-FR" sz="1100" b="1" dirty="0">
                          <a:solidFill>
                            <a:schemeClr val="bg1"/>
                          </a:solidFill>
                          <a:effectLst/>
                          <a:latin typeface="Arial" panose="020B0604020202020204" pitchFamily="34" charset="0"/>
                          <a:ea typeface="Arial MT"/>
                          <a:cs typeface="Arial MT"/>
                        </a:rPr>
                        <a:t>cole</a:t>
                      </a:r>
                      <a:endParaRPr lang="fr-FR" sz="1100" dirty="0">
                        <a:solidFill>
                          <a:schemeClr val="bg1"/>
                        </a:solidFill>
                        <a:effectLst/>
                        <a:latin typeface="Arial MT"/>
                        <a:ea typeface="Arial MT"/>
                        <a:cs typeface="Arial MT"/>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solidFill>
                      <a:srgbClr val="587FCB"/>
                    </a:solidFill>
                  </a:tcPr>
                </a:tc>
                <a:tc hMerge="1">
                  <a:txBody>
                    <a:bodyPr/>
                    <a:lstStyle/>
                    <a:p>
                      <a:endParaRPr lang="fr-FR"/>
                    </a:p>
                  </a:txBody>
                  <a:tcPr/>
                </a:tc>
                <a:extLst>
                  <a:ext uri="{0D108BD9-81ED-4DB2-BD59-A6C34878D82A}">
                    <a16:rowId xmlns:a16="http://schemas.microsoft.com/office/drawing/2014/main" val="1994146664"/>
                  </a:ext>
                </a:extLst>
              </a:tr>
              <a:tr h="243894">
                <a:tc>
                  <a:txBody>
                    <a:bodyPr/>
                    <a:lstStyle/>
                    <a:p>
                      <a:pPr marL="38735">
                        <a:spcBef>
                          <a:spcPts val="265"/>
                        </a:spcBef>
                      </a:pPr>
                      <a:r>
                        <a:rPr lang="fr-FR" sz="1000" b="1" dirty="0">
                          <a:effectLst/>
                          <a:latin typeface="Arial" panose="020B0604020202020204" pitchFamily="34" charset="0"/>
                          <a:ea typeface="Arial MT"/>
                          <a:cs typeface="Arial MT"/>
                        </a:rPr>
                        <a:t>Identifiant</a:t>
                      </a:r>
                      <a:r>
                        <a:rPr lang="fr-FR" sz="1000" b="1" spc="-20" dirty="0">
                          <a:effectLst/>
                          <a:latin typeface="Arial" panose="020B0604020202020204" pitchFamily="34" charset="0"/>
                          <a:ea typeface="Arial MT"/>
                          <a:cs typeface="Arial MT"/>
                        </a:rPr>
                        <a:t> </a:t>
                      </a:r>
                      <a:r>
                        <a:rPr lang="fr-FR" sz="1000" b="1" dirty="0">
                          <a:effectLst/>
                          <a:latin typeface="Arial" panose="020B0604020202020204" pitchFamily="34" charset="0"/>
                          <a:ea typeface="Arial MT"/>
                          <a:cs typeface="Arial MT"/>
                        </a:rPr>
                        <a:t>:</a:t>
                      </a:r>
                      <a:r>
                        <a:rPr lang="fr-FR" sz="1000" b="1" spc="-25" dirty="0">
                          <a:effectLst/>
                          <a:latin typeface="Arial" panose="020B0604020202020204" pitchFamily="34" charset="0"/>
                          <a:ea typeface="Arial MT"/>
                          <a:cs typeface="Arial MT"/>
                        </a:rPr>
                        <a:t> </a:t>
                      </a:r>
                      <a:r>
                        <a:rPr lang="fr-FR" sz="1000" b="1" dirty="0">
                          <a:effectLst/>
                          <a:latin typeface="Arial" panose="020B0604020202020204" pitchFamily="34" charset="0"/>
                          <a:ea typeface="Arial MT"/>
                          <a:cs typeface="Arial MT"/>
                        </a:rPr>
                        <a:t>22D0392084</a:t>
                      </a:r>
                      <a:endParaRPr lang="fr-FR" sz="1100" dirty="0">
                        <a:effectLst/>
                        <a:latin typeface="Arial MT"/>
                        <a:ea typeface="Arial MT"/>
                        <a:cs typeface="Arial M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tcPr>
                </a:tc>
                <a:tc>
                  <a:txBody>
                    <a:bodyPr/>
                    <a:lstStyle/>
                    <a:p>
                      <a:pPr marL="38735">
                        <a:spcBef>
                          <a:spcPts val="265"/>
                        </a:spcBef>
                      </a:pPr>
                      <a:r>
                        <a:rPr lang="fr-FR" sz="1000" dirty="0">
                          <a:effectLst/>
                          <a:latin typeface="Arial MT"/>
                        </a:rPr>
                        <a:t>Inscription</a:t>
                      </a:r>
                      <a:r>
                        <a:rPr lang="fr-FR" sz="1000" spc="-25" dirty="0">
                          <a:effectLst/>
                          <a:latin typeface="Arial MT"/>
                        </a:rPr>
                        <a:t> </a:t>
                      </a:r>
                      <a:r>
                        <a:rPr lang="fr-FR" sz="1000" dirty="0">
                          <a:effectLst/>
                          <a:latin typeface="Arial MT"/>
                        </a:rPr>
                        <a:t>:</a:t>
                      </a:r>
                      <a:r>
                        <a:rPr lang="fr-FR" sz="1000" spc="-30" dirty="0">
                          <a:effectLst/>
                          <a:latin typeface="Arial MT"/>
                        </a:rPr>
                        <a:t> </a:t>
                      </a:r>
                      <a:r>
                        <a:rPr lang="fr-FR" sz="1000" dirty="0">
                          <a:effectLst/>
                          <a:latin typeface="Arial MT"/>
                        </a:rPr>
                        <a:t>du</a:t>
                      </a:r>
                      <a:r>
                        <a:rPr lang="fr-FR" sz="1000" spc="-25" dirty="0">
                          <a:effectLst/>
                          <a:latin typeface="Arial MT"/>
                        </a:rPr>
                        <a:t> </a:t>
                      </a:r>
                      <a:r>
                        <a:rPr lang="fr-FR" sz="1000" dirty="0">
                          <a:effectLst/>
                          <a:latin typeface="Arial MT"/>
                        </a:rPr>
                        <a:t>19/10 au 09/11/2022</a:t>
                      </a:r>
                      <a:endParaRPr lang="fr-FR" sz="1100" dirty="0">
                        <a:effectLst/>
                        <a:latin typeface="Arial MT"/>
                        <a:ea typeface="Arial MT"/>
                        <a:cs typeface="Arial M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5672129"/>
                  </a:ext>
                </a:extLst>
              </a:tr>
              <a:tr h="498170">
                <a:tc gridSpan="2">
                  <a:txBody>
                    <a:bodyPr/>
                    <a:lstStyle/>
                    <a:p>
                      <a:pPr marL="4445" marR="107315" indent="34290">
                        <a:lnSpc>
                          <a:spcPts val="1130"/>
                        </a:lnSpc>
                        <a:spcBef>
                          <a:spcPts val="10"/>
                        </a:spcBef>
                        <a:spcAft>
                          <a:spcPts val="0"/>
                        </a:spcAft>
                      </a:pPr>
                      <a:r>
                        <a:rPr lang="fr-FR" sz="1000" dirty="0">
                          <a:effectLst/>
                          <a:latin typeface="Arial MT"/>
                          <a:ea typeface="Arial MT"/>
                          <a:cs typeface="Arial MT"/>
                        </a:rPr>
                        <a:t>Objectifs</a:t>
                      </a:r>
                      <a:r>
                        <a:rPr lang="fr-FR" sz="1000" spc="-30" dirty="0">
                          <a:effectLst/>
                          <a:latin typeface="Arial MT"/>
                          <a:ea typeface="Arial MT"/>
                          <a:cs typeface="Arial MT"/>
                        </a:rPr>
                        <a:t> </a:t>
                      </a:r>
                      <a:r>
                        <a:rPr lang="fr-FR" sz="1000" dirty="0">
                          <a:effectLst/>
                          <a:latin typeface="Arial MT"/>
                          <a:ea typeface="Arial MT"/>
                          <a:cs typeface="Arial MT"/>
                        </a:rPr>
                        <a:t>généraux</a:t>
                      </a:r>
                      <a:r>
                        <a:rPr lang="fr-FR" sz="1000" spc="-25" dirty="0">
                          <a:effectLst/>
                          <a:latin typeface="Arial MT"/>
                          <a:ea typeface="Arial MT"/>
                          <a:cs typeface="Arial MT"/>
                        </a:rPr>
                        <a:t> </a:t>
                      </a:r>
                      <a:r>
                        <a:rPr lang="fr-FR" sz="1000" dirty="0">
                          <a:effectLst/>
                          <a:latin typeface="Arial MT"/>
                          <a:ea typeface="Arial MT"/>
                          <a:cs typeface="Arial MT"/>
                        </a:rPr>
                        <a:t>:</a:t>
                      </a:r>
                      <a:r>
                        <a:rPr lang="fr-FR" sz="1000" spc="-35" dirty="0">
                          <a:effectLst/>
                          <a:latin typeface="Arial MT"/>
                          <a:ea typeface="Arial MT"/>
                          <a:cs typeface="Arial MT"/>
                        </a:rPr>
                        <a:t> </a:t>
                      </a:r>
                      <a:r>
                        <a:rPr lang="fr-FR" sz="1000" dirty="0">
                          <a:effectLst/>
                          <a:latin typeface="Arial MT"/>
                          <a:ea typeface="Arial MT"/>
                          <a:cs typeface="Arial MT"/>
                        </a:rPr>
                        <a:t>Solliciter</a:t>
                      </a:r>
                      <a:r>
                        <a:rPr lang="fr-FR" sz="1000" spc="-30" dirty="0">
                          <a:effectLst/>
                          <a:latin typeface="Arial MT"/>
                          <a:ea typeface="Arial MT"/>
                          <a:cs typeface="Arial MT"/>
                        </a:rPr>
                        <a:t> </a:t>
                      </a:r>
                      <a:r>
                        <a:rPr lang="fr-FR" sz="1000" dirty="0">
                          <a:effectLst/>
                          <a:latin typeface="Arial MT"/>
                          <a:ea typeface="Arial MT"/>
                          <a:cs typeface="Arial MT"/>
                        </a:rPr>
                        <a:t>l</a:t>
                      </a:r>
                      <a:r>
                        <a:rPr lang="fr-FR" sz="1000" spc="-30" dirty="0">
                          <a:effectLst/>
                          <a:latin typeface="Arial MT"/>
                          <a:ea typeface="Arial MT"/>
                          <a:cs typeface="Arial MT"/>
                        </a:rPr>
                        <a:t>’</a:t>
                      </a:r>
                      <a:r>
                        <a:rPr lang="fr-FR" sz="1000" dirty="0">
                          <a:effectLst/>
                          <a:latin typeface="Arial MT"/>
                          <a:ea typeface="Arial MT"/>
                          <a:cs typeface="Arial MT"/>
                        </a:rPr>
                        <a:t>intelligence</a:t>
                      </a:r>
                      <a:r>
                        <a:rPr lang="fr-FR" sz="1000" spc="-30" dirty="0">
                          <a:effectLst/>
                          <a:latin typeface="Arial MT"/>
                          <a:ea typeface="Arial MT"/>
                          <a:cs typeface="Arial MT"/>
                        </a:rPr>
                        <a:t> </a:t>
                      </a:r>
                      <a:r>
                        <a:rPr lang="fr-FR" sz="1000" dirty="0">
                          <a:effectLst/>
                          <a:latin typeface="Arial MT"/>
                          <a:ea typeface="Arial MT"/>
                          <a:cs typeface="Arial MT"/>
                        </a:rPr>
                        <a:t>sensible</a:t>
                      </a:r>
                      <a:r>
                        <a:rPr lang="fr-FR" sz="1000" spc="-30" dirty="0">
                          <a:effectLst/>
                          <a:latin typeface="Arial MT"/>
                          <a:ea typeface="Arial MT"/>
                          <a:cs typeface="Arial MT"/>
                        </a:rPr>
                        <a:t> </a:t>
                      </a:r>
                      <a:r>
                        <a:rPr lang="fr-FR" sz="1000" dirty="0">
                          <a:effectLst/>
                          <a:latin typeface="Arial MT"/>
                          <a:ea typeface="Arial MT"/>
                          <a:cs typeface="Arial MT"/>
                        </a:rPr>
                        <a:t>des</a:t>
                      </a:r>
                      <a:r>
                        <a:rPr lang="fr-FR" sz="1000" spc="-25" dirty="0">
                          <a:effectLst/>
                          <a:latin typeface="Arial MT"/>
                          <a:ea typeface="Arial MT"/>
                          <a:cs typeface="Arial MT"/>
                        </a:rPr>
                        <a:t> </a:t>
                      </a:r>
                      <a:r>
                        <a:rPr lang="fr-FR" sz="1000" dirty="0">
                          <a:effectLst/>
                          <a:latin typeface="Arial MT"/>
                          <a:ea typeface="Arial MT"/>
                          <a:cs typeface="Arial MT"/>
                        </a:rPr>
                        <a:t>élevés.</a:t>
                      </a:r>
                      <a:r>
                        <a:rPr lang="fr-FR" sz="1000" spc="-30" dirty="0">
                          <a:effectLst/>
                          <a:latin typeface="Arial MT"/>
                          <a:ea typeface="Arial MT"/>
                          <a:cs typeface="Arial MT"/>
                        </a:rPr>
                        <a:t> </a:t>
                      </a:r>
                      <a:r>
                        <a:rPr lang="fr-FR" sz="1000" dirty="0">
                          <a:effectLst/>
                          <a:latin typeface="Arial MT"/>
                          <a:ea typeface="Arial MT"/>
                          <a:cs typeface="Arial MT"/>
                        </a:rPr>
                        <a:t>Développer</a:t>
                      </a:r>
                      <a:r>
                        <a:rPr lang="fr-FR" sz="1000" spc="-25" dirty="0">
                          <a:effectLst/>
                          <a:latin typeface="Arial MT"/>
                          <a:ea typeface="Arial MT"/>
                          <a:cs typeface="Arial MT"/>
                        </a:rPr>
                        <a:t> </a:t>
                      </a:r>
                      <a:r>
                        <a:rPr lang="fr-FR" sz="1000" dirty="0">
                          <a:effectLst/>
                          <a:latin typeface="Arial MT"/>
                          <a:ea typeface="Arial MT"/>
                          <a:cs typeface="Arial MT"/>
                        </a:rPr>
                        <a:t>la</a:t>
                      </a:r>
                      <a:r>
                        <a:rPr lang="fr-FR" sz="1000" spc="-30" dirty="0">
                          <a:effectLst/>
                          <a:latin typeface="Arial MT"/>
                          <a:ea typeface="Arial MT"/>
                          <a:cs typeface="Arial MT"/>
                        </a:rPr>
                        <a:t> </a:t>
                      </a:r>
                      <a:r>
                        <a:rPr lang="fr-FR" sz="1000" dirty="0">
                          <a:effectLst/>
                          <a:latin typeface="Arial MT"/>
                          <a:ea typeface="Arial MT"/>
                          <a:cs typeface="Arial MT"/>
                        </a:rPr>
                        <a:t>sensibilité,</a:t>
                      </a:r>
                      <a:r>
                        <a:rPr lang="fr-FR" sz="1000" spc="-30" dirty="0">
                          <a:effectLst/>
                          <a:latin typeface="Arial MT"/>
                          <a:ea typeface="Arial MT"/>
                          <a:cs typeface="Arial MT"/>
                        </a:rPr>
                        <a:t> </a:t>
                      </a:r>
                      <a:r>
                        <a:rPr lang="fr-FR" sz="1000" dirty="0">
                          <a:effectLst/>
                          <a:latin typeface="Arial MT"/>
                          <a:ea typeface="Arial MT"/>
                          <a:cs typeface="Arial MT"/>
                        </a:rPr>
                        <a:t>la</a:t>
                      </a:r>
                      <a:r>
                        <a:rPr lang="fr-FR" sz="1000" spc="-35" dirty="0">
                          <a:effectLst/>
                          <a:latin typeface="Arial MT"/>
                          <a:ea typeface="Arial MT"/>
                          <a:cs typeface="Arial MT"/>
                        </a:rPr>
                        <a:t> </a:t>
                      </a:r>
                      <a:r>
                        <a:rPr lang="fr-FR" sz="1000" dirty="0">
                          <a:effectLst/>
                          <a:latin typeface="Arial MT"/>
                          <a:ea typeface="Arial MT"/>
                          <a:cs typeface="Arial MT"/>
                        </a:rPr>
                        <a:t>curiosité</a:t>
                      </a:r>
                      <a:r>
                        <a:rPr lang="fr-FR" sz="1000" spc="-30" dirty="0">
                          <a:effectLst/>
                          <a:latin typeface="Arial MT"/>
                          <a:ea typeface="Arial MT"/>
                          <a:cs typeface="Arial MT"/>
                        </a:rPr>
                        <a:t> </a:t>
                      </a:r>
                      <a:r>
                        <a:rPr lang="fr-FR" sz="1000" dirty="0">
                          <a:effectLst/>
                          <a:latin typeface="Arial MT"/>
                          <a:ea typeface="Arial MT"/>
                          <a:cs typeface="Arial MT"/>
                        </a:rPr>
                        <a:t>et</a:t>
                      </a:r>
                      <a:r>
                        <a:rPr lang="fr-FR" sz="1000" spc="-35" dirty="0">
                          <a:effectLst/>
                          <a:latin typeface="Arial MT"/>
                          <a:ea typeface="Arial MT"/>
                          <a:cs typeface="Arial MT"/>
                        </a:rPr>
                        <a:t> </a:t>
                      </a:r>
                      <a:r>
                        <a:rPr lang="fr-FR" sz="1000" dirty="0">
                          <a:effectLst/>
                          <a:latin typeface="Arial MT"/>
                          <a:ea typeface="Arial MT"/>
                          <a:cs typeface="Arial MT"/>
                        </a:rPr>
                        <a:t>le</a:t>
                      </a:r>
                      <a:r>
                        <a:rPr lang="fr-FR" sz="1000" spc="-30" dirty="0">
                          <a:effectLst/>
                          <a:latin typeface="Arial MT"/>
                          <a:ea typeface="Arial MT"/>
                          <a:cs typeface="Arial MT"/>
                        </a:rPr>
                        <a:t> </a:t>
                      </a:r>
                      <a:r>
                        <a:rPr lang="fr-FR" sz="1000" dirty="0">
                          <a:effectLst/>
                          <a:latin typeface="Arial MT"/>
                          <a:ea typeface="Arial MT"/>
                          <a:cs typeface="Arial MT"/>
                        </a:rPr>
                        <a:t>plaisir</a:t>
                      </a:r>
                      <a:r>
                        <a:rPr lang="fr-FR" sz="1000" spc="-265" dirty="0">
                          <a:effectLst/>
                          <a:latin typeface="Arial MT"/>
                          <a:ea typeface="Arial MT"/>
                          <a:cs typeface="Arial MT"/>
                        </a:rPr>
                        <a:t> </a:t>
                      </a:r>
                      <a:r>
                        <a:rPr lang="fr-FR" sz="1000" dirty="0">
                          <a:effectLst/>
                          <a:latin typeface="Arial MT"/>
                          <a:ea typeface="Arial MT"/>
                          <a:cs typeface="Arial MT"/>
                        </a:rPr>
                        <a:t>de rencontrer des œuvres. Extraire des notions en arts plastiques dans ce que vous offrent les œuvres afin de</a:t>
                      </a:r>
                      <a:r>
                        <a:rPr lang="fr-FR" sz="1000" spc="5" dirty="0">
                          <a:effectLst/>
                          <a:latin typeface="Arial MT"/>
                          <a:ea typeface="Arial MT"/>
                          <a:cs typeface="Arial MT"/>
                        </a:rPr>
                        <a:t> </a:t>
                      </a:r>
                      <a:r>
                        <a:rPr lang="fr-FR" sz="1000" dirty="0">
                          <a:effectLst/>
                          <a:latin typeface="Arial MT"/>
                          <a:ea typeface="Arial MT"/>
                          <a:cs typeface="Arial MT"/>
                        </a:rPr>
                        <a:t>concevoir des situations pédagogiques en cycle 1, 2 et 3. Elaborer des séquences qui déclenchent chez les</a:t>
                      </a:r>
                      <a:r>
                        <a:rPr lang="fr-FR" sz="1000" spc="5" dirty="0">
                          <a:effectLst/>
                          <a:latin typeface="Arial MT"/>
                          <a:ea typeface="Arial MT"/>
                          <a:cs typeface="Arial MT"/>
                        </a:rPr>
                        <a:t> </a:t>
                      </a:r>
                      <a:r>
                        <a:rPr lang="fr-FR" sz="1000" dirty="0">
                          <a:effectLst/>
                          <a:latin typeface="Arial MT"/>
                          <a:ea typeface="Arial MT"/>
                          <a:cs typeface="Arial MT"/>
                        </a:rPr>
                        <a:t>élevés,</a:t>
                      </a:r>
                      <a:r>
                        <a:rPr lang="fr-FR" sz="1000" spc="-15" dirty="0">
                          <a:effectLst/>
                          <a:latin typeface="Arial MT"/>
                          <a:ea typeface="Arial MT"/>
                          <a:cs typeface="Arial MT"/>
                        </a:rPr>
                        <a:t> </a:t>
                      </a:r>
                      <a:r>
                        <a:rPr lang="fr-FR" sz="1000" dirty="0">
                          <a:effectLst/>
                          <a:latin typeface="Arial MT"/>
                          <a:ea typeface="Arial MT"/>
                          <a:cs typeface="Arial MT"/>
                        </a:rPr>
                        <a:t>des</a:t>
                      </a:r>
                      <a:r>
                        <a:rPr lang="fr-FR" sz="1000" spc="-5" dirty="0">
                          <a:effectLst/>
                          <a:latin typeface="Arial MT"/>
                          <a:ea typeface="Arial MT"/>
                          <a:cs typeface="Arial MT"/>
                        </a:rPr>
                        <a:t> </a:t>
                      </a:r>
                      <a:r>
                        <a:rPr lang="fr-FR" sz="1000" dirty="0">
                          <a:effectLst/>
                          <a:latin typeface="Arial MT"/>
                          <a:ea typeface="Arial MT"/>
                          <a:cs typeface="Arial MT"/>
                        </a:rPr>
                        <a:t>réponses</a:t>
                      </a:r>
                      <a:r>
                        <a:rPr lang="fr-FR" sz="1000" spc="-5" dirty="0">
                          <a:effectLst/>
                          <a:latin typeface="Arial MT"/>
                          <a:ea typeface="Arial MT"/>
                          <a:cs typeface="Arial MT"/>
                        </a:rPr>
                        <a:t> </a:t>
                      </a:r>
                      <a:r>
                        <a:rPr lang="fr-FR" sz="1000" dirty="0">
                          <a:effectLst/>
                          <a:latin typeface="Arial MT"/>
                          <a:ea typeface="Arial MT"/>
                          <a:cs typeface="Arial MT"/>
                        </a:rPr>
                        <a:t>expressives,</a:t>
                      </a:r>
                      <a:r>
                        <a:rPr lang="fr-FR" sz="1000" spc="-5" dirty="0">
                          <a:effectLst/>
                          <a:latin typeface="Arial MT"/>
                          <a:ea typeface="Arial MT"/>
                          <a:cs typeface="Arial MT"/>
                        </a:rPr>
                        <a:t> </a:t>
                      </a:r>
                      <a:r>
                        <a:rPr lang="fr-FR" sz="1000" dirty="0">
                          <a:effectLst/>
                          <a:latin typeface="Arial MT"/>
                          <a:ea typeface="Arial MT"/>
                          <a:cs typeface="Arial MT"/>
                        </a:rPr>
                        <a:t>divergentes,</a:t>
                      </a:r>
                      <a:r>
                        <a:rPr lang="fr-FR" sz="1000" spc="-15" dirty="0">
                          <a:effectLst/>
                          <a:latin typeface="Arial MT"/>
                          <a:ea typeface="Arial MT"/>
                          <a:cs typeface="Arial MT"/>
                        </a:rPr>
                        <a:t> </a:t>
                      </a:r>
                      <a:r>
                        <a:rPr lang="fr-FR" sz="1000" dirty="0">
                          <a:effectLst/>
                          <a:latin typeface="Arial MT"/>
                          <a:ea typeface="Arial MT"/>
                          <a:cs typeface="Arial MT"/>
                        </a:rPr>
                        <a:t>relevant</a:t>
                      </a:r>
                      <a:r>
                        <a:rPr lang="fr-FR" sz="1000" spc="-15" dirty="0">
                          <a:effectLst/>
                          <a:latin typeface="Arial MT"/>
                          <a:ea typeface="Arial MT"/>
                          <a:cs typeface="Arial MT"/>
                        </a:rPr>
                        <a:t> </a:t>
                      </a:r>
                      <a:r>
                        <a:rPr lang="fr-FR" sz="1000" dirty="0">
                          <a:effectLst/>
                          <a:latin typeface="Arial MT"/>
                          <a:ea typeface="Arial MT"/>
                          <a:cs typeface="Arial MT"/>
                        </a:rPr>
                        <a:t>des</a:t>
                      </a:r>
                      <a:r>
                        <a:rPr lang="fr-FR" sz="1000" spc="-5" dirty="0">
                          <a:effectLst/>
                          <a:latin typeface="Arial MT"/>
                          <a:ea typeface="Arial MT"/>
                          <a:cs typeface="Arial MT"/>
                        </a:rPr>
                        <a:t> </a:t>
                      </a:r>
                      <a:r>
                        <a:rPr lang="fr-FR" sz="1000" dirty="0">
                          <a:effectLst/>
                          <a:latin typeface="Arial MT"/>
                          <a:ea typeface="Arial MT"/>
                          <a:cs typeface="Arial MT"/>
                        </a:rPr>
                        <a:t>sensibilités</a:t>
                      </a:r>
                      <a:r>
                        <a:rPr lang="fr-FR" sz="1000" spc="-5" dirty="0">
                          <a:effectLst/>
                          <a:latin typeface="Arial MT"/>
                          <a:ea typeface="Arial MT"/>
                          <a:cs typeface="Arial MT"/>
                        </a:rPr>
                        <a:t> </a:t>
                      </a:r>
                      <a:r>
                        <a:rPr lang="fr-FR" sz="1000" dirty="0">
                          <a:effectLst/>
                          <a:latin typeface="Arial MT"/>
                          <a:ea typeface="Arial MT"/>
                          <a:cs typeface="Arial MT"/>
                        </a:rPr>
                        <a:t>différentes.</a:t>
                      </a:r>
                      <a:endParaRPr lang="fr-FR" sz="1100" dirty="0">
                        <a:effectLst/>
                        <a:latin typeface="Arial MT"/>
                        <a:ea typeface="Arial MT"/>
                        <a:cs typeface="Arial M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tcPr>
                </a:tc>
                <a:tc hMerge="1">
                  <a:txBody>
                    <a:bodyPr/>
                    <a:lstStyle/>
                    <a:p>
                      <a:endParaRPr lang="fr-FR"/>
                    </a:p>
                  </a:txBody>
                  <a:tcPr/>
                </a:tc>
                <a:extLst>
                  <a:ext uri="{0D108BD9-81ED-4DB2-BD59-A6C34878D82A}">
                    <a16:rowId xmlns:a16="http://schemas.microsoft.com/office/drawing/2014/main" val="268382297"/>
                  </a:ext>
                </a:extLst>
              </a:tr>
              <a:tr h="244478">
                <a:tc>
                  <a:txBody>
                    <a:bodyPr/>
                    <a:lstStyle/>
                    <a:p>
                      <a:pPr marL="38735">
                        <a:spcBef>
                          <a:spcPts val="235"/>
                        </a:spcBef>
                      </a:pPr>
                      <a:r>
                        <a:rPr lang="fr-FR" sz="1000" dirty="0">
                          <a:effectLst/>
                          <a:latin typeface="Arial MT"/>
                          <a:ea typeface="Arial MT"/>
                          <a:cs typeface="Arial MT"/>
                        </a:rPr>
                        <a:t>Responsable</a:t>
                      </a:r>
                      <a:r>
                        <a:rPr lang="fr-FR" sz="1000" spc="-20" dirty="0">
                          <a:effectLst/>
                          <a:latin typeface="Arial MT"/>
                          <a:ea typeface="Arial MT"/>
                          <a:cs typeface="Arial MT"/>
                        </a:rPr>
                        <a:t> </a:t>
                      </a:r>
                      <a:r>
                        <a:rPr lang="fr-FR" sz="1000" dirty="0">
                          <a:effectLst/>
                          <a:latin typeface="Arial MT"/>
                          <a:ea typeface="Arial MT"/>
                          <a:cs typeface="Arial MT"/>
                        </a:rPr>
                        <a:t>:</a:t>
                      </a:r>
                      <a:r>
                        <a:rPr lang="fr-FR" sz="1000" spc="-20" dirty="0">
                          <a:effectLst/>
                          <a:latin typeface="Arial MT"/>
                          <a:ea typeface="Arial MT"/>
                          <a:cs typeface="Arial MT"/>
                        </a:rPr>
                        <a:t> </a:t>
                      </a:r>
                      <a:r>
                        <a:rPr lang="fr-FR" sz="1000" dirty="0">
                          <a:effectLst/>
                          <a:latin typeface="Arial MT"/>
                          <a:ea typeface="Arial MT"/>
                          <a:cs typeface="Arial MT"/>
                        </a:rPr>
                        <a:t>IEN</a:t>
                      </a:r>
                      <a:r>
                        <a:rPr lang="fr-FR" sz="1000" spc="-15" dirty="0">
                          <a:effectLst/>
                          <a:latin typeface="Arial MT"/>
                          <a:ea typeface="Arial MT"/>
                          <a:cs typeface="Arial MT"/>
                        </a:rPr>
                        <a:t> </a:t>
                      </a:r>
                      <a:r>
                        <a:rPr lang="fr-FR" sz="1000" dirty="0">
                          <a:effectLst/>
                          <a:latin typeface="Arial MT"/>
                          <a:ea typeface="Arial MT"/>
                          <a:cs typeface="Arial MT"/>
                        </a:rPr>
                        <a:t>mission</a:t>
                      </a:r>
                      <a:r>
                        <a:rPr lang="fr-FR" sz="1000" spc="-20" dirty="0">
                          <a:effectLst/>
                          <a:latin typeface="Arial MT"/>
                          <a:ea typeface="Arial MT"/>
                          <a:cs typeface="Arial MT"/>
                        </a:rPr>
                        <a:t> </a:t>
                      </a:r>
                      <a:r>
                        <a:rPr lang="fr-FR" sz="1000" dirty="0">
                          <a:effectLst/>
                          <a:latin typeface="Arial MT"/>
                          <a:ea typeface="Arial MT"/>
                          <a:cs typeface="Arial MT"/>
                        </a:rPr>
                        <a:t>EAC</a:t>
                      </a:r>
                      <a:endParaRPr lang="fr-FR" sz="1100" dirty="0">
                        <a:effectLst/>
                        <a:latin typeface="Arial MT"/>
                        <a:ea typeface="Arial MT"/>
                        <a:cs typeface="Arial M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tcPr>
                </a:tc>
                <a:tc>
                  <a:txBody>
                    <a:bodyPr/>
                    <a:lstStyle/>
                    <a:p>
                      <a:pPr marL="38735">
                        <a:spcBef>
                          <a:spcPts val="235"/>
                        </a:spcBef>
                      </a:pPr>
                      <a:r>
                        <a:rPr lang="fr-FR" sz="1000" dirty="0">
                          <a:effectLst/>
                          <a:latin typeface="Arial MT"/>
                        </a:rPr>
                        <a:t>Nb</a:t>
                      </a:r>
                      <a:r>
                        <a:rPr lang="fr-FR" sz="1000" spc="-20" dirty="0">
                          <a:effectLst/>
                          <a:latin typeface="Arial MT"/>
                        </a:rPr>
                        <a:t> </a:t>
                      </a:r>
                      <a:r>
                        <a:rPr lang="fr-FR" sz="1000" dirty="0">
                          <a:effectLst/>
                          <a:latin typeface="Arial MT"/>
                        </a:rPr>
                        <a:t>de</a:t>
                      </a:r>
                      <a:r>
                        <a:rPr lang="fr-FR" sz="1000" spc="-10" dirty="0">
                          <a:effectLst/>
                          <a:latin typeface="Arial MT"/>
                        </a:rPr>
                        <a:t> </a:t>
                      </a:r>
                      <a:r>
                        <a:rPr lang="fr-FR" sz="1000" dirty="0">
                          <a:effectLst/>
                          <a:latin typeface="Arial MT"/>
                        </a:rPr>
                        <a:t>places</a:t>
                      </a:r>
                      <a:r>
                        <a:rPr lang="fr-FR" sz="1000" spc="-10" dirty="0">
                          <a:effectLst/>
                          <a:latin typeface="Arial MT"/>
                        </a:rPr>
                        <a:t> </a:t>
                      </a:r>
                      <a:r>
                        <a:rPr lang="fr-FR" sz="1000" dirty="0">
                          <a:effectLst/>
                          <a:latin typeface="Arial MT"/>
                        </a:rPr>
                        <a:t>:</a:t>
                      </a:r>
                      <a:r>
                        <a:rPr lang="fr-FR" sz="1000" spc="-15" dirty="0">
                          <a:effectLst/>
                          <a:latin typeface="Arial MT"/>
                        </a:rPr>
                        <a:t> </a:t>
                      </a:r>
                      <a:r>
                        <a:rPr lang="fr-FR" sz="1000" dirty="0">
                          <a:effectLst/>
                          <a:latin typeface="Arial MT"/>
                        </a:rPr>
                        <a:t>60</a:t>
                      </a:r>
                      <a:endParaRPr lang="fr-FR" sz="1100" dirty="0">
                        <a:effectLst/>
                        <a:latin typeface="Arial MT"/>
                        <a:ea typeface="Arial MT"/>
                        <a:cs typeface="Arial M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82919944"/>
                  </a:ext>
                </a:extLst>
              </a:tr>
              <a:tr h="211220">
                <a:tc gridSpan="2">
                  <a:txBody>
                    <a:bodyPr/>
                    <a:lstStyle/>
                    <a:p>
                      <a:pPr marL="4445">
                        <a:spcBef>
                          <a:spcPts val="40"/>
                        </a:spcBef>
                        <a:spcAft>
                          <a:spcPts val="0"/>
                        </a:spcAft>
                      </a:pPr>
                      <a:r>
                        <a:rPr lang="fr-FR" sz="1000" dirty="0">
                          <a:effectLst/>
                          <a:latin typeface="Arial MT"/>
                          <a:ea typeface="Arial MT"/>
                          <a:cs typeface="Arial MT"/>
                        </a:rPr>
                        <a:t>Public</a:t>
                      </a:r>
                      <a:r>
                        <a:rPr lang="fr-FR" sz="1000" spc="-20" dirty="0">
                          <a:effectLst/>
                          <a:latin typeface="Arial MT"/>
                          <a:ea typeface="Arial MT"/>
                          <a:cs typeface="Arial MT"/>
                        </a:rPr>
                        <a:t> </a:t>
                      </a:r>
                      <a:r>
                        <a:rPr lang="fr-FR" sz="1000" dirty="0">
                          <a:effectLst/>
                          <a:latin typeface="Arial MT"/>
                          <a:ea typeface="Arial MT"/>
                          <a:cs typeface="Arial MT"/>
                        </a:rPr>
                        <a:t>:</a:t>
                      </a:r>
                      <a:r>
                        <a:rPr lang="fr-FR" sz="1000" spc="-20" dirty="0">
                          <a:effectLst/>
                          <a:latin typeface="Arial MT"/>
                          <a:ea typeface="Arial MT"/>
                          <a:cs typeface="Arial MT"/>
                        </a:rPr>
                        <a:t> </a:t>
                      </a:r>
                      <a:r>
                        <a:rPr lang="fr-FR" sz="1000" dirty="0">
                          <a:effectLst/>
                          <a:latin typeface="Arial MT"/>
                          <a:ea typeface="Arial MT"/>
                          <a:cs typeface="Arial MT"/>
                        </a:rPr>
                        <a:t>Tous</a:t>
                      </a:r>
                      <a:r>
                        <a:rPr lang="fr-FR" sz="1000" spc="-15" dirty="0">
                          <a:effectLst/>
                          <a:latin typeface="Arial MT"/>
                          <a:ea typeface="Arial MT"/>
                          <a:cs typeface="Arial MT"/>
                        </a:rPr>
                        <a:t> </a:t>
                      </a:r>
                      <a:r>
                        <a:rPr lang="fr-FR" sz="1000" dirty="0">
                          <a:effectLst/>
                          <a:latin typeface="Arial MT"/>
                          <a:ea typeface="Arial MT"/>
                          <a:cs typeface="Arial MT"/>
                        </a:rPr>
                        <a:t>les</a:t>
                      </a:r>
                      <a:r>
                        <a:rPr lang="fr-FR" sz="1000" spc="-20" dirty="0">
                          <a:effectLst/>
                          <a:latin typeface="Arial MT"/>
                          <a:ea typeface="Arial MT"/>
                          <a:cs typeface="Arial MT"/>
                        </a:rPr>
                        <a:t> </a:t>
                      </a:r>
                      <a:r>
                        <a:rPr lang="fr-FR" sz="1000" dirty="0">
                          <a:effectLst/>
                          <a:latin typeface="Arial MT"/>
                          <a:ea typeface="Arial MT"/>
                          <a:cs typeface="Arial MT"/>
                        </a:rPr>
                        <a:t>cycles</a:t>
                      </a:r>
                      <a:endParaRPr lang="fr-FR" sz="1100" dirty="0">
                        <a:effectLst/>
                        <a:latin typeface="Arial MT"/>
                        <a:ea typeface="Arial MT"/>
                        <a:cs typeface="Arial M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tcPr>
                </a:tc>
                <a:tc hMerge="1">
                  <a:txBody>
                    <a:bodyPr/>
                    <a:lstStyle/>
                    <a:p>
                      <a:endParaRPr lang="fr-FR"/>
                    </a:p>
                  </a:txBody>
                  <a:tcPr/>
                </a:tc>
                <a:extLst>
                  <a:ext uri="{0D108BD9-81ED-4DB2-BD59-A6C34878D82A}">
                    <a16:rowId xmlns:a16="http://schemas.microsoft.com/office/drawing/2014/main" val="268625708"/>
                  </a:ext>
                </a:extLst>
              </a:tr>
              <a:tr h="435276">
                <a:tc gridSpan="2">
                  <a:txBody>
                    <a:bodyPr/>
                    <a:lstStyle/>
                    <a:p>
                      <a:pPr marL="8890" marR="184785" indent="34290">
                        <a:lnSpc>
                          <a:spcPct val="97000"/>
                        </a:lnSpc>
                        <a:spcBef>
                          <a:spcPts val="155"/>
                        </a:spcBef>
                        <a:spcAft>
                          <a:spcPts val="0"/>
                        </a:spcAft>
                        <a:tabLst>
                          <a:tab pos="795655" algn="l"/>
                        </a:tabLst>
                      </a:pPr>
                      <a:r>
                        <a:rPr lang="fr-FR" sz="1000" dirty="0">
                          <a:effectLst/>
                          <a:latin typeface="Arial MT"/>
                          <a:ea typeface="Arial MT"/>
                          <a:cs typeface="Arial MT"/>
                        </a:rPr>
                        <a:t>Prérequis</a:t>
                      </a:r>
                      <a:r>
                        <a:rPr lang="fr-FR" sz="1000" spc="-20" dirty="0">
                          <a:effectLst/>
                          <a:latin typeface="Arial MT"/>
                          <a:ea typeface="Arial MT"/>
                          <a:cs typeface="Arial MT"/>
                        </a:rPr>
                        <a:t> </a:t>
                      </a:r>
                      <a:r>
                        <a:rPr lang="fr-FR" sz="1000" dirty="0">
                          <a:effectLst/>
                          <a:latin typeface="Arial MT"/>
                          <a:ea typeface="Arial MT"/>
                          <a:cs typeface="Arial MT"/>
                        </a:rPr>
                        <a:t>: Fréquenter des œuvres et découvrir des démarches artistiques, faire éprouver des pratiques</a:t>
                      </a:r>
                      <a:r>
                        <a:rPr lang="fr-FR" sz="1000" spc="5" dirty="0">
                          <a:effectLst/>
                          <a:latin typeface="Arial MT"/>
                          <a:ea typeface="Arial MT"/>
                          <a:cs typeface="Arial MT"/>
                        </a:rPr>
                        <a:t> </a:t>
                      </a:r>
                      <a:r>
                        <a:rPr lang="fr-FR" sz="1000" dirty="0">
                          <a:effectLst/>
                          <a:latin typeface="Arial MT"/>
                          <a:ea typeface="Arial MT"/>
                          <a:cs typeface="Arial MT"/>
                        </a:rPr>
                        <a:t>plastiques</a:t>
                      </a:r>
                      <a:r>
                        <a:rPr lang="fr-FR" sz="1000" spc="-20" dirty="0">
                          <a:effectLst/>
                          <a:latin typeface="Arial MT"/>
                          <a:ea typeface="Arial MT"/>
                          <a:cs typeface="Arial MT"/>
                        </a:rPr>
                        <a:t> </a:t>
                      </a:r>
                      <a:r>
                        <a:rPr lang="fr-FR" sz="1000" dirty="0">
                          <a:effectLst/>
                          <a:latin typeface="Arial MT"/>
                          <a:ea typeface="Arial MT"/>
                          <a:cs typeface="Arial MT"/>
                        </a:rPr>
                        <a:t>concrètes</a:t>
                      </a:r>
                      <a:r>
                        <a:rPr lang="fr-FR" sz="1000" spc="-15" dirty="0">
                          <a:effectLst/>
                          <a:latin typeface="Arial MT"/>
                          <a:ea typeface="Arial MT"/>
                          <a:cs typeface="Arial MT"/>
                        </a:rPr>
                        <a:t> </a:t>
                      </a:r>
                      <a:r>
                        <a:rPr lang="fr-FR" sz="1000" dirty="0">
                          <a:effectLst/>
                          <a:latin typeface="Arial MT"/>
                          <a:ea typeface="Arial MT"/>
                          <a:cs typeface="Arial MT"/>
                        </a:rPr>
                        <a:t>en</a:t>
                      </a:r>
                      <a:r>
                        <a:rPr lang="fr-FR" sz="1000" spc="-20" dirty="0">
                          <a:effectLst/>
                          <a:latin typeface="Arial MT"/>
                          <a:ea typeface="Arial MT"/>
                          <a:cs typeface="Arial MT"/>
                        </a:rPr>
                        <a:t> </a:t>
                      </a:r>
                      <a:r>
                        <a:rPr lang="fr-FR" sz="1000" dirty="0">
                          <a:effectLst/>
                          <a:latin typeface="Arial MT"/>
                          <a:ea typeface="Arial MT"/>
                          <a:cs typeface="Arial MT"/>
                        </a:rPr>
                        <a:t>y</a:t>
                      </a:r>
                      <a:r>
                        <a:rPr lang="fr-FR" sz="1000" spc="-50" dirty="0">
                          <a:effectLst/>
                          <a:latin typeface="Arial MT"/>
                          <a:ea typeface="Arial MT"/>
                          <a:cs typeface="Arial MT"/>
                        </a:rPr>
                        <a:t> </a:t>
                      </a:r>
                      <a:r>
                        <a:rPr lang="fr-FR" sz="1000" dirty="0">
                          <a:effectLst/>
                          <a:latin typeface="Arial MT"/>
                          <a:ea typeface="Arial MT"/>
                          <a:cs typeface="Arial MT"/>
                        </a:rPr>
                        <a:t>associant</a:t>
                      </a:r>
                      <a:r>
                        <a:rPr lang="fr-FR" sz="1000" spc="-25" dirty="0">
                          <a:effectLst/>
                          <a:latin typeface="Arial MT"/>
                          <a:ea typeface="Arial MT"/>
                          <a:cs typeface="Arial MT"/>
                        </a:rPr>
                        <a:t> </a:t>
                      </a:r>
                      <a:r>
                        <a:rPr lang="fr-FR" sz="1000" dirty="0">
                          <a:effectLst/>
                          <a:latin typeface="Arial MT"/>
                          <a:ea typeface="Arial MT"/>
                          <a:cs typeface="Arial MT"/>
                        </a:rPr>
                        <a:t>les</a:t>
                      </a:r>
                      <a:r>
                        <a:rPr lang="fr-FR" sz="1000" spc="-15" dirty="0">
                          <a:effectLst/>
                          <a:latin typeface="Arial MT"/>
                          <a:ea typeface="Arial MT"/>
                          <a:cs typeface="Arial MT"/>
                        </a:rPr>
                        <a:t> </a:t>
                      </a:r>
                      <a:r>
                        <a:rPr lang="fr-FR" sz="1000" dirty="0">
                          <a:effectLst/>
                          <a:latin typeface="Arial MT"/>
                          <a:ea typeface="Arial MT"/>
                          <a:cs typeface="Arial MT"/>
                        </a:rPr>
                        <a:t>connaissances</a:t>
                      </a:r>
                      <a:r>
                        <a:rPr lang="fr-FR" sz="1000" spc="-20" dirty="0">
                          <a:effectLst/>
                          <a:latin typeface="Arial MT"/>
                          <a:ea typeface="Arial MT"/>
                          <a:cs typeface="Arial MT"/>
                        </a:rPr>
                        <a:t> </a:t>
                      </a:r>
                      <a:r>
                        <a:rPr lang="fr-FR" sz="1000" dirty="0">
                          <a:effectLst/>
                          <a:latin typeface="Arial MT"/>
                          <a:ea typeface="Arial MT"/>
                          <a:cs typeface="Arial MT"/>
                        </a:rPr>
                        <a:t>pour</a:t>
                      </a:r>
                      <a:r>
                        <a:rPr lang="fr-FR" sz="1000" spc="-15" dirty="0">
                          <a:effectLst/>
                          <a:latin typeface="Arial MT"/>
                          <a:ea typeface="Arial MT"/>
                          <a:cs typeface="Arial MT"/>
                        </a:rPr>
                        <a:t> </a:t>
                      </a:r>
                      <a:r>
                        <a:rPr lang="fr-FR" sz="1000" dirty="0">
                          <a:effectLst/>
                          <a:latin typeface="Arial MT"/>
                          <a:ea typeface="Arial MT"/>
                          <a:cs typeface="Arial MT"/>
                        </a:rPr>
                        <a:t>permettre</a:t>
                      </a:r>
                      <a:r>
                        <a:rPr lang="fr-FR" sz="1000" spc="-20" dirty="0">
                          <a:effectLst/>
                          <a:latin typeface="Arial MT"/>
                          <a:ea typeface="Arial MT"/>
                          <a:cs typeface="Arial MT"/>
                        </a:rPr>
                        <a:t> </a:t>
                      </a:r>
                      <a:r>
                        <a:rPr lang="fr-FR" sz="1000" dirty="0">
                          <a:effectLst/>
                          <a:latin typeface="Arial MT"/>
                          <a:ea typeface="Arial MT"/>
                          <a:cs typeface="Arial MT"/>
                        </a:rPr>
                        <a:t>a</a:t>
                      </a:r>
                      <a:r>
                        <a:rPr lang="fr-FR" sz="1000" spc="-25" dirty="0">
                          <a:effectLst/>
                          <a:latin typeface="Arial MT"/>
                          <a:ea typeface="Arial MT"/>
                          <a:cs typeface="Arial MT"/>
                        </a:rPr>
                        <a:t> </a:t>
                      </a:r>
                      <a:r>
                        <a:rPr lang="fr-FR" sz="1000" dirty="0">
                          <a:effectLst/>
                          <a:latin typeface="Arial MT"/>
                          <a:ea typeface="Arial MT"/>
                          <a:cs typeface="Arial MT"/>
                        </a:rPr>
                        <a:t>chaque</a:t>
                      </a:r>
                      <a:r>
                        <a:rPr lang="fr-FR" sz="1000" spc="-25" dirty="0">
                          <a:effectLst/>
                          <a:latin typeface="Arial MT"/>
                          <a:ea typeface="Arial MT"/>
                          <a:cs typeface="Arial MT"/>
                        </a:rPr>
                        <a:t> </a:t>
                      </a:r>
                      <a:r>
                        <a:rPr lang="fr-FR" sz="1000" dirty="0">
                          <a:effectLst/>
                          <a:latin typeface="Arial MT"/>
                          <a:ea typeface="Arial MT"/>
                          <a:cs typeface="Arial MT"/>
                        </a:rPr>
                        <a:t>enseignant</a:t>
                      </a:r>
                      <a:r>
                        <a:rPr lang="fr-FR" sz="1000" spc="-25" dirty="0">
                          <a:effectLst/>
                          <a:latin typeface="Arial MT"/>
                          <a:ea typeface="Arial MT"/>
                          <a:cs typeface="Arial MT"/>
                        </a:rPr>
                        <a:t> </a:t>
                      </a:r>
                      <a:r>
                        <a:rPr lang="fr-FR" sz="1000" dirty="0">
                          <a:effectLst/>
                          <a:latin typeface="Arial MT"/>
                          <a:ea typeface="Arial MT"/>
                          <a:cs typeface="Arial MT"/>
                        </a:rPr>
                        <a:t>(en</a:t>
                      </a:r>
                      <a:r>
                        <a:rPr lang="fr-FR" sz="1000" spc="-20" dirty="0">
                          <a:effectLst/>
                          <a:latin typeface="Arial MT"/>
                          <a:ea typeface="Arial MT"/>
                          <a:cs typeface="Arial MT"/>
                        </a:rPr>
                        <a:t> </a:t>
                      </a:r>
                      <a:r>
                        <a:rPr lang="fr-FR" sz="1000" dirty="0">
                          <a:effectLst/>
                          <a:latin typeface="Arial MT"/>
                          <a:ea typeface="Arial MT"/>
                          <a:cs typeface="Arial MT"/>
                        </a:rPr>
                        <a:t>N1,</a:t>
                      </a:r>
                      <a:r>
                        <a:rPr lang="fr-FR" sz="1000" spc="-20" dirty="0">
                          <a:effectLst/>
                          <a:latin typeface="Arial MT"/>
                          <a:ea typeface="Arial MT"/>
                          <a:cs typeface="Arial MT"/>
                        </a:rPr>
                        <a:t> </a:t>
                      </a:r>
                      <a:r>
                        <a:rPr lang="fr-FR" sz="1000" dirty="0">
                          <a:effectLst/>
                          <a:latin typeface="Arial MT"/>
                          <a:ea typeface="Arial MT"/>
                          <a:cs typeface="Arial MT"/>
                        </a:rPr>
                        <a:t>N2,</a:t>
                      </a:r>
                      <a:r>
                        <a:rPr lang="fr-FR" sz="1000" spc="-25" dirty="0">
                          <a:effectLst/>
                          <a:latin typeface="Arial MT"/>
                          <a:ea typeface="Arial MT"/>
                          <a:cs typeface="Arial MT"/>
                        </a:rPr>
                        <a:t> </a:t>
                      </a:r>
                      <a:r>
                        <a:rPr lang="fr-FR" sz="1000" dirty="0">
                          <a:effectLst/>
                          <a:latin typeface="Arial MT"/>
                          <a:ea typeface="Arial MT"/>
                          <a:cs typeface="Arial MT"/>
                        </a:rPr>
                        <a:t>N3)</a:t>
                      </a:r>
                      <a:r>
                        <a:rPr lang="fr-FR" sz="1000" spc="-15" dirty="0">
                          <a:effectLst/>
                          <a:latin typeface="Arial MT"/>
                          <a:ea typeface="Arial MT"/>
                          <a:cs typeface="Arial MT"/>
                        </a:rPr>
                        <a:t> </a:t>
                      </a:r>
                      <a:r>
                        <a:rPr lang="fr-FR" sz="1000" dirty="0">
                          <a:effectLst/>
                          <a:latin typeface="Arial MT"/>
                          <a:ea typeface="Arial MT"/>
                          <a:cs typeface="Arial MT"/>
                        </a:rPr>
                        <a:t>développer</a:t>
                      </a:r>
                      <a:r>
                        <a:rPr lang="fr-FR" sz="1000" spc="-5" dirty="0">
                          <a:effectLst/>
                          <a:latin typeface="Arial MT"/>
                          <a:ea typeface="Arial MT"/>
                          <a:cs typeface="Arial MT"/>
                        </a:rPr>
                        <a:t> </a:t>
                      </a:r>
                      <a:r>
                        <a:rPr lang="fr-FR" sz="1000" dirty="0">
                          <a:effectLst/>
                          <a:latin typeface="Arial MT"/>
                          <a:ea typeface="Arial MT"/>
                          <a:cs typeface="Arial MT"/>
                        </a:rPr>
                        <a:t>un</a:t>
                      </a:r>
                      <a:r>
                        <a:rPr lang="fr-FR" sz="1000" spc="-5" dirty="0">
                          <a:effectLst/>
                          <a:latin typeface="Arial MT"/>
                          <a:ea typeface="Arial MT"/>
                          <a:cs typeface="Arial MT"/>
                        </a:rPr>
                        <a:t> </a:t>
                      </a:r>
                      <a:r>
                        <a:rPr lang="fr-FR" sz="1000" dirty="0">
                          <a:effectLst/>
                          <a:latin typeface="Arial MT"/>
                          <a:ea typeface="Arial MT"/>
                          <a:cs typeface="Arial MT"/>
                        </a:rPr>
                        <a:t>enseignement</a:t>
                      </a:r>
                      <a:r>
                        <a:rPr lang="fr-FR" sz="1000" spc="-10" dirty="0">
                          <a:effectLst/>
                          <a:latin typeface="Arial MT"/>
                          <a:ea typeface="Arial MT"/>
                          <a:cs typeface="Arial MT"/>
                        </a:rPr>
                        <a:t> </a:t>
                      </a:r>
                      <a:r>
                        <a:rPr lang="fr-FR" sz="1000" dirty="0">
                          <a:effectLst/>
                          <a:latin typeface="Arial MT"/>
                          <a:ea typeface="Arial MT"/>
                          <a:cs typeface="Arial MT"/>
                        </a:rPr>
                        <a:t>artistique sur une approche sensible des arts plastiques a l’école.</a:t>
                      </a:r>
                    </a:p>
                    <a:p>
                      <a:pPr marL="8890" marR="184785" indent="34290">
                        <a:lnSpc>
                          <a:spcPct val="97000"/>
                        </a:lnSpc>
                        <a:spcBef>
                          <a:spcPts val="155"/>
                        </a:spcBef>
                        <a:spcAft>
                          <a:spcPts val="0"/>
                        </a:spcAft>
                        <a:tabLst>
                          <a:tab pos="795655" algn="l"/>
                        </a:tabLst>
                      </a:pPr>
                      <a:endParaRPr lang="fr-FR" sz="1100" dirty="0">
                        <a:effectLst/>
                        <a:latin typeface="Arial MT"/>
                        <a:ea typeface="Arial MT"/>
                        <a:cs typeface="Arial M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tcPr>
                </a:tc>
                <a:tc hMerge="1">
                  <a:txBody>
                    <a:bodyPr/>
                    <a:lstStyle/>
                    <a:p>
                      <a:endParaRPr lang="fr-FR" dirty="0"/>
                    </a:p>
                  </a:txBody>
                  <a:tcPr/>
                </a:tc>
                <a:extLst>
                  <a:ext uri="{0D108BD9-81ED-4DB2-BD59-A6C34878D82A}">
                    <a16:rowId xmlns:a16="http://schemas.microsoft.com/office/drawing/2014/main" val="3423057464"/>
                  </a:ext>
                </a:extLst>
              </a:tr>
              <a:tr h="183907">
                <a:tc gridSpan="2">
                  <a:txBody>
                    <a:bodyPr/>
                    <a:lstStyle/>
                    <a:p>
                      <a:pPr marL="38735">
                        <a:spcBef>
                          <a:spcPts val="180"/>
                        </a:spcBef>
                      </a:pPr>
                      <a:r>
                        <a:rPr lang="fr-FR" sz="1000" dirty="0">
                          <a:effectLst/>
                          <a:latin typeface="Arial MT"/>
                          <a:ea typeface="Arial MT"/>
                          <a:cs typeface="Arial MT"/>
                        </a:rPr>
                        <a:t>Dates</a:t>
                      </a:r>
                      <a:r>
                        <a:rPr lang="fr-FR" sz="1000" spc="-15" dirty="0">
                          <a:effectLst/>
                          <a:latin typeface="Arial MT"/>
                          <a:ea typeface="Arial MT"/>
                          <a:cs typeface="Arial MT"/>
                        </a:rPr>
                        <a:t> </a:t>
                      </a:r>
                      <a:r>
                        <a:rPr lang="fr-FR" sz="1000" dirty="0">
                          <a:effectLst/>
                          <a:latin typeface="Arial MT"/>
                          <a:ea typeface="Arial MT"/>
                          <a:cs typeface="Arial MT"/>
                        </a:rPr>
                        <a:t>:</a:t>
                      </a:r>
                      <a:r>
                        <a:rPr lang="fr-FR" sz="1000" spc="-15" dirty="0">
                          <a:effectLst/>
                          <a:latin typeface="Arial MT"/>
                          <a:ea typeface="Arial MT"/>
                          <a:cs typeface="Arial MT"/>
                        </a:rPr>
                        <a:t> </a:t>
                      </a:r>
                      <a:r>
                        <a:rPr lang="fr-FR" sz="1000" dirty="0">
                          <a:effectLst/>
                          <a:latin typeface="Arial MT"/>
                          <a:ea typeface="Arial MT"/>
                          <a:cs typeface="Arial MT"/>
                        </a:rPr>
                        <a:t>A</a:t>
                      </a:r>
                      <a:r>
                        <a:rPr lang="fr-FR" sz="1000" spc="-20" dirty="0">
                          <a:effectLst/>
                          <a:latin typeface="Arial MT"/>
                          <a:ea typeface="Arial MT"/>
                          <a:cs typeface="Arial MT"/>
                        </a:rPr>
                        <a:t> </a:t>
                      </a:r>
                      <a:r>
                        <a:rPr lang="fr-FR" sz="1000" dirty="0">
                          <a:effectLst/>
                          <a:latin typeface="Arial MT"/>
                          <a:ea typeface="Arial MT"/>
                          <a:cs typeface="Arial MT"/>
                        </a:rPr>
                        <a:t>définir</a:t>
                      </a:r>
                      <a:endParaRPr lang="fr-FR" sz="1100" dirty="0">
                        <a:effectLst/>
                        <a:latin typeface="Arial MT"/>
                        <a:ea typeface="Arial MT"/>
                        <a:cs typeface="Arial M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tcPr>
                </a:tc>
                <a:tc hMerge="1">
                  <a:txBody>
                    <a:bodyPr/>
                    <a:lstStyle/>
                    <a:p>
                      <a:endParaRPr lang="fr-FR"/>
                    </a:p>
                  </a:txBody>
                  <a:tcPr/>
                </a:tc>
                <a:extLst>
                  <a:ext uri="{0D108BD9-81ED-4DB2-BD59-A6C34878D82A}">
                    <a16:rowId xmlns:a16="http://schemas.microsoft.com/office/drawing/2014/main" val="1897593917"/>
                  </a:ext>
                </a:extLst>
              </a:tr>
              <a:tr h="219972">
                <a:tc gridSpan="2">
                  <a:txBody>
                    <a:bodyPr/>
                    <a:lstStyle/>
                    <a:p>
                      <a:pPr marL="4445">
                        <a:spcBef>
                          <a:spcPts val="215"/>
                        </a:spcBef>
                        <a:spcAft>
                          <a:spcPts val="0"/>
                        </a:spcAft>
                      </a:pPr>
                      <a:r>
                        <a:rPr lang="fr-FR" sz="1100" b="1" dirty="0">
                          <a:solidFill>
                            <a:srgbClr val="000000"/>
                          </a:solidFill>
                          <a:effectLst/>
                          <a:latin typeface="Arial" panose="020B0604020202020204" pitchFamily="34" charset="0"/>
                          <a:ea typeface="Arial MT"/>
                          <a:cs typeface="Arial MT"/>
                        </a:rPr>
                        <a:t>Module</a:t>
                      </a:r>
                      <a:r>
                        <a:rPr lang="fr-FR" sz="1100" b="1" spc="30" dirty="0">
                          <a:solidFill>
                            <a:srgbClr val="000000"/>
                          </a:solidFill>
                          <a:effectLst/>
                          <a:latin typeface="Arial" panose="020B0604020202020204" pitchFamily="34" charset="0"/>
                          <a:ea typeface="Arial MT"/>
                          <a:cs typeface="Arial MT"/>
                        </a:rPr>
                        <a:t> </a:t>
                      </a:r>
                      <a:r>
                        <a:rPr lang="fr-FR" sz="1100" b="1" dirty="0">
                          <a:solidFill>
                            <a:srgbClr val="000000"/>
                          </a:solidFill>
                          <a:effectLst/>
                          <a:latin typeface="Arial" panose="020B0604020202020204" pitchFamily="34" charset="0"/>
                          <a:ea typeface="Arial MT"/>
                          <a:cs typeface="Arial MT"/>
                        </a:rPr>
                        <a:t>:</a:t>
                      </a:r>
                      <a:r>
                        <a:rPr lang="fr-FR" sz="1100" b="1" spc="5" dirty="0">
                          <a:solidFill>
                            <a:srgbClr val="000000"/>
                          </a:solidFill>
                          <a:effectLst/>
                          <a:latin typeface="Arial" panose="020B0604020202020204" pitchFamily="34" charset="0"/>
                          <a:ea typeface="Arial MT"/>
                          <a:cs typeface="Arial MT"/>
                        </a:rPr>
                        <a:t> </a:t>
                      </a:r>
                      <a:r>
                        <a:rPr lang="fr-FR" sz="1100" b="1" dirty="0">
                          <a:solidFill>
                            <a:srgbClr val="000000"/>
                          </a:solidFill>
                          <a:effectLst/>
                          <a:latin typeface="Arial" panose="020B0604020202020204" pitchFamily="34" charset="0"/>
                          <a:ea typeface="Arial MT"/>
                          <a:cs typeface="Arial MT"/>
                        </a:rPr>
                        <a:t>N1</a:t>
                      </a:r>
                      <a:r>
                        <a:rPr lang="fr-FR" sz="1100" b="1" spc="10" dirty="0">
                          <a:solidFill>
                            <a:srgbClr val="000000"/>
                          </a:solidFill>
                          <a:effectLst/>
                          <a:latin typeface="Arial" panose="020B0604020202020204" pitchFamily="34" charset="0"/>
                          <a:ea typeface="Arial MT"/>
                          <a:cs typeface="Arial MT"/>
                        </a:rPr>
                        <a:t> </a:t>
                      </a:r>
                      <a:r>
                        <a:rPr lang="fr-FR" sz="1100" b="1" dirty="0">
                          <a:solidFill>
                            <a:srgbClr val="000000"/>
                          </a:solidFill>
                          <a:effectLst/>
                          <a:latin typeface="Arial" panose="020B0604020202020204" pitchFamily="34" charset="0"/>
                          <a:ea typeface="Arial MT"/>
                          <a:cs typeface="Arial MT"/>
                        </a:rPr>
                        <a:t>:</a:t>
                      </a:r>
                      <a:r>
                        <a:rPr lang="fr-FR" sz="1100" b="1" spc="10" dirty="0">
                          <a:solidFill>
                            <a:srgbClr val="000000"/>
                          </a:solidFill>
                          <a:effectLst/>
                          <a:latin typeface="Arial" panose="020B0604020202020204" pitchFamily="34" charset="0"/>
                          <a:ea typeface="Arial MT"/>
                          <a:cs typeface="Arial MT"/>
                        </a:rPr>
                        <a:t> </a:t>
                      </a:r>
                      <a:r>
                        <a:rPr lang="fr-FR" sz="1100" b="1" dirty="0">
                          <a:solidFill>
                            <a:srgbClr val="000000"/>
                          </a:solidFill>
                          <a:effectLst/>
                          <a:latin typeface="Arial" panose="020B0604020202020204" pitchFamily="34" charset="0"/>
                          <a:ea typeface="Arial MT"/>
                          <a:cs typeface="Arial MT"/>
                        </a:rPr>
                        <a:t>niveau</a:t>
                      </a:r>
                      <a:r>
                        <a:rPr lang="fr-FR" sz="1100" b="1" spc="10" dirty="0">
                          <a:solidFill>
                            <a:srgbClr val="000000"/>
                          </a:solidFill>
                          <a:effectLst/>
                          <a:latin typeface="Arial" panose="020B0604020202020204" pitchFamily="34" charset="0"/>
                          <a:ea typeface="Arial MT"/>
                          <a:cs typeface="Arial MT"/>
                        </a:rPr>
                        <a:t> </a:t>
                      </a:r>
                      <a:r>
                        <a:rPr lang="fr-FR" sz="1100" b="1" dirty="0">
                          <a:solidFill>
                            <a:srgbClr val="000000"/>
                          </a:solidFill>
                          <a:effectLst/>
                          <a:latin typeface="Arial" panose="020B0604020202020204" pitchFamily="34" charset="0"/>
                          <a:ea typeface="Arial MT"/>
                          <a:cs typeface="Arial MT"/>
                        </a:rPr>
                        <a:t>débutant</a:t>
                      </a:r>
                      <a:endParaRPr lang="fr-FR" sz="1100" dirty="0">
                        <a:effectLst/>
                        <a:latin typeface="Arial MT"/>
                        <a:ea typeface="Arial MT"/>
                        <a:cs typeface="Arial MT"/>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3F3"/>
                    </a:solidFill>
                  </a:tcPr>
                </a:tc>
                <a:tc hMerge="1">
                  <a:txBody>
                    <a:bodyPr/>
                    <a:lstStyle/>
                    <a:p>
                      <a:endParaRPr lang="fr-FR"/>
                    </a:p>
                  </a:txBody>
                  <a:tcPr/>
                </a:tc>
                <a:extLst>
                  <a:ext uri="{0D108BD9-81ED-4DB2-BD59-A6C34878D82A}">
                    <a16:rowId xmlns:a16="http://schemas.microsoft.com/office/drawing/2014/main" val="4021735680"/>
                  </a:ext>
                </a:extLst>
              </a:tr>
            </a:tbl>
          </a:graphicData>
        </a:graphic>
      </p:graphicFrame>
      <p:graphicFrame>
        <p:nvGraphicFramePr>
          <p:cNvPr id="6" name="Tableau 5">
            <a:extLst>
              <a:ext uri="{FF2B5EF4-FFF2-40B4-BE49-F238E27FC236}">
                <a16:creationId xmlns:a16="http://schemas.microsoft.com/office/drawing/2014/main" id="{26ADAEB7-1713-45B3-A0CA-4274CFC2924B}"/>
              </a:ext>
            </a:extLst>
          </p:cNvPr>
          <p:cNvGraphicFramePr>
            <a:graphicFrameLocks noGrp="1"/>
          </p:cNvGraphicFramePr>
          <p:nvPr>
            <p:extLst>
              <p:ext uri="{D42A27DB-BD31-4B8C-83A1-F6EECF244321}">
                <p14:modId xmlns:p14="http://schemas.microsoft.com/office/powerpoint/2010/main" val="3900819026"/>
              </p:ext>
            </p:extLst>
          </p:nvPr>
        </p:nvGraphicFramePr>
        <p:xfrm>
          <a:off x="914396" y="2715305"/>
          <a:ext cx="10789921" cy="1183791"/>
        </p:xfrm>
        <a:graphic>
          <a:graphicData uri="http://schemas.openxmlformats.org/drawingml/2006/table">
            <a:tbl>
              <a:tblPr firstRow="1" firstCol="1" lastRow="1" lastCol="1" bandRow="1" bandCol="1"/>
              <a:tblGrid>
                <a:gridCol w="4266822">
                  <a:extLst>
                    <a:ext uri="{9D8B030D-6E8A-4147-A177-3AD203B41FA5}">
                      <a16:colId xmlns:a16="http://schemas.microsoft.com/office/drawing/2014/main" val="2111621182"/>
                    </a:ext>
                  </a:extLst>
                </a:gridCol>
                <a:gridCol w="6523099">
                  <a:extLst>
                    <a:ext uri="{9D8B030D-6E8A-4147-A177-3AD203B41FA5}">
                      <a16:colId xmlns:a16="http://schemas.microsoft.com/office/drawing/2014/main" val="1508889119"/>
                    </a:ext>
                  </a:extLst>
                </a:gridCol>
              </a:tblGrid>
              <a:tr h="390387">
                <a:tc gridSpan="2">
                  <a:txBody>
                    <a:bodyPr/>
                    <a:lstStyle/>
                    <a:p>
                      <a:pPr marL="4445" indent="34290">
                        <a:lnSpc>
                          <a:spcPct val="97000"/>
                        </a:lnSpc>
                        <a:spcBef>
                          <a:spcPts val="90"/>
                        </a:spcBef>
                        <a:spcAft>
                          <a:spcPts val="0"/>
                        </a:spcAft>
                      </a:pPr>
                      <a:r>
                        <a:rPr lang="fr-FR" sz="1000" dirty="0">
                          <a:effectLst/>
                          <a:latin typeface="Arial MT"/>
                          <a:ea typeface="Arial MT"/>
                          <a:cs typeface="Arial MT"/>
                        </a:rPr>
                        <a:t>Contenus</a:t>
                      </a:r>
                      <a:r>
                        <a:rPr lang="fr-FR" sz="1000" spc="-20" dirty="0">
                          <a:effectLst/>
                          <a:latin typeface="Arial MT"/>
                          <a:ea typeface="Arial MT"/>
                          <a:cs typeface="Arial MT"/>
                        </a:rPr>
                        <a:t> </a:t>
                      </a:r>
                      <a:r>
                        <a:rPr lang="fr-FR" sz="1000" dirty="0">
                          <a:effectLst/>
                          <a:latin typeface="Arial MT"/>
                          <a:ea typeface="Arial MT"/>
                          <a:cs typeface="Arial MT"/>
                        </a:rPr>
                        <a:t>:</a:t>
                      </a:r>
                      <a:r>
                        <a:rPr lang="fr-FR" sz="1000" spc="-25" dirty="0">
                          <a:effectLst/>
                          <a:latin typeface="Arial MT"/>
                          <a:ea typeface="Arial MT"/>
                          <a:cs typeface="Arial MT"/>
                        </a:rPr>
                        <a:t> </a:t>
                      </a:r>
                      <a:r>
                        <a:rPr lang="fr-FR" sz="1000" dirty="0">
                          <a:effectLst/>
                          <a:latin typeface="Arial MT"/>
                          <a:ea typeface="Arial MT"/>
                          <a:cs typeface="Arial MT"/>
                        </a:rPr>
                        <a:t>Découvrir</a:t>
                      </a:r>
                      <a:r>
                        <a:rPr lang="fr-FR" sz="1000" spc="-20" dirty="0">
                          <a:effectLst/>
                          <a:latin typeface="Arial MT"/>
                          <a:ea typeface="Arial MT"/>
                          <a:cs typeface="Arial MT"/>
                        </a:rPr>
                        <a:t> </a:t>
                      </a:r>
                      <a:r>
                        <a:rPr lang="fr-FR" sz="1000" dirty="0">
                          <a:effectLst/>
                          <a:latin typeface="Arial MT"/>
                          <a:ea typeface="Arial MT"/>
                          <a:cs typeface="Arial MT"/>
                        </a:rPr>
                        <a:t>la</a:t>
                      </a:r>
                      <a:r>
                        <a:rPr lang="fr-FR" sz="1000" spc="-25" dirty="0">
                          <a:effectLst/>
                          <a:latin typeface="Arial MT"/>
                          <a:ea typeface="Arial MT"/>
                          <a:cs typeface="Arial MT"/>
                        </a:rPr>
                        <a:t> </a:t>
                      </a:r>
                      <a:r>
                        <a:rPr lang="fr-FR" sz="1000" dirty="0">
                          <a:effectLst/>
                          <a:latin typeface="Arial MT"/>
                          <a:ea typeface="Arial MT"/>
                          <a:cs typeface="Arial MT"/>
                        </a:rPr>
                        <a:t>mallette</a:t>
                      </a:r>
                      <a:r>
                        <a:rPr lang="fr-FR" sz="1000" spc="-30" dirty="0">
                          <a:effectLst/>
                          <a:latin typeface="Arial MT"/>
                          <a:ea typeface="Arial MT"/>
                          <a:cs typeface="Arial MT"/>
                        </a:rPr>
                        <a:t> </a:t>
                      </a:r>
                      <a:r>
                        <a:rPr lang="fr-FR" sz="1000" dirty="0">
                          <a:effectLst/>
                          <a:latin typeface="Arial MT"/>
                          <a:ea typeface="Arial MT"/>
                          <a:cs typeface="Arial MT"/>
                        </a:rPr>
                        <a:t>pédagogique</a:t>
                      </a:r>
                      <a:r>
                        <a:rPr lang="fr-FR" sz="1000" spc="-25" dirty="0">
                          <a:effectLst/>
                          <a:latin typeface="Arial MT"/>
                          <a:ea typeface="Arial MT"/>
                          <a:cs typeface="Arial MT"/>
                        </a:rPr>
                        <a:t> </a:t>
                      </a:r>
                      <a:r>
                        <a:rPr lang="fr-FR" sz="1000" dirty="0">
                          <a:effectLst/>
                          <a:latin typeface="Arial MT"/>
                          <a:ea typeface="Arial MT"/>
                          <a:cs typeface="Arial MT"/>
                        </a:rPr>
                        <a:t>Le</a:t>
                      </a:r>
                      <a:r>
                        <a:rPr lang="fr-FR" sz="1000" spc="-20" dirty="0">
                          <a:effectLst/>
                          <a:latin typeface="Arial MT"/>
                          <a:ea typeface="Arial MT"/>
                          <a:cs typeface="Arial MT"/>
                        </a:rPr>
                        <a:t> </a:t>
                      </a:r>
                      <a:r>
                        <a:rPr lang="fr-FR" sz="1000" dirty="0">
                          <a:effectLst/>
                          <a:latin typeface="Arial MT"/>
                          <a:ea typeface="Arial MT"/>
                          <a:cs typeface="Arial MT"/>
                        </a:rPr>
                        <a:t>Ludographe,</a:t>
                      </a:r>
                      <a:r>
                        <a:rPr lang="fr-FR" sz="1000" spc="-30" dirty="0">
                          <a:effectLst/>
                          <a:latin typeface="Arial MT"/>
                          <a:ea typeface="Arial MT"/>
                          <a:cs typeface="Arial MT"/>
                        </a:rPr>
                        <a:t> </a:t>
                      </a:r>
                      <a:r>
                        <a:rPr lang="fr-FR" sz="1000" dirty="0">
                          <a:effectLst/>
                          <a:latin typeface="Arial MT"/>
                          <a:ea typeface="Arial MT"/>
                          <a:cs typeface="Arial MT"/>
                        </a:rPr>
                        <a:t>apprendre</a:t>
                      </a:r>
                      <a:r>
                        <a:rPr lang="fr-FR" sz="1000" spc="-30" dirty="0">
                          <a:effectLst/>
                          <a:latin typeface="Arial MT"/>
                          <a:ea typeface="Arial MT"/>
                          <a:cs typeface="Arial MT"/>
                        </a:rPr>
                        <a:t> </a:t>
                      </a:r>
                      <a:r>
                        <a:rPr lang="fr-FR" sz="1000" dirty="0">
                          <a:effectLst/>
                          <a:latin typeface="Arial MT"/>
                          <a:ea typeface="Arial MT"/>
                          <a:cs typeface="Arial MT"/>
                        </a:rPr>
                        <a:t>a</a:t>
                      </a:r>
                      <a:r>
                        <a:rPr lang="fr-FR" sz="1000" spc="-25" dirty="0">
                          <a:effectLst/>
                          <a:latin typeface="Arial MT"/>
                          <a:ea typeface="Arial MT"/>
                          <a:cs typeface="Arial MT"/>
                        </a:rPr>
                        <a:t> </a:t>
                      </a:r>
                      <a:r>
                        <a:rPr lang="fr-FR" sz="1000" dirty="0">
                          <a:effectLst/>
                          <a:latin typeface="Arial MT"/>
                          <a:ea typeface="Arial MT"/>
                          <a:cs typeface="Arial MT"/>
                        </a:rPr>
                        <a:t>manipuler</a:t>
                      </a:r>
                      <a:r>
                        <a:rPr lang="fr-FR" sz="1000" spc="-20" dirty="0">
                          <a:effectLst/>
                          <a:latin typeface="Arial MT"/>
                          <a:ea typeface="Arial MT"/>
                          <a:cs typeface="Arial MT"/>
                        </a:rPr>
                        <a:t> </a:t>
                      </a:r>
                      <a:r>
                        <a:rPr lang="fr-FR" sz="1000" dirty="0">
                          <a:effectLst/>
                          <a:latin typeface="Arial MT"/>
                          <a:ea typeface="Arial MT"/>
                          <a:cs typeface="Arial MT"/>
                        </a:rPr>
                        <a:t>les</a:t>
                      </a:r>
                      <a:r>
                        <a:rPr lang="fr-FR" sz="1000" spc="-20" dirty="0">
                          <a:effectLst/>
                          <a:latin typeface="Arial MT"/>
                          <a:ea typeface="Arial MT"/>
                          <a:cs typeface="Arial MT"/>
                        </a:rPr>
                        <a:t> </a:t>
                      </a:r>
                      <a:r>
                        <a:rPr lang="fr-FR" sz="1000" dirty="0">
                          <a:effectLst/>
                          <a:latin typeface="Arial MT"/>
                          <a:ea typeface="Arial MT"/>
                          <a:cs typeface="Arial MT"/>
                        </a:rPr>
                        <a:t>formes</a:t>
                      </a:r>
                      <a:r>
                        <a:rPr lang="fr-FR" sz="1000" spc="-15" dirty="0">
                          <a:effectLst/>
                          <a:latin typeface="Arial MT"/>
                          <a:ea typeface="Arial MT"/>
                          <a:cs typeface="Arial MT"/>
                        </a:rPr>
                        <a:t> </a:t>
                      </a:r>
                      <a:r>
                        <a:rPr lang="fr-FR" sz="1000" dirty="0">
                          <a:effectLst/>
                          <a:latin typeface="Arial MT"/>
                          <a:ea typeface="Arial MT"/>
                          <a:cs typeface="Arial MT"/>
                        </a:rPr>
                        <a:t>et</a:t>
                      </a:r>
                      <a:r>
                        <a:rPr lang="fr-FR" sz="1000" spc="-25" dirty="0">
                          <a:effectLst/>
                          <a:latin typeface="Arial MT"/>
                          <a:ea typeface="Arial MT"/>
                          <a:cs typeface="Arial MT"/>
                        </a:rPr>
                        <a:t> </a:t>
                      </a:r>
                      <a:r>
                        <a:rPr lang="fr-FR" sz="1000" dirty="0">
                          <a:effectLst/>
                          <a:latin typeface="Arial MT"/>
                          <a:ea typeface="Arial MT"/>
                          <a:cs typeface="Arial MT"/>
                        </a:rPr>
                        <a:t>les</a:t>
                      </a:r>
                      <a:r>
                        <a:rPr lang="fr-FR" sz="1000" spc="-20" dirty="0">
                          <a:effectLst/>
                          <a:latin typeface="Arial MT"/>
                          <a:ea typeface="Arial MT"/>
                          <a:cs typeface="Arial MT"/>
                        </a:rPr>
                        <a:t> </a:t>
                      </a:r>
                      <a:r>
                        <a:rPr lang="fr-FR" sz="1000" dirty="0">
                          <a:effectLst/>
                          <a:latin typeface="Arial MT"/>
                          <a:ea typeface="Arial MT"/>
                          <a:cs typeface="Arial MT"/>
                        </a:rPr>
                        <a:t>couleurs,</a:t>
                      </a:r>
                      <a:r>
                        <a:rPr lang="fr-FR" sz="1000" spc="-265" dirty="0">
                          <a:effectLst/>
                          <a:latin typeface="Arial MT"/>
                          <a:ea typeface="Arial MT"/>
                          <a:cs typeface="Arial MT"/>
                        </a:rPr>
                        <a:t> </a:t>
                      </a:r>
                      <a:r>
                        <a:rPr lang="fr-FR" sz="1000" dirty="0">
                          <a:effectLst/>
                          <a:latin typeface="Arial MT"/>
                          <a:ea typeface="Arial MT"/>
                          <a:cs typeface="Arial MT"/>
                        </a:rPr>
                        <a:t>mettre</a:t>
                      </a:r>
                      <a:r>
                        <a:rPr lang="fr-FR" sz="1000" spc="-10" dirty="0">
                          <a:effectLst/>
                          <a:latin typeface="Arial MT"/>
                          <a:ea typeface="Arial MT"/>
                          <a:cs typeface="Arial MT"/>
                        </a:rPr>
                        <a:t> </a:t>
                      </a:r>
                      <a:r>
                        <a:rPr lang="fr-FR" sz="1000" dirty="0">
                          <a:effectLst/>
                          <a:latin typeface="Arial MT"/>
                          <a:ea typeface="Arial MT"/>
                          <a:cs typeface="Arial MT"/>
                        </a:rPr>
                        <a:t>en</a:t>
                      </a:r>
                      <a:r>
                        <a:rPr lang="fr-FR" sz="1000" spc="-10" dirty="0">
                          <a:effectLst/>
                          <a:latin typeface="Arial MT"/>
                          <a:ea typeface="Arial MT"/>
                          <a:cs typeface="Arial MT"/>
                        </a:rPr>
                        <a:t> </a:t>
                      </a:r>
                      <a:r>
                        <a:rPr lang="fr-FR" sz="1000" dirty="0">
                          <a:effectLst/>
                          <a:latin typeface="Arial MT"/>
                          <a:ea typeface="Arial MT"/>
                          <a:cs typeface="Arial MT"/>
                        </a:rPr>
                        <a:t>réseau</a:t>
                      </a:r>
                      <a:r>
                        <a:rPr lang="fr-FR" sz="1000" spc="-5" dirty="0">
                          <a:effectLst/>
                          <a:latin typeface="Arial MT"/>
                          <a:ea typeface="Arial MT"/>
                          <a:cs typeface="Arial MT"/>
                        </a:rPr>
                        <a:t> </a:t>
                      </a:r>
                      <a:r>
                        <a:rPr lang="fr-FR" sz="1000" dirty="0">
                          <a:effectLst/>
                          <a:latin typeface="Arial MT"/>
                          <a:ea typeface="Arial MT"/>
                          <a:cs typeface="Arial MT"/>
                        </a:rPr>
                        <a:t>les</a:t>
                      </a:r>
                      <a:r>
                        <a:rPr lang="fr-FR" sz="1000" spc="-5" dirty="0">
                          <a:effectLst/>
                          <a:latin typeface="Arial MT"/>
                          <a:ea typeface="Arial MT"/>
                          <a:cs typeface="Arial MT"/>
                        </a:rPr>
                        <a:t> </a:t>
                      </a:r>
                      <a:r>
                        <a:rPr lang="fr-FR" sz="1000" dirty="0">
                          <a:effectLst/>
                          <a:latin typeface="Arial MT"/>
                          <a:ea typeface="Arial MT"/>
                          <a:cs typeface="Arial MT"/>
                        </a:rPr>
                        <a:t>productions</a:t>
                      </a:r>
                      <a:r>
                        <a:rPr lang="fr-FR" sz="1000" spc="-5" dirty="0">
                          <a:effectLst/>
                          <a:latin typeface="Arial MT"/>
                          <a:ea typeface="Arial MT"/>
                          <a:cs typeface="Arial MT"/>
                        </a:rPr>
                        <a:t> </a:t>
                      </a:r>
                      <a:r>
                        <a:rPr lang="fr-FR" sz="1000" dirty="0">
                          <a:effectLst/>
                          <a:latin typeface="Arial MT"/>
                          <a:ea typeface="Arial MT"/>
                          <a:cs typeface="Arial MT"/>
                        </a:rPr>
                        <a:t>plastiques avec</a:t>
                      </a:r>
                      <a:r>
                        <a:rPr lang="fr-FR" sz="1000" spc="-5" dirty="0">
                          <a:effectLst/>
                          <a:latin typeface="Arial MT"/>
                          <a:ea typeface="Arial MT"/>
                          <a:cs typeface="Arial MT"/>
                        </a:rPr>
                        <a:t> </a:t>
                      </a:r>
                      <a:r>
                        <a:rPr lang="fr-FR" sz="1000" dirty="0">
                          <a:effectLst/>
                          <a:latin typeface="Arial MT"/>
                          <a:ea typeface="Arial MT"/>
                          <a:cs typeface="Arial MT"/>
                        </a:rPr>
                        <a:t>des œuvres</a:t>
                      </a:r>
                      <a:r>
                        <a:rPr lang="fr-FR" sz="1000" spc="-5" dirty="0">
                          <a:effectLst/>
                          <a:latin typeface="Arial MT"/>
                          <a:ea typeface="Arial MT"/>
                          <a:cs typeface="Arial MT"/>
                        </a:rPr>
                        <a:t> </a:t>
                      </a:r>
                      <a:r>
                        <a:rPr lang="fr-FR" sz="1000" dirty="0">
                          <a:effectLst/>
                          <a:latin typeface="Arial MT"/>
                          <a:ea typeface="Arial MT"/>
                          <a:cs typeface="Arial MT"/>
                        </a:rPr>
                        <a:t>d</a:t>
                      </a:r>
                      <a:r>
                        <a:rPr lang="fr-FR" sz="1000" spc="-10" dirty="0">
                          <a:effectLst/>
                          <a:latin typeface="Arial MT"/>
                          <a:ea typeface="Arial MT"/>
                          <a:cs typeface="Arial MT"/>
                        </a:rPr>
                        <a:t> </a:t>
                      </a:r>
                      <a:r>
                        <a:rPr lang="fr-FR" sz="1000" dirty="0">
                          <a:effectLst/>
                          <a:latin typeface="Arial MT"/>
                          <a:ea typeface="Arial MT"/>
                          <a:cs typeface="Arial MT"/>
                        </a:rPr>
                        <a:t>arts.</a:t>
                      </a:r>
                      <a:endParaRPr lang="fr-FR" sz="1100" dirty="0">
                        <a:effectLst/>
                        <a:latin typeface="Arial MT"/>
                        <a:ea typeface="Arial MT"/>
                        <a:cs typeface="Arial M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tcPr>
                </a:tc>
                <a:tc hMerge="1">
                  <a:txBody>
                    <a:bodyPr/>
                    <a:lstStyle/>
                    <a:p>
                      <a:endParaRPr lang="fr-FR"/>
                    </a:p>
                  </a:txBody>
                  <a:tcPr>
                    <a:lnL w="12700" cap="flat" cmpd="sng" algn="ctr">
                      <a:solidFill>
                        <a:srgbClr val="000000"/>
                      </a:solidFill>
                      <a:prstDash val="solid"/>
                      <a:round/>
                      <a:headEnd type="none" w="med" len="med"/>
                      <a:tailEnd type="none" w="med" len="med"/>
                    </a:lnL>
                  </a:tcPr>
                </a:tc>
                <a:extLst>
                  <a:ext uri="{0D108BD9-81ED-4DB2-BD59-A6C34878D82A}">
                    <a16:rowId xmlns:a16="http://schemas.microsoft.com/office/drawing/2014/main" val="2541161478"/>
                  </a:ext>
                </a:extLst>
              </a:tr>
              <a:tr h="383895">
                <a:tc gridSpan="2">
                  <a:txBody>
                    <a:bodyPr/>
                    <a:lstStyle/>
                    <a:p>
                      <a:pPr marL="4445" indent="34290">
                        <a:lnSpc>
                          <a:spcPct val="97000"/>
                        </a:lnSpc>
                        <a:spcBef>
                          <a:spcPts val="155"/>
                        </a:spcBef>
                        <a:spcAft>
                          <a:spcPts val="0"/>
                        </a:spcAft>
                      </a:pPr>
                      <a:r>
                        <a:rPr lang="fr-FR" sz="1000" dirty="0">
                          <a:effectLst/>
                          <a:latin typeface="Arial MT"/>
                          <a:ea typeface="Arial MT"/>
                          <a:cs typeface="Arial MT"/>
                        </a:rPr>
                        <a:t>Observations : A l’issue de la formation, l enseignant débutant est outille pour concevoir pour ses élèves des</a:t>
                      </a:r>
                      <a:r>
                        <a:rPr lang="fr-FR" sz="1000" spc="5" dirty="0">
                          <a:effectLst/>
                          <a:latin typeface="Arial MT"/>
                          <a:ea typeface="Arial MT"/>
                          <a:cs typeface="Arial MT"/>
                        </a:rPr>
                        <a:t> </a:t>
                      </a:r>
                      <a:r>
                        <a:rPr lang="fr-FR" sz="1000" dirty="0">
                          <a:effectLst/>
                          <a:latin typeface="Arial MT"/>
                          <a:ea typeface="Arial MT"/>
                          <a:cs typeface="Arial MT"/>
                        </a:rPr>
                        <a:t>situations</a:t>
                      </a:r>
                      <a:r>
                        <a:rPr lang="fr-FR" sz="1000" spc="-20" dirty="0">
                          <a:effectLst/>
                          <a:latin typeface="Arial MT"/>
                          <a:ea typeface="Arial MT"/>
                          <a:cs typeface="Arial MT"/>
                        </a:rPr>
                        <a:t> </a:t>
                      </a:r>
                      <a:r>
                        <a:rPr lang="fr-FR" sz="1000" dirty="0">
                          <a:effectLst/>
                          <a:latin typeface="Arial MT"/>
                          <a:ea typeface="Arial MT"/>
                          <a:cs typeface="Arial MT"/>
                        </a:rPr>
                        <a:t>pédagogiques</a:t>
                      </a:r>
                      <a:r>
                        <a:rPr lang="fr-FR" sz="1000" spc="-20" dirty="0">
                          <a:effectLst/>
                          <a:latin typeface="Arial MT"/>
                          <a:ea typeface="Arial MT"/>
                          <a:cs typeface="Arial MT"/>
                        </a:rPr>
                        <a:t> </a:t>
                      </a:r>
                      <a:r>
                        <a:rPr lang="fr-FR" sz="1000" dirty="0">
                          <a:effectLst/>
                          <a:latin typeface="Arial MT"/>
                          <a:ea typeface="Arial MT"/>
                          <a:cs typeface="Arial MT"/>
                        </a:rPr>
                        <a:t>de</a:t>
                      </a:r>
                      <a:r>
                        <a:rPr lang="fr-FR" sz="1000" spc="-30" dirty="0">
                          <a:effectLst/>
                          <a:latin typeface="Arial MT"/>
                          <a:ea typeface="Arial MT"/>
                          <a:cs typeface="Arial MT"/>
                        </a:rPr>
                        <a:t> </a:t>
                      </a:r>
                      <a:r>
                        <a:rPr lang="fr-FR" sz="1000" dirty="0">
                          <a:effectLst/>
                          <a:latin typeface="Arial MT"/>
                          <a:ea typeface="Arial MT"/>
                          <a:cs typeface="Arial MT"/>
                        </a:rPr>
                        <a:t>recherche</a:t>
                      </a:r>
                      <a:r>
                        <a:rPr lang="fr-FR" sz="1000" spc="-20" dirty="0">
                          <a:effectLst/>
                          <a:latin typeface="Arial MT"/>
                          <a:ea typeface="Arial MT"/>
                          <a:cs typeface="Arial MT"/>
                        </a:rPr>
                        <a:t> </a:t>
                      </a:r>
                      <a:r>
                        <a:rPr lang="fr-FR" sz="1000" dirty="0">
                          <a:effectLst/>
                          <a:latin typeface="Arial MT"/>
                          <a:ea typeface="Arial MT"/>
                          <a:cs typeface="Arial MT"/>
                        </a:rPr>
                        <a:t>en</a:t>
                      </a:r>
                      <a:r>
                        <a:rPr lang="fr-FR" sz="1000" spc="-25" dirty="0">
                          <a:effectLst/>
                          <a:latin typeface="Arial MT"/>
                          <a:ea typeface="Arial MT"/>
                          <a:cs typeface="Arial MT"/>
                        </a:rPr>
                        <a:t> </a:t>
                      </a:r>
                      <a:r>
                        <a:rPr lang="fr-FR" sz="1000" dirty="0">
                          <a:effectLst/>
                          <a:latin typeface="Arial MT"/>
                          <a:ea typeface="Arial MT"/>
                          <a:cs typeface="Arial MT"/>
                        </a:rPr>
                        <a:t>arts</a:t>
                      </a:r>
                      <a:r>
                        <a:rPr lang="fr-FR" sz="1000" spc="-20" dirty="0">
                          <a:effectLst/>
                          <a:latin typeface="Arial MT"/>
                          <a:ea typeface="Arial MT"/>
                          <a:cs typeface="Arial MT"/>
                        </a:rPr>
                        <a:t> </a:t>
                      </a:r>
                      <a:r>
                        <a:rPr lang="fr-FR" sz="1000" dirty="0">
                          <a:effectLst/>
                          <a:latin typeface="Arial MT"/>
                          <a:ea typeface="Arial MT"/>
                          <a:cs typeface="Arial MT"/>
                        </a:rPr>
                        <a:t>plastiques</a:t>
                      </a:r>
                      <a:r>
                        <a:rPr lang="fr-FR" sz="1000" spc="-15" dirty="0">
                          <a:effectLst/>
                          <a:latin typeface="Arial MT"/>
                          <a:ea typeface="Arial MT"/>
                          <a:cs typeface="Arial MT"/>
                        </a:rPr>
                        <a:t> </a:t>
                      </a:r>
                      <a:r>
                        <a:rPr lang="fr-FR" sz="1000" dirty="0">
                          <a:effectLst/>
                          <a:latin typeface="Arial MT"/>
                          <a:ea typeface="Arial MT"/>
                          <a:cs typeface="Arial MT"/>
                        </a:rPr>
                        <a:t>en</a:t>
                      </a:r>
                      <a:r>
                        <a:rPr lang="fr-FR" sz="1000" spc="-25" dirty="0">
                          <a:effectLst/>
                          <a:latin typeface="Arial MT"/>
                          <a:ea typeface="Arial MT"/>
                          <a:cs typeface="Arial MT"/>
                        </a:rPr>
                        <a:t> </a:t>
                      </a:r>
                      <a:r>
                        <a:rPr lang="fr-FR" sz="1000" dirty="0">
                          <a:effectLst/>
                          <a:latin typeface="Arial MT"/>
                          <a:ea typeface="Arial MT"/>
                          <a:cs typeface="Arial MT"/>
                        </a:rPr>
                        <a:t>cycle</a:t>
                      </a:r>
                      <a:r>
                        <a:rPr lang="fr-FR" sz="1000" spc="-25" dirty="0">
                          <a:effectLst/>
                          <a:latin typeface="Arial MT"/>
                          <a:ea typeface="Arial MT"/>
                          <a:cs typeface="Arial MT"/>
                        </a:rPr>
                        <a:t> </a:t>
                      </a:r>
                      <a:r>
                        <a:rPr lang="fr-FR" sz="1000" dirty="0">
                          <a:effectLst/>
                          <a:latin typeface="Arial MT"/>
                          <a:ea typeface="Arial MT"/>
                          <a:cs typeface="Arial MT"/>
                        </a:rPr>
                        <a:t>1,</a:t>
                      </a:r>
                      <a:r>
                        <a:rPr lang="fr-FR" sz="1000" spc="-25" dirty="0">
                          <a:effectLst/>
                          <a:latin typeface="Arial MT"/>
                          <a:ea typeface="Arial MT"/>
                          <a:cs typeface="Arial MT"/>
                        </a:rPr>
                        <a:t> </a:t>
                      </a:r>
                      <a:r>
                        <a:rPr lang="fr-FR" sz="1000" dirty="0">
                          <a:effectLst/>
                          <a:latin typeface="Arial MT"/>
                          <a:ea typeface="Arial MT"/>
                          <a:cs typeface="Arial MT"/>
                        </a:rPr>
                        <a:t>2</a:t>
                      </a:r>
                      <a:r>
                        <a:rPr lang="fr-FR" sz="1000" spc="-25" dirty="0">
                          <a:effectLst/>
                          <a:latin typeface="Arial MT"/>
                          <a:ea typeface="Arial MT"/>
                          <a:cs typeface="Arial MT"/>
                        </a:rPr>
                        <a:t> </a:t>
                      </a:r>
                      <a:r>
                        <a:rPr lang="fr-FR" sz="1000" dirty="0">
                          <a:effectLst/>
                          <a:latin typeface="Arial MT"/>
                          <a:ea typeface="Arial MT"/>
                          <a:cs typeface="Arial MT"/>
                        </a:rPr>
                        <a:t>et</a:t>
                      </a:r>
                      <a:r>
                        <a:rPr lang="fr-FR" sz="1000" spc="-30" dirty="0">
                          <a:effectLst/>
                          <a:latin typeface="Arial MT"/>
                          <a:ea typeface="Arial MT"/>
                          <a:cs typeface="Arial MT"/>
                        </a:rPr>
                        <a:t> </a:t>
                      </a:r>
                      <a:r>
                        <a:rPr lang="fr-FR" sz="1000" dirty="0">
                          <a:effectLst/>
                          <a:latin typeface="Arial MT"/>
                          <a:ea typeface="Arial MT"/>
                          <a:cs typeface="Arial MT"/>
                        </a:rPr>
                        <a:t>3,</a:t>
                      </a:r>
                      <a:r>
                        <a:rPr lang="fr-FR" sz="1000" spc="-20" dirty="0">
                          <a:effectLst/>
                          <a:latin typeface="Arial MT"/>
                          <a:ea typeface="Arial MT"/>
                          <a:cs typeface="Arial MT"/>
                        </a:rPr>
                        <a:t> </a:t>
                      </a:r>
                      <a:r>
                        <a:rPr lang="fr-FR" sz="1000" dirty="0">
                          <a:effectLst/>
                          <a:latin typeface="Arial MT"/>
                          <a:ea typeface="Arial MT"/>
                          <a:cs typeface="Arial MT"/>
                        </a:rPr>
                        <a:t>autour</a:t>
                      </a:r>
                      <a:r>
                        <a:rPr lang="fr-FR" sz="1000" spc="-20" dirty="0">
                          <a:effectLst/>
                          <a:latin typeface="Arial MT"/>
                          <a:ea typeface="Arial MT"/>
                          <a:cs typeface="Arial MT"/>
                        </a:rPr>
                        <a:t> </a:t>
                      </a:r>
                      <a:r>
                        <a:rPr lang="fr-FR" sz="1000" dirty="0">
                          <a:effectLst/>
                          <a:latin typeface="Arial MT"/>
                          <a:ea typeface="Arial MT"/>
                          <a:cs typeface="Arial MT"/>
                        </a:rPr>
                        <a:t>des</a:t>
                      </a:r>
                      <a:r>
                        <a:rPr lang="fr-FR" sz="1000" spc="-20" dirty="0">
                          <a:effectLst/>
                          <a:latin typeface="Arial MT"/>
                          <a:ea typeface="Arial MT"/>
                          <a:cs typeface="Arial MT"/>
                        </a:rPr>
                        <a:t> </a:t>
                      </a:r>
                      <a:r>
                        <a:rPr lang="fr-FR" sz="1000" dirty="0">
                          <a:effectLst/>
                          <a:latin typeface="Arial MT"/>
                          <a:ea typeface="Arial MT"/>
                          <a:cs typeface="Arial MT"/>
                        </a:rPr>
                        <a:t>notions</a:t>
                      </a:r>
                      <a:r>
                        <a:rPr lang="fr-FR" sz="1000" spc="-20" dirty="0">
                          <a:effectLst/>
                          <a:latin typeface="Arial MT"/>
                          <a:ea typeface="Arial MT"/>
                          <a:cs typeface="Arial MT"/>
                        </a:rPr>
                        <a:t> </a:t>
                      </a:r>
                      <a:r>
                        <a:rPr lang="fr-FR" sz="1000" dirty="0">
                          <a:effectLst/>
                          <a:latin typeface="Arial MT"/>
                          <a:ea typeface="Arial MT"/>
                          <a:cs typeface="Arial MT"/>
                        </a:rPr>
                        <a:t>de</a:t>
                      </a:r>
                      <a:r>
                        <a:rPr lang="fr-FR" sz="1000" spc="-20" dirty="0">
                          <a:effectLst/>
                          <a:latin typeface="Arial MT"/>
                          <a:ea typeface="Arial MT"/>
                          <a:cs typeface="Arial MT"/>
                        </a:rPr>
                        <a:t> </a:t>
                      </a:r>
                      <a:r>
                        <a:rPr lang="fr-FR" sz="1000" dirty="0">
                          <a:effectLst/>
                          <a:latin typeface="Arial MT"/>
                          <a:ea typeface="Arial MT"/>
                          <a:cs typeface="Arial MT"/>
                        </a:rPr>
                        <a:t>forme,</a:t>
                      </a:r>
                      <a:r>
                        <a:rPr lang="fr-FR" sz="1000" spc="-30" dirty="0">
                          <a:effectLst/>
                          <a:latin typeface="Arial MT"/>
                          <a:ea typeface="Arial MT"/>
                          <a:cs typeface="Arial MT"/>
                        </a:rPr>
                        <a:t> </a:t>
                      </a:r>
                      <a:r>
                        <a:rPr lang="fr-FR" sz="1000" dirty="0">
                          <a:effectLst/>
                          <a:latin typeface="Arial MT"/>
                          <a:ea typeface="Arial MT"/>
                          <a:cs typeface="Arial MT"/>
                        </a:rPr>
                        <a:t>couleur,</a:t>
                      </a:r>
                      <a:r>
                        <a:rPr lang="fr-FR" sz="1000" spc="-265" dirty="0">
                          <a:effectLst/>
                          <a:latin typeface="Arial MT"/>
                          <a:ea typeface="Arial MT"/>
                          <a:cs typeface="Arial MT"/>
                        </a:rPr>
                        <a:t> </a:t>
                      </a:r>
                      <a:r>
                        <a:rPr lang="fr-FR" sz="1000" dirty="0">
                          <a:effectLst/>
                          <a:latin typeface="Arial MT"/>
                          <a:ea typeface="Arial MT"/>
                          <a:cs typeface="Arial MT"/>
                        </a:rPr>
                        <a:t>composition</a:t>
                      </a:r>
                      <a:r>
                        <a:rPr lang="fr-FR" sz="1000" spc="-10" dirty="0">
                          <a:effectLst/>
                          <a:latin typeface="Arial MT"/>
                          <a:ea typeface="Arial MT"/>
                          <a:cs typeface="Arial MT"/>
                        </a:rPr>
                        <a:t> </a:t>
                      </a:r>
                      <a:r>
                        <a:rPr lang="fr-FR" sz="1000" dirty="0">
                          <a:effectLst/>
                          <a:latin typeface="Arial MT"/>
                          <a:ea typeface="Arial MT"/>
                          <a:cs typeface="Arial MT"/>
                        </a:rPr>
                        <a:t>figurative</a:t>
                      </a:r>
                      <a:r>
                        <a:rPr lang="fr-FR" sz="1000" spc="-10" dirty="0">
                          <a:effectLst/>
                          <a:latin typeface="Arial MT"/>
                          <a:ea typeface="Arial MT"/>
                          <a:cs typeface="Arial MT"/>
                        </a:rPr>
                        <a:t> </a:t>
                      </a:r>
                      <a:r>
                        <a:rPr lang="fr-FR" sz="1000" dirty="0">
                          <a:effectLst/>
                          <a:latin typeface="Arial MT"/>
                          <a:ea typeface="Arial MT"/>
                          <a:cs typeface="Arial MT"/>
                        </a:rPr>
                        <a:t>et/ou</a:t>
                      </a:r>
                      <a:r>
                        <a:rPr lang="fr-FR" sz="1000" spc="-10" dirty="0">
                          <a:effectLst/>
                          <a:latin typeface="Arial MT"/>
                          <a:ea typeface="Arial MT"/>
                          <a:cs typeface="Arial MT"/>
                        </a:rPr>
                        <a:t> </a:t>
                      </a:r>
                      <a:r>
                        <a:rPr lang="fr-FR" sz="1000" dirty="0">
                          <a:effectLst/>
                          <a:latin typeface="Arial MT"/>
                          <a:ea typeface="Arial MT"/>
                          <a:cs typeface="Arial MT"/>
                        </a:rPr>
                        <a:t>abstraite…</a:t>
                      </a:r>
                      <a:r>
                        <a:rPr lang="fr-FR" sz="1000" spc="-5" dirty="0">
                          <a:effectLst/>
                          <a:latin typeface="Arial MT"/>
                          <a:ea typeface="Arial MT"/>
                          <a:cs typeface="Arial MT"/>
                        </a:rPr>
                        <a:t> </a:t>
                      </a:r>
                      <a:r>
                        <a:rPr lang="fr-FR" sz="1000" dirty="0">
                          <a:effectLst/>
                          <a:latin typeface="Arial MT"/>
                          <a:ea typeface="Arial MT"/>
                          <a:cs typeface="Arial MT"/>
                        </a:rPr>
                        <a:t>et de relier avec des œuvres artistiques.</a:t>
                      </a:r>
                      <a:endParaRPr lang="fr-FR" sz="1100" dirty="0">
                        <a:effectLst/>
                        <a:latin typeface="Arial MT"/>
                        <a:ea typeface="Arial MT"/>
                        <a:cs typeface="Arial M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tcPr>
                </a:tc>
                <a:tc hMerge="1">
                  <a:txBody>
                    <a:bodyPr/>
                    <a:lstStyle/>
                    <a:p>
                      <a:endParaRPr lang="fr-FR"/>
                    </a:p>
                  </a:txBody>
                  <a:tcPr>
                    <a:lnL w="12700" cap="flat" cmpd="sng" algn="ctr">
                      <a:solidFill>
                        <a:srgbClr val="000000"/>
                      </a:solidFill>
                      <a:prstDash val="solid"/>
                      <a:round/>
                      <a:headEnd type="none" w="med" len="med"/>
                      <a:tailEnd type="none" w="med" len="med"/>
                    </a:lnL>
                  </a:tcPr>
                </a:tc>
                <a:extLst>
                  <a:ext uri="{0D108BD9-81ED-4DB2-BD59-A6C34878D82A}">
                    <a16:rowId xmlns:a16="http://schemas.microsoft.com/office/drawing/2014/main" val="3654065678"/>
                  </a:ext>
                </a:extLst>
              </a:tr>
              <a:tr h="216000">
                <a:tc>
                  <a:txBody>
                    <a:bodyPr/>
                    <a:lstStyle/>
                    <a:p>
                      <a:pPr marL="38735">
                        <a:spcBef>
                          <a:spcPts val="140"/>
                        </a:spcBef>
                      </a:pPr>
                      <a:r>
                        <a:rPr lang="fr-FR" sz="1000" dirty="0">
                          <a:effectLst/>
                          <a:latin typeface="Arial MT"/>
                          <a:ea typeface="Arial MT"/>
                          <a:cs typeface="Arial MT"/>
                        </a:rPr>
                        <a:t>Durée</a:t>
                      </a:r>
                      <a:r>
                        <a:rPr lang="fr-FR" sz="1000" spc="-15" dirty="0">
                          <a:effectLst/>
                          <a:latin typeface="Arial MT"/>
                          <a:ea typeface="Arial MT"/>
                          <a:cs typeface="Arial MT"/>
                        </a:rPr>
                        <a:t> </a:t>
                      </a:r>
                      <a:r>
                        <a:rPr lang="fr-FR" sz="1000" dirty="0">
                          <a:effectLst/>
                          <a:latin typeface="Arial MT"/>
                          <a:ea typeface="Arial MT"/>
                          <a:cs typeface="Arial MT"/>
                        </a:rPr>
                        <a:t>:</a:t>
                      </a:r>
                      <a:r>
                        <a:rPr lang="fr-FR" sz="1000" spc="-15" dirty="0">
                          <a:effectLst/>
                          <a:latin typeface="Arial MT"/>
                          <a:ea typeface="Arial MT"/>
                          <a:cs typeface="Arial MT"/>
                        </a:rPr>
                        <a:t> </a:t>
                      </a:r>
                      <a:r>
                        <a:rPr lang="fr-FR" sz="1000" dirty="0">
                          <a:effectLst/>
                          <a:latin typeface="Arial MT"/>
                          <a:ea typeface="Arial MT"/>
                          <a:cs typeface="Arial MT"/>
                        </a:rPr>
                        <a:t>6</a:t>
                      </a:r>
                      <a:r>
                        <a:rPr lang="fr-FR" sz="1000" spc="-10" dirty="0">
                          <a:effectLst/>
                          <a:latin typeface="Arial MT"/>
                          <a:ea typeface="Arial MT"/>
                          <a:cs typeface="Arial MT"/>
                        </a:rPr>
                        <a:t> </a:t>
                      </a:r>
                      <a:r>
                        <a:rPr lang="fr-FR" sz="1000" dirty="0">
                          <a:effectLst/>
                          <a:latin typeface="Arial MT"/>
                          <a:ea typeface="Arial MT"/>
                          <a:cs typeface="Arial MT"/>
                        </a:rPr>
                        <a:t>heures</a:t>
                      </a:r>
                      <a:r>
                        <a:rPr lang="fr-FR" sz="1000" dirty="0">
                          <a:effectLst/>
                          <a:latin typeface="Times New Roman" panose="02020603050405020304" pitchFamily="18" charset="0"/>
                        </a:rPr>
                        <a:t> </a:t>
                      </a:r>
                      <a:endParaRPr lang="fr-FR" sz="1100" dirty="0">
                        <a:effectLst/>
                        <a:latin typeface="Arial M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tcPr>
                </a:tc>
                <a:tc>
                  <a:txBody>
                    <a:bodyPr/>
                    <a:lstStyle/>
                    <a:p>
                      <a:pPr marL="40640">
                        <a:spcBef>
                          <a:spcPts val="135"/>
                        </a:spcBef>
                        <a:spcAft>
                          <a:spcPts val="0"/>
                        </a:spcAft>
                      </a:pPr>
                      <a:r>
                        <a:rPr lang="fr-FR" sz="1000" dirty="0">
                          <a:effectLst/>
                          <a:latin typeface="Arial MT"/>
                          <a:ea typeface="Arial MT"/>
                          <a:cs typeface="Arial MT"/>
                        </a:rPr>
                        <a:t>Lieu</a:t>
                      </a:r>
                      <a:r>
                        <a:rPr lang="fr-FR" sz="1000" spc="-15" dirty="0">
                          <a:effectLst/>
                          <a:latin typeface="Arial MT"/>
                          <a:ea typeface="Arial MT"/>
                          <a:cs typeface="Arial MT"/>
                        </a:rPr>
                        <a:t> </a:t>
                      </a:r>
                      <a:r>
                        <a:rPr lang="fr-FR" sz="1000" dirty="0">
                          <a:effectLst/>
                          <a:latin typeface="Arial MT"/>
                          <a:ea typeface="Arial MT"/>
                          <a:cs typeface="Arial MT"/>
                        </a:rPr>
                        <a:t>:</a:t>
                      </a:r>
                      <a:r>
                        <a:rPr lang="fr-FR" sz="1000" spc="-20" dirty="0">
                          <a:effectLst/>
                          <a:latin typeface="Arial MT"/>
                          <a:ea typeface="Arial MT"/>
                          <a:cs typeface="Arial MT"/>
                        </a:rPr>
                        <a:t> </a:t>
                      </a:r>
                      <a:r>
                        <a:rPr lang="fr-FR" sz="1000" dirty="0">
                          <a:effectLst/>
                          <a:latin typeface="Arial MT"/>
                          <a:ea typeface="Arial MT"/>
                          <a:cs typeface="Arial MT"/>
                        </a:rPr>
                        <a:t>A</a:t>
                      </a:r>
                      <a:r>
                        <a:rPr lang="fr-FR" sz="1000" spc="-20" dirty="0">
                          <a:effectLst/>
                          <a:latin typeface="Arial MT"/>
                          <a:ea typeface="Arial MT"/>
                          <a:cs typeface="Arial MT"/>
                        </a:rPr>
                        <a:t> </a:t>
                      </a:r>
                      <a:r>
                        <a:rPr lang="fr-FR" sz="1000" dirty="0">
                          <a:effectLst/>
                          <a:latin typeface="Arial MT"/>
                          <a:ea typeface="Arial MT"/>
                          <a:cs typeface="Arial MT"/>
                        </a:rPr>
                        <a:t>définir</a:t>
                      </a:r>
                      <a:endParaRPr lang="fr-FR" sz="1100" dirty="0">
                        <a:effectLst/>
                        <a:latin typeface="Arial MT"/>
                        <a:ea typeface="Arial MT"/>
                        <a:cs typeface="Arial M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dbl" algn="ctr">
                      <a:solidFill>
                        <a:srgbClr val="000000"/>
                      </a:solidFill>
                      <a:prstDash val="solid"/>
                      <a:round/>
                      <a:headEnd type="none" w="med" len="med"/>
                      <a:tailEnd type="none" w="med" len="med"/>
                    </a:lnB>
                  </a:tcPr>
                </a:tc>
                <a:extLst>
                  <a:ext uri="{0D108BD9-81ED-4DB2-BD59-A6C34878D82A}">
                    <a16:rowId xmlns:a16="http://schemas.microsoft.com/office/drawing/2014/main" val="1006748746"/>
                  </a:ext>
                </a:extLst>
              </a:tr>
              <a:tr h="193509">
                <a:tc gridSpan="2">
                  <a:txBody>
                    <a:bodyPr/>
                    <a:lstStyle/>
                    <a:p>
                      <a:pPr marL="4445">
                        <a:spcBef>
                          <a:spcPts val="195"/>
                        </a:spcBef>
                        <a:spcAft>
                          <a:spcPts val="0"/>
                        </a:spcAft>
                      </a:pPr>
                      <a:r>
                        <a:rPr lang="fr-FR" sz="1100" b="1" dirty="0">
                          <a:solidFill>
                            <a:srgbClr val="000000"/>
                          </a:solidFill>
                          <a:effectLst/>
                          <a:latin typeface="Arial" panose="020B0604020202020204" pitchFamily="34" charset="0"/>
                          <a:ea typeface="Arial MT"/>
                          <a:cs typeface="Arial MT"/>
                        </a:rPr>
                        <a:t>Module</a:t>
                      </a:r>
                      <a:r>
                        <a:rPr lang="fr-FR" sz="1100" b="1" spc="30" dirty="0">
                          <a:solidFill>
                            <a:srgbClr val="000000"/>
                          </a:solidFill>
                          <a:effectLst/>
                          <a:latin typeface="Arial" panose="020B0604020202020204" pitchFamily="34" charset="0"/>
                          <a:ea typeface="Arial MT"/>
                          <a:cs typeface="Arial MT"/>
                        </a:rPr>
                        <a:t> </a:t>
                      </a:r>
                      <a:r>
                        <a:rPr lang="fr-FR" sz="1100" b="1" dirty="0">
                          <a:solidFill>
                            <a:srgbClr val="000000"/>
                          </a:solidFill>
                          <a:effectLst/>
                          <a:latin typeface="Arial" panose="020B0604020202020204" pitchFamily="34" charset="0"/>
                          <a:ea typeface="Arial MT"/>
                          <a:cs typeface="Arial MT"/>
                        </a:rPr>
                        <a:t>:</a:t>
                      </a:r>
                      <a:r>
                        <a:rPr lang="fr-FR" sz="1100" b="1" spc="5" dirty="0">
                          <a:solidFill>
                            <a:srgbClr val="000000"/>
                          </a:solidFill>
                          <a:effectLst/>
                          <a:latin typeface="Arial" panose="020B0604020202020204" pitchFamily="34" charset="0"/>
                          <a:ea typeface="Arial MT"/>
                          <a:cs typeface="Arial MT"/>
                        </a:rPr>
                        <a:t> </a:t>
                      </a:r>
                      <a:r>
                        <a:rPr lang="fr-FR" sz="1100" b="1" dirty="0">
                          <a:solidFill>
                            <a:srgbClr val="000000"/>
                          </a:solidFill>
                          <a:effectLst/>
                          <a:latin typeface="Arial" panose="020B0604020202020204" pitchFamily="34" charset="0"/>
                          <a:ea typeface="Arial MT"/>
                          <a:cs typeface="Arial MT"/>
                        </a:rPr>
                        <a:t>N2</a:t>
                      </a:r>
                      <a:r>
                        <a:rPr lang="fr-FR" sz="1100" b="1" spc="10" dirty="0">
                          <a:solidFill>
                            <a:srgbClr val="000000"/>
                          </a:solidFill>
                          <a:effectLst/>
                          <a:latin typeface="Arial" panose="020B0604020202020204" pitchFamily="34" charset="0"/>
                          <a:ea typeface="Arial MT"/>
                          <a:cs typeface="Arial MT"/>
                        </a:rPr>
                        <a:t> </a:t>
                      </a:r>
                      <a:r>
                        <a:rPr lang="fr-FR" sz="1100" b="1" dirty="0">
                          <a:solidFill>
                            <a:srgbClr val="000000"/>
                          </a:solidFill>
                          <a:effectLst/>
                          <a:latin typeface="Arial" panose="020B0604020202020204" pitchFamily="34" charset="0"/>
                          <a:ea typeface="Arial MT"/>
                          <a:cs typeface="Arial MT"/>
                        </a:rPr>
                        <a:t>:</a:t>
                      </a:r>
                      <a:r>
                        <a:rPr lang="fr-FR" sz="1100" b="1" spc="10" dirty="0">
                          <a:solidFill>
                            <a:srgbClr val="000000"/>
                          </a:solidFill>
                          <a:effectLst/>
                          <a:latin typeface="Arial" panose="020B0604020202020204" pitchFamily="34" charset="0"/>
                          <a:ea typeface="Arial MT"/>
                          <a:cs typeface="Arial MT"/>
                        </a:rPr>
                        <a:t> </a:t>
                      </a:r>
                      <a:r>
                        <a:rPr lang="fr-FR" sz="1100" b="1" dirty="0">
                          <a:solidFill>
                            <a:srgbClr val="000000"/>
                          </a:solidFill>
                          <a:effectLst/>
                          <a:latin typeface="Arial" panose="020B0604020202020204" pitchFamily="34" charset="0"/>
                          <a:ea typeface="Arial MT"/>
                          <a:cs typeface="Arial MT"/>
                        </a:rPr>
                        <a:t>niveau</a:t>
                      </a:r>
                      <a:r>
                        <a:rPr lang="fr-FR" sz="1100" b="1" spc="10" dirty="0">
                          <a:solidFill>
                            <a:srgbClr val="000000"/>
                          </a:solidFill>
                          <a:effectLst/>
                          <a:latin typeface="Arial" panose="020B0604020202020204" pitchFamily="34" charset="0"/>
                          <a:ea typeface="Arial MT"/>
                          <a:cs typeface="Arial MT"/>
                        </a:rPr>
                        <a:t> </a:t>
                      </a:r>
                      <a:r>
                        <a:rPr lang="fr-FR" sz="1100" b="1" dirty="0">
                          <a:solidFill>
                            <a:srgbClr val="000000"/>
                          </a:solidFill>
                          <a:effectLst/>
                          <a:latin typeface="Arial" panose="020B0604020202020204" pitchFamily="34" charset="0"/>
                          <a:ea typeface="Arial MT"/>
                          <a:cs typeface="Arial MT"/>
                        </a:rPr>
                        <a:t>confirmé</a:t>
                      </a:r>
                      <a:endParaRPr lang="fr-FR" sz="1100" dirty="0">
                        <a:effectLst/>
                        <a:latin typeface="Arial MT"/>
                        <a:ea typeface="Arial MT"/>
                        <a:cs typeface="Arial MT"/>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3F3"/>
                    </a:solidFill>
                  </a:tcPr>
                </a:tc>
                <a:tc hMerge="1">
                  <a:txBody>
                    <a:bodyPr/>
                    <a:lstStyle/>
                    <a:p>
                      <a:endParaRPr lang="fr-FR"/>
                    </a:p>
                  </a:txBody>
                  <a:tcPr>
                    <a:lnL w="12700" cap="flat" cmpd="sng" algn="ctr">
                      <a:solidFill>
                        <a:srgbClr val="000000"/>
                      </a:solidFill>
                      <a:prstDash val="solid"/>
                      <a:round/>
                      <a:headEnd type="none" w="med" len="med"/>
                      <a:tailEnd type="none" w="med" len="med"/>
                    </a:lnL>
                    <a:lnT w="12700" cap="flat" cmpd="dbl" algn="ctr">
                      <a:solidFill>
                        <a:srgbClr val="000000"/>
                      </a:solidFill>
                      <a:prstDash val="solid"/>
                      <a:round/>
                      <a:headEnd type="none" w="med" len="med"/>
                      <a:tailEnd type="none" w="med" len="med"/>
                    </a:lnT>
                  </a:tcPr>
                </a:tc>
                <a:extLst>
                  <a:ext uri="{0D108BD9-81ED-4DB2-BD59-A6C34878D82A}">
                    <a16:rowId xmlns:a16="http://schemas.microsoft.com/office/drawing/2014/main" val="1404875845"/>
                  </a:ext>
                </a:extLst>
              </a:tr>
            </a:tbl>
          </a:graphicData>
        </a:graphic>
      </p:graphicFrame>
      <p:graphicFrame>
        <p:nvGraphicFramePr>
          <p:cNvPr id="7" name="Tableau 6">
            <a:extLst>
              <a:ext uri="{FF2B5EF4-FFF2-40B4-BE49-F238E27FC236}">
                <a16:creationId xmlns:a16="http://schemas.microsoft.com/office/drawing/2014/main" id="{7BCCD26C-FA06-4869-81C4-E41CCA67CE73}"/>
              </a:ext>
            </a:extLst>
          </p:cNvPr>
          <p:cNvGraphicFramePr>
            <a:graphicFrameLocks noGrp="1"/>
          </p:cNvGraphicFramePr>
          <p:nvPr>
            <p:extLst>
              <p:ext uri="{D42A27DB-BD31-4B8C-83A1-F6EECF244321}">
                <p14:modId xmlns:p14="http://schemas.microsoft.com/office/powerpoint/2010/main" val="216836347"/>
              </p:ext>
            </p:extLst>
          </p:nvPr>
        </p:nvGraphicFramePr>
        <p:xfrm>
          <a:off x="914396" y="3950389"/>
          <a:ext cx="10789920" cy="1381225"/>
        </p:xfrm>
        <a:graphic>
          <a:graphicData uri="http://schemas.openxmlformats.org/drawingml/2006/table">
            <a:tbl>
              <a:tblPr firstRow="1" firstCol="1" lastRow="1" lastCol="1" bandRow="1" bandCol="1"/>
              <a:tblGrid>
                <a:gridCol w="4266822">
                  <a:extLst>
                    <a:ext uri="{9D8B030D-6E8A-4147-A177-3AD203B41FA5}">
                      <a16:colId xmlns:a16="http://schemas.microsoft.com/office/drawing/2014/main" val="75719241"/>
                    </a:ext>
                  </a:extLst>
                </a:gridCol>
                <a:gridCol w="6523098">
                  <a:extLst>
                    <a:ext uri="{9D8B030D-6E8A-4147-A177-3AD203B41FA5}">
                      <a16:colId xmlns:a16="http://schemas.microsoft.com/office/drawing/2014/main" val="5579848"/>
                    </a:ext>
                  </a:extLst>
                </a:gridCol>
              </a:tblGrid>
              <a:tr h="459740">
                <a:tc gridSpan="2">
                  <a:txBody>
                    <a:bodyPr/>
                    <a:lstStyle/>
                    <a:p>
                      <a:pPr marL="4445" marR="107315" indent="34290">
                        <a:lnSpc>
                          <a:spcPct val="97000"/>
                        </a:lnSpc>
                        <a:spcBef>
                          <a:spcPts val="85"/>
                        </a:spcBef>
                        <a:spcAft>
                          <a:spcPts val="0"/>
                        </a:spcAft>
                      </a:pPr>
                      <a:r>
                        <a:rPr lang="fr-FR" sz="1000" dirty="0">
                          <a:effectLst/>
                          <a:latin typeface="Arial MT"/>
                          <a:ea typeface="Arial MT"/>
                          <a:cs typeface="Arial MT"/>
                        </a:rPr>
                        <a:t>Contenus : Découvrir un corpus d œuvre d art. Extraire des notions enseignables. Mettre en réseau les</a:t>
                      </a:r>
                      <a:r>
                        <a:rPr lang="fr-FR" sz="1000" spc="5" dirty="0">
                          <a:effectLst/>
                          <a:latin typeface="Arial MT"/>
                          <a:ea typeface="Arial MT"/>
                          <a:cs typeface="Arial MT"/>
                        </a:rPr>
                        <a:t> </a:t>
                      </a:r>
                      <a:r>
                        <a:rPr lang="fr-FR" sz="1000" dirty="0">
                          <a:effectLst/>
                          <a:latin typeface="Arial MT"/>
                          <a:ea typeface="Arial MT"/>
                          <a:cs typeface="Arial MT"/>
                        </a:rPr>
                        <a:t>productions</a:t>
                      </a:r>
                      <a:r>
                        <a:rPr lang="fr-FR" sz="1000" spc="-30" dirty="0">
                          <a:effectLst/>
                          <a:latin typeface="Arial MT"/>
                          <a:ea typeface="Arial MT"/>
                          <a:cs typeface="Arial MT"/>
                        </a:rPr>
                        <a:t> </a:t>
                      </a:r>
                      <a:r>
                        <a:rPr lang="fr-FR" sz="1000" dirty="0">
                          <a:effectLst/>
                          <a:latin typeface="Arial MT"/>
                          <a:ea typeface="Arial MT"/>
                          <a:cs typeface="Arial MT"/>
                        </a:rPr>
                        <a:t>plastiques</a:t>
                      </a:r>
                      <a:r>
                        <a:rPr lang="fr-FR" sz="1000" spc="-25" dirty="0">
                          <a:effectLst/>
                          <a:latin typeface="Arial MT"/>
                          <a:ea typeface="Arial MT"/>
                          <a:cs typeface="Arial MT"/>
                        </a:rPr>
                        <a:t> </a:t>
                      </a:r>
                      <a:r>
                        <a:rPr lang="fr-FR" sz="1000" dirty="0">
                          <a:effectLst/>
                          <a:latin typeface="Arial MT"/>
                          <a:ea typeface="Arial MT"/>
                          <a:cs typeface="Arial MT"/>
                        </a:rPr>
                        <a:t>avec</a:t>
                      </a:r>
                      <a:r>
                        <a:rPr lang="fr-FR" sz="1000" spc="-25" dirty="0">
                          <a:effectLst/>
                          <a:latin typeface="Arial MT"/>
                          <a:ea typeface="Arial MT"/>
                          <a:cs typeface="Arial MT"/>
                        </a:rPr>
                        <a:t> </a:t>
                      </a:r>
                      <a:r>
                        <a:rPr lang="fr-FR" sz="1000" dirty="0">
                          <a:effectLst/>
                          <a:latin typeface="Arial MT"/>
                          <a:ea typeface="Arial MT"/>
                          <a:cs typeface="Arial MT"/>
                        </a:rPr>
                        <a:t>des</a:t>
                      </a:r>
                      <a:r>
                        <a:rPr lang="fr-FR" sz="1000" spc="-25" dirty="0">
                          <a:effectLst/>
                          <a:latin typeface="Arial MT"/>
                          <a:ea typeface="Arial MT"/>
                          <a:cs typeface="Arial MT"/>
                        </a:rPr>
                        <a:t> </a:t>
                      </a:r>
                      <a:r>
                        <a:rPr lang="fr-FR" sz="1000" dirty="0">
                          <a:effectLst/>
                          <a:latin typeface="Arial MT"/>
                          <a:ea typeface="Arial MT"/>
                          <a:cs typeface="Arial MT"/>
                        </a:rPr>
                        <a:t>œuvres.</a:t>
                      </a:r>
                      <a:r>
                        <a:rPr lang="fr-FR" sz="1000" spc="-35" dirty="0">
                          <a:effectLst/>
                          <a:latin typeface="Arial MT"/>
                          <a:ea typeface="Arial MT"/>
                          <a:cs typeface="Arial MT"/>
                        </a:rPr>
                        <a:t> </a:t>
                      </a:r>
                      <a:r>
                        <a:rPr lang="fr-FR" sz="1000" dirty="0">
                          <a:effectLst/>
                          <a:latin typeface="Arial MT"/>
                          <a:ea typeface="Arial MT"/>
                          <a:cs typeface="Arial MT"/>
                        </a:rPr>
                        <a:t>Faire</a:t>
                      </a:r>
                      <a:r>
                        <a:rPr lang="fr-FR" sz="1000" spc="-35" dirty="0">
                          <a:effectLst/>
                          <a:latin typeface="Arial MT"/>
                          <a:ea typeface="Arial MT"/>
                          <a:cs typeface="Arial MT"/>
                        </a:rPr>
                        <a:t> </a:t>
                      </a:r>
                      <a:r>
                        <a:rPr lang="fr-FR" sz="1000" dirty="0">
                          <a:effectLst/>
                          <a:latin typeface="Arial MT"/>
                          <a:ea typeface="Arial MT"/>
                          <a:cs typeface="Arial MT"/>
                        </a:rPr>
                        <a:t>des</a:t>
                      </a:r>
                      <a:r>
                        <a:rPr lang="fr-FR" sz="1000" spc="-25" dirty="0">
                          <a:effectLst/>
                          <a:latin typeface="Arial MT"/>
                          <a:ea typeface="Arial MT"/>
                          <a:cs typeface="Arial MT"/>
                        </a:rPr>
                        <a:t> </a:t>
                      </a:r>
                      <a:r>
                        <a:rPr lang="fr-FR" sz="1000" dirty="0">
                          <a:effectLst/>
                          <a:latin typeface="Arial MT"/>
                          <a:ea typeface="Arial MT"/>
                          <a:cs typeface="Arial MT"/>
                        </a:rPr>
                        <a:t>élèves</a:t>
                      </a:r>
                      <a:r>
                        <a:rPr lang="fr-FR" sz="1000" spc="-25" dirty="0">
                          <a:effectLst/>
                          <a:latin typeface="Arial MT"/>
                          <a:ea typeface="Arial MT"/>
                          <a:cs typeface="Arial MT"/>
                        </a:rPr>
                        <a:t> </a:t>
                      </a:r>
                      <a:r>
                        <a:rPr lang="fr-FR" sz="1000" dirty="0">
                          <a:effectLst/>
                          <a:latin typeface="Arial MT"/>
                          <a:ea typeface="Arial MT"/>
                          <a:cs typeface="Arial MT"/>
                        </a:rPr>
                        <a:t>des</a:t>
                      </a:r>
                      <a:r>
                        <a:rPr lang="fr-FR" sz="1000" spc="-25" dirty="0">
                          <a:effectLst/>
                          <a:latin typeface="Arial MT"/>
                          <a:ea typeface="Arial MT"/>
                          <a:cs typeface="Arial MT"/>
                        </a:rPr>
                        <a:t> </a:t>
                      </a:r>
                      <a:r>
                        <a:rPr lang="fr-FR" sz="1000" dirty="0">
                          <a:effectLst/>
                          <a:latin typeface="Arial MT"/>
                          <a:ea typeface="Arial MT"/>
                          <a:cs typeface="Arial MT"/>
                        </a:rPr>
                        <a:t>regardeurs</a:t>
                      </a:r>
                      <a:r>
                        <a:rPr lang="fr-FR" sz="1000" spc="-30" dirty="0">
                          <a:effectLst/>
                          <a:latin typeface="Arial MT"/>
                          <a:ea typeface="Arial MT"/>
                          <a:cs typeface="Arial MT"/>
                        </a:rPr>
                        <a:t> </a:t>
                      </a:r>
                      <a:r>
                        <a:rPr lang="fr-FR" sz="1000" dirty="0">
                          <a:effectLst/>
                          <a:latin typeface="Arial MT"/>
                          <a:ea typeface="Arial MT"/>
                          <a:cs typeface="Arial MT"/>
                        </a:rPr>
                        <a:t>actifs.</a:t>
                      </a:r>
                      <a:r>
                        <a:rPr lang="fr-FR" sz="1000" spc="-30" dirty="0">
                          <a:effectLst/>
                          <a:latin typeface="Arial MT"/>
                          <a:ea typeface="Arial MT"/>
                          <a:cs typeface="Arial MT"/>
                        </a:rPr>
                        <a:t> </a:t>
                      </a:r>
                      <a:r>
                        <a:rPr lang="fr-FR" sz="1000" dirty="0">
                          <a:effectLst/>
                          <a:latin typeface="Arial MT"/>
                          <a:ea typeface="Arial MT"/>
                          <a:cs typeface="Arial MT"/>
                        </a:rPr>
                        <a:t>Inscrire</a:t>
                      </a:r>
                      <a:r>
                        <a:rPr lang="fr-FR" sz="1000" spc="-30" dirty="0">
                          <a:effectLst/>
                          <a:latin typeface="Arial MT"/>
                          <a:ea typeface="Arial MT"/>
                          <a:cs typeface="Arial MT"/>
                        </a:rPr>
                        <a:t> </a:t>
                      </a:r>
                      <a:r>
                        <a:rPr lang="fr-FR" sz="1000" dirty="0">
                          <a:effectLst/>
                          <a:latin typeface="Arial MT"/>
                          <a:ea typeface="Arial MT"/>
                          <a:cs typeface="Arial MT"/>
                        </a:rPr>
                        <a:t>sa</a:t>
                      </a:r>
                      <a:r>
                        <a:rPr lang="fr-FR" sz="1000" spc="-35" dirty="0">
                          <a:effectLst/>
                          <a:latin typeface="Arial MT"/>
                          <a:ea typeface="Arial MT"/>
                          <a:cs typeface="Arial MT"/>
                        </a:rPr>
                        <a:t> </a:t>
                      </a:r>
                      <a:r>
                        <a:rPr lang="fr-FR" sz="1000" dirty="0">
                          <a:effectLst/>
                          <a:latin typeface="Arial MT"/>
                          <a:ea typeface="Arial MT"/>
                          <a:cs typeface="Arial MT"/>
                        </a:rPr>
                        <a:t>classe</a:t>
                      </a:r>
                      <a:r>
                        <a:rPr lang="fr-FR" sz="1000" spc="-30" dirty="0">
                          <a:effectLst/>
                          <a:latin typeface="Arial MT"/>
                          <a:ea typeface="Arial MT"/>
                          <a:cs typeface="Arial MT"/>
                        </a:rPr>
                        <a:t> </a:t>
                      </a:r>
                      <a:r>
                        <a:rPr lang="fr-FR" sz="1000" dirty="0">
                          <a:effectLst/>
                          <a:latin typeface="Arial MT"/>
                          <a:ea typeface="Arial MT"/>
                          <a:cs typeface="Arial MT"/>
                        </a:rPr>
                        <a:t>au</a:t>
                      </a:r>
                      <a:r>
                        <a:rPr lang="fr-FR" sz="1000" spc="-30" dirty="0">
                          <a:effectLst/>
                          <a:latin typeface="Arial MT"/>
                          <a:ea typeface="Arial MT"/>
                          <a:cs typeface="Arial MT"/>
                        </a:rPr>
                        <a:t> </a:t>
                      </a:r>
                      <a:r>
                        <a:rPr lang="fr-FR" sz="1000" dirty="0">
                          <a:effectLst/>
                          <a:latin typeface="Arial MT"/>
                          <a:ea typeface="Arial MT"/>
                          <a:cs typeface="Arial MT"/>
                        </a:rPr>
                        <a:t>dispositif</a:t>
                      </a:r>
                      <a:r>
                        <a:rPr lang="fr-FR" sz="1000" spc="5" dirty="0">
                          <a:effectLst/>
                          <a:latin typeface="Arial MT"/>
                          <a:ea typeface="Arial MT"/>
                          <a:cs typeface="Arial MT"/>
                        </a:rPr>
                        <a:t> </a:t>
                      </a:r>
                      <a:r>
                        <a:rPr lang="fr-FR" sz="1000" dirty="0">
                          <a:effectLst/>
                          <a:latin typeface="Arial MT"/>
                          <a:ea typeface="Arial MT"/>
                          <a:cs typeface="Arial MT"/>
                        </a:rPr>
                        <a:t>La</a:t>
                      </a:r>
                      <a:r>
                        <a:rPr lang="fr-FR" sz="1000" spc="-10" dirty="0">
                          <a:effectLst/>
                          <a:latin typeface="Arial MT"/>
                          <a:ea typeface="Arial MT"/>
                          <a:cs typeface="Arial MT"/>
                        </a:rPr>
                        <a:t> </a:t>
                      </a:r>
                      <a:r>
                        <a:rPr lang="fr-FR" sz="1000" spc="-10" dirty="0" err="1">
                          <a:effectLst/>
                          <a:latin typeface="Arial MT"/>
                          <a:ea typeface="Arial MT"/>
                          <a:cs typeface="Arial MT"/>
                        </a:rPr>
                        <a:t>C</a:t>
                      </a:r>
                      <a:r>
                        <a:rPr lang="fr-FR" sz="1000" dirty="0" err="1">
                          <a:effectLst/>
                          <a:latin typeface="Arial MT"/>
                          <a:ea typeface="Arial MT"/>
                          <a:cs typeface="Arial MT"/>
                        </a:rPr>
                        <a:t>laase</a:t>
                      </a:r>
                      <a:r>
                        <a:rPr lang="fr-FR" sz="1000" dirty="0">
                          <a:effectLst/>
                          <a:latin typeface="Arial MT"/>
                          <a:ea typeface="Arial MT"/>
                          <a:cs typeface="Arial MT"/>
                        </a:rPr>
                        <a:t>,</a:t>
                      </a:r>
                      <a:r>
                        <a:rPr lang="fr-FR" sz="1000" spc="-10" dirty="0">
                          <a:effectLst/>
                          <a:latin typeface="Arial MT"/>
                          <a:ea typeface="Arial MT"/>
                          <a:cs typeface="Arial MT"/>
                        </a:rPr>
                        <a:t> </a:t>
                      </a:r>
                      <a:r>
                        <a:rPr lang="fr-FR" sz="1000" dirty="0">
                          <a:effectLst/>
                          <a:latin typeface="Arial MT"/>
                          <a:ea typeface="Arial MT"/>
                          <a:cs typeface="Arial MT"/>
                        </a:rPr>
                        <a:t>l</a:t>
                      </a:r>
                      <a:r>
                        <a:rPr lang="fr-FR" sz="1000" spc="-10" dirty="0">
                          <a:effectLst/>
                          <a:latin typeface="Arial MT"/>
                          <a:ea typeface="Arial MT"/>
                          <a:cs typeface="Arial MT"/>
                        </a:rPr>
                        <a:t> </a:t>
                      </a:r>
                      <a:r>
                        <a:rPr lang="fr-FR" sz="1000" dirty="0">
                          <a:effectLst/>
                          <a:latin typeface="Arial MT"/>
                          <a:ea typeface="Arial MT"/>
                          <a:cs typeface="Arial MT"/>
                        </a:rPr>
                        <a:t>œuvre.</a:t>
                      </a:r>
                      <a:r>
                        <a:rPr lang="fr-FR" sz="1000" spc="-5" dirty="0">
                          <a:effectLst/>
                          <a:latin typeface="Arial MT"/>
                          <a:ea typeface="Arial MT"/>
                          <a:cs typeface="Arial MT"/>
                        </a:rPr>
                        <a:t> </a:t>
                      </a:r>
                      <a:r>
                        <a:rPr lang="fr-FR" sz="1000" dirty="0">
                          <a:effectLst/>
                          <a:latin typeface="Arial MT"/>
                          <a:ea typeface="Arial MT"/>
                          <a:cs typeface="Arial MT"/>
                        </a:rPr>
                        <a:t>Susciter des</a:t>
                      </a:r>
                      <a:r>
                        <a:rPr lang="fr-FR" sz="1000" spc="-5" dirty="0">
                          <a:effectLst/>
                          <a:latin typeface="Arial MT"/>
                          <a:ea typeface="Arial MT"/>
                          <a:cs typeface="Arial MT"/>
                        </a:rPr>
                        <a:t> </a:t>
                      </a:r>
                      <a:r>
                        <a:rPr lang="fr-FR" sz="1000" dirty="0">
                          <a:effectLst/>
                          <a:latin typeface="Arial MT"/>
                          <a:ea typeface="Arial MT"/>
                          <a:cs typeface="Arial MT"/>
                        </a:rPr>
                        <a:t>rencontres avec</a:t>
                      </a:r>
                      <a:r>
                        <a:rPr lang="fr-FR" sz="1000" spc="-5" dirty="0">
                          <a:effectLst/>
                          <a:latin typeface="Arial MT"/>
                          <a:ea typeface="Arial MT"/>
                          <a:cs typeface="Arial MT"/>
                        </a:rPr>
                        <a:t> </a:t>
                      </a:r>
                      <a:r>
                        <a:rPr lang="fr-FR" sz="1000" dirty="0">
                          <a:effectLst/>
                          <a:latin typeface="Arial MT"/>
                          <a:ea typeface="Arial MT"/>
                          <a:cs typeface="Arial MT"/>
                        </a:rPr>
                        <a:t>de vraies œuvres (sortie au musée, centre d art, artothèque, galerie, atelier d artiste).</a:t>
                      </a:r>
                      <a:endParaRPr lang="fr-FR" sz="1100" dirty="0">
                        <a:effectLst/>
                        <a:latin typeface="Arial MT"/>
                        <a:ea typeface="Arial MT"/>
                        <a:cs typeface="Arial M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tcPr>
                </a:tc>
                <a:tc hMerge="1">
                  <a:txBody>
                    <a:bodyPr/>
                    <a:lstStyle/>
                    <a:p>
                      <a:endParaRPr lang="fr-FR"/>
                    </a:p>
                  </a:txBody>
                  <a:tcPr>
                    <a:lnL w="12700" cap="flat" cmpd="sng" algn="ctr">
                      <a:solidFill>
                        <a:srgbClr val="000000"/>
                      </a:solidFill>
                      <a:prstDash val="solid"/>
                      <a:round/>
                      <a:headEnd type="none" w="med" len="med"/>
                      <a:tailEnd type="none" w="med" len="med"/>
                    </a:lnL>
                  </a:tcPr>
                </a:tc>
                <a:extLst>
                  <a:ext uri="{0D108BD9-81ED-4DB2-BD59-A6C34878D82A}">
                    <a16:rowId xmlns:a16="http://schemas.microsoft.com/office/drawing/2014/main" val="2005980099"/>
                  </a:ext>
                </a:extLst>
              </a:tr>
              <a:tr h="468630">
                <a:tc gridSpan="2">
                  <a:txBody>
                    <a:bodyPr/>
                    <a:lstStyle/>
                    <a:p>
                      <a:pPr marL="4445" marR="107315" indent="34290">
                        <a:lnSpc>
                          <a:spcPct val="97000"/>
                        </a:lnSpc>
                        <a:spcBef>
                          <a:spcPts val="155"/>
                        </a:spcBef>
                        <a:spcAft>
                          <a:spcPts val="0"/>
                        </a:spcAft>
                      </a:pPr>
                      <a:r>
                        <a:rPr lang="fr-FR" sz="1000" dirty="0">
                          <a:effectLst/>
                          <a:latin typeface="Arial MT"/>
                          <a:ea typeface="Arial MT"/>
                          <a:cs typeface="Arial MT"/>
                        </a:rPr>
                        <a:t>Observations : A l issue de la formation, l enseignant confirme est outille pour se servir d une ou plusieurs</a:t>
                      </a:r>
                      <a:r>
                        <a:rPr lang="fr-FR" sz="1000" spc="5" dirty="0">
                          <a:effectLst/>
                          <a:latin typeface="Arial MT"/>
                          <a:ea typeface="Arial MT"/>
                          <a:cs typeface="Arial MT"/>
                        </a:rPr>
                        <a:t> </a:t>
                      </a:r>
                      <a:r>
                        <a:rPr lang="fr-FR" sz="1000" dirty="0">
                          <a:effectLst/>
                          <a:latin typeface="Arial MT"/>
                          <a:ea typeface="Arial MT"/>
                          <a:cs typeface="Arial MT"/>
                        </a:rPr>
                        <a:t>œuvres</a:t>
                      </a:r>
                      <a:r>
                        <a:rPr lang="fr-FR" sz="1000" spc="-35" dirty="0">
                          <a:effectLst/>
                          <a:latin typeface="Arial MT"/>
                          <a:ea typeface="Arial MT"/>
                          <a:cs typeface="Arial MT"/>
                        </a:rPr>
                        <a:t> </a:t>
                      </a:r>
                      <a:r>
                        <a:rPr lang="fr-FR" sz="1000" dirty="0">
                          <a:effectLst/>
                          <a:latin typeface="Arial MT"/>
                          <a:ea typeface="Arial MT"/>
                          <a:cs typeface="Arial MT"/>
                        </a:rPr>
                        <a:t>artistiques</a:t>
                      </a:r>
                      <a:r>
                        <a:rPr lang="fr-FR" sz="1000" spc="-35" dirty="0">
                          <a:effectLst/>
                          <a:latin typeface="Arial MT"/>
                          <a:ea typeface="Arial MT"/>
                          <a:cs typeface="Arial MT"/>
                        </a:rPr>
                        <a:t> </a:t>
                      </a:r>
                      <a:r>
                        <a:rPr lang="fr-FR" sz="1000" dirty="0">
                          <a:effectLst/>
                          <a:latin typeface="Arial MT"/>
                          <a:ea typeface="Arial MT"/>
                          <a:cs typeface="Arial MT"/>
                        </a:rPr>
                        <a:t>comme</a:t>
                      </a:r>
                      <a:r>
                        <a:rPr lang="fr-FR" sz="1000" spc="-40" dirty="0">
                          <a:effectLst/>
                          <a:latin typeface="Arial MT"/>
                          <a:ea typeface="Arial MT"/>
                          <a:cs typeface="Arial MT"/>
                        </a:rPr>
                        <a:t> </a:t>
                      </a:r>
                      <a:r>
                        <a:rPr lang="fr-FR" sz="1000" dirty="0">
                          <a:effectLst/>
                          <a:latin typeface="Arial MT"/>
                          <a:ea typeface="Arial MT"/>
                          <a:cs typeface="Arial MT"/>
                        </a:rPr>
                        <a:t>support</a:t>
                      </a:r>
                      <a:r>
                        <a:rPr lang="fr-FR" sz="1000" spc="-40" dirty="0">
                          <a:effectLst/>
                          <a:latin typeface="Arial MT"/>
                          <a:ea typeface="Arial MT"/>
                          <a:cs typeface="Arial MT"/>
                        </a:rPr>
                        <a:t> </a:t>
                      </a:r>
                      <a:r>
                        <a:rPr lang="fr-FR" sz="1000" dirty="0">
                          <a:effectLst/>
                          <a:latin typeface="Arial MT"/>
                          <a:ea typeface="Arial MT"/>
                          <a:cs typeface="Arial MT"/>
                        </a:rPr>
                        <a:t>pédagogique</a:t>
                      </a:r>
                      <a:r>
                        <a:rPr lang="fr-FR" sz="1000" spc="-35" dirty="0">
                          <a:effectLst/>
                          <a:latin typeface="Arial MT"/>
                          <a:ea typeface="Arial MT"/>
                          <a:cs typeface="Arial MT"/>
                        </a:rPr>
                        <a:t> </a:t>
                      </a:r>
                      <a:r>
                        <a:rPr lang="fr-FR" sz="1000" dirty="0">
                          <a:effectLst/>
                          <a:latin typeface="Arial MT"/>
                          <a:ea typeface="Arial MT"/>
                          <a:cs typeface="Arial MT"/>
                        </a:rPr>
                        <a:t>pour</a:t>
                      </a:r>
                      <a:r>
                        <a:rPr lang="fr-FR" sz="1000" spc="-30" dirty="0">
                          <a:effectLst/>
                          <a:latin typeface="Arial MT"/>
                          <a:ea typeface="Arial MT"/>
                          <a:cs typeface="Arial MT"/>
                        </a:rPr>
                        <a:t> </a:t>
                      </a:r>
                      <a:r>
                        <a:rPr lang="fr-FR" sz="1000" dirty="0">
                          <a:effectLst/>
                          <a:latin typeface="Arial MT"/>
                          <a:ea typeface="Arial MT"/>
                          <a:cs typeface="Arial MT"/>
                        </a:rPr>
                        <a:t>concevoir</a:t>
                      </a:r>
                      <a:r>
                        <a:rPr lang="fr-FR" sz="1000" spc="-35" dirty="0">
                          <a:effectLst/>
                          <a:latin typeface="Arial MT"/>
                          <a:ea typeface="Arial MT"/>
                          <a:cs typeface="Arial MT"/>
                        </a:rPr>
                        <a:t> </a:t>
                      </a:r>
                      <a:r>
                        <a:rPr lang="fr-FR" sz="1000" dirty="0">
                          <a:effectLst/>
                          <a:latin typeface="Arial MT"/>
                          <a:ea typeface="Arial MT"/>
                          <a:cs typeface="Arial MT"/>
                        </a:rPr>
                        <a:t>pour</a:t>
                      </a:r>
                      <a:r>
                        <a:rPr lang="fr-FR" sz="1000" spc="-40" dirty="0">
                          <a:effectLst/>
                          <a:latin typeface="Arial MT"/>
                          <a:ea typeface="Arial MT"/>
                          <a:cs typeface="Arial MT"/>
                        </a:rPr>
                        <a:t> </a:t>
                      </a:r>
                      <a:r>
                        <a:rPr lang="fr-FR" sz="1000" dirty="0">
                          <a:effectLst/>
                          <a:latin typeface="Arial MT"/>
                          <a:ea typeface="Arial MT"/>
                          <a:cs typeface="Arial MT"/>
                        </a:rPr>
                        <a:t>ses</a:t>
                      </a:r>
                      <a:r>
                        <a:rPr lang="fr-FR" sz="1000" spc="-35" dirty="0">
                          <a:effectLst/>
                          <a:latin typeface="Arial MT"/>
                          <a:ea typeface="Arial MT"/>
                          <a:cs typeface="Arial MT"/>
                        </a:rPr>
                        <a:t> </a:t>
                      </a:r>
                      <a:r>
                        <a:rPr lang="fr-FR" sz="1000" dirty="0">
                          <a:effectLst/>
                          <a:latin typeface="Arial MT"/>
                          <a:ea typeface="Arial MT"/>
                          <a:cs typeface="Arial MT"/>
                        </a:rPr>
                        <a:t>élèves</a:t>
                      </a:r>
                      <a:r>
                        <a:rPr lang="fr-FR" sz="1000" spc="-30" dirty="0">
                          <a:effectLst/>
                          <a:latin typeface="Arial MT"/>
                          <a:ea typeface="Arial MT"/>
                          <a:cs typeface="Arial MT"/>
                        </a:rPr>
                        <a:t> </a:t>
                      </a:r>
                      <a:r>
                        <a:rPr lang="fr-FR" sz="1000" dirty="0">
                          <a:effectLst/>
                          <a:latin typeface="Arial MT"/>
                          <a:ea typeface="Arial MT"/>
                          <a:cs typeface="Arial MT"/>
                        </a:rPr>
                        <a:t>des</a:t>
                      </a:r>
                      <a:r>
                        <a:rPr lang="fr-FR" sz="1000" spc="-35" dirty="0">
                          <a:effectLst/>
                          <a:latin typeface="Arial MT"/>
                          <a:ea typeface="Arial MT"/>
                          <a:cs typeface="Arial MT"/>
                        </a:rPr>
                        <a:t> </a:t>
                      </a:r>
                      <a:r>
                        <a:rPr lang="fr-FR" sz="1000" dirty="0">
                          <a:effectLst/>
                          <a:latin typeface="Arial MT"/>
                          <a:ea typeface="Arial MT"/>
                          <a:cs typeface="Arial MT"/>
                        </a:rPr>
                        <a:t>situations</a:t>
                      </a:r>
                      <a:r>
                        <a:rPr lang="fr-FR" sz="1000" spc="-35" dirty="0">
                          <a:effectLst/>
                          <a:latin typeface="Arial MT"/>
                          <a:ea typeface="Arial MT"/>
                          <a:cs typeface="Arial MT"/>
                        </a:rPr>
                        <a:t> </a:t>
                      </a:r>
                      <a:r>
                        <a:rPr lang="fr-FR" sz="1000" dirty="0">
                          <a:effectLst/>
                          <a:latin typeface="Arial MT"/>
                          <a:ea typeface="Arial MT"/>
                          <a:cs typeface="Arial MT"/>
                        </a:rPr>
                        <a:t>pédagogiques</a:t>
                      </a:r>
                      <a:r>
                        <a:rPr lang="fr-FR" sz="1000" spc="-35" dirty="0">
                          <a:effectLst/>
                          <a:latin typeface="Arial MT"/>
                          <a:ea typeface="Arial MT"/>
                          <a:cs typeface="Arial MT"/>
                        </a:rPr>
                        <a:t> </a:t>
                      </a:r>
                      <a:r>
                        <a:rPr lang="fr-FR" sz="1000" dirty="0">
                          <a:effectLst/>
                          <a:latin typeface="Arial MT"/>
                          <a:ea typeface="Arial MT"/>
                          <a:cs typeface="Arial MT"/>
                        </a:rPr>
                        <a:t>de</a:t>
                      </a:r>
                      <a:r>
                        <a:rPr lang="fr-FR" sz="1000" spc="5" dirty="0">
                          <a:effectLst/>
                          <a:latin typeface="Arial MT"/>
                          <a:ea typeface="Arial MT"/>
                          <a:cs typeface="Arial MT"/>
                        </a:rPr>
                        <a:t> </a:t>
                      </a:r>
                      <a:r>
                        <a:rPr lang="fr-FR" sz="1000" dirty="0">
                          <a:effectLst/>
                          <a:latin typeface="Arial MT"/>
                          <a:ea typeface="Arial MT"/>
                          <a:cs typeface="Arial MT"/>
                        </a:rPr>
                        <a:t>recherche</a:t>
                      </a:r>
                      <a:r>
                        <a:rPr lang="fr-FR" sz="1000" spc="-15" dirty="0">
                          <a:effectLst/>
                          <a:latin typeface="Arial MT"/>
                          <a:ea typeface="Arial MT"/>
                          <a:cs typeface="Arial MT"/>
                        </a:rPr>
                        <a:t> </a:t>
                      </a:r>
                      <a:r>
                        <a:rPr lang="fr-FR" sz="1000" dirty="0">
                          <a:effectLst/>
                          <a:latin typeface="Arial MT"/>
                          <a:ea typeface="Arial MT"/>
                          <a:cs typeface="Arial MT"/>
                        </a:rPr>
                        <a:t>en</a:t>
                      </a:r>
                      <a:r>
                        <a:rPr lang="fr-FR" sz="1000" spc="-10" dirty="0">
                          <a:effectLst/>
                          <a:latin typeface="Arial MT"/>
                          <a:ea typeface="Arial MT"/>
                          <a:cs typeface="Arial MT"/>
                        </a:rPr>
                        <a:t> </a:t>
                      </a:r>
                      <a:r>
                        <a:rPr lang="fr-FR" sz="1000" dirty="0">
                          <a:effectLst/>
                          <a:latin typeface="Arial MT"/>
                          <a:ea typeface="Arial MT"/>
                          <a:cs typeface="Arial MT"/>
                        </a:rPr>
                        <a:t>arts plastiques en</a:t>
                      </a:r>
                      <a:r>
                        <a:rPr lang="fr-FR" sz="1000" spc="-15" dirty="0">
                          <a:effectLst/>
                          <a:latin typeface="Arial MT"/>
                          <a:ea typeface="Arial MT"/>
                          <a:cs typeface="Arial MT"/>
                        </a:rPr>
                        <a:t> </a:t>
                      </a:r>
                      <a:r>
                        <a:rPr lang="fr-FR" sz="1000" dirty="0">
                          <a:effectLst/>
                          <a:latin typeface="Arial MT"/>
                          <a:ea typeface="Arial MT"/>
                          <a:cs typeface="Arial MT"/>
                        </a:rPr>
                        <a:t>cycle</a:t>
                      </a:r>
                      <a:r>
                        <a:rPr lang="fr-FR" sz="1000" spc="-10" dirty="0">
                          <a:effectLst/>
                          <a:latin typeface="Arial MT"/>
                          <a:ea typeface="Arial MT"/>
                          <a:cs typeface="Arial MT"/>
                        </a:rPr>
                        <a:t> </a:t>
                      </a:r>
                      <a:r>
                        <a:rPr lang="fr-FR" sz="1000" dirty="0">
                          <a:effectLst/>
                          <a:latin typeface="Arial MT"/>
                          <a:ea typeface="Arial MT"/>
                          <a:cs typeface="Arial MT"/>
                        </a:rPr>
                        <a:t>1,</a:t>
                      </a:r>
                      <a:r>
                        <a:rPr lang="fr-FR" sz="1000" spc="-10" dirty="0">
                          <a:effectLst/>
                          <a:latin typeface="Arial MT"/>
                          <a:ea typeface="Arial MT"/>
                          <a:cs typeface="Arial MT"/>
                        </a:rPr>
                        <a:t> </a:t>
                      </a:r>
                      <a:r>
                        <a:rPr lang="fr-FR" sz="1000" dirty="0">
                          <a:effectLst/>
                          <a:latin typeface="Arial MT"/>
                          <a:ea typeface="Arial MT"/>
                          <a:cs typeface="Arial MT"/>
                        </a:rPr>
                        <a:t>2</a:t>
                      </a:r>
                      <a:r>
                        <a:rPr lang="fr-FR" sz="1000" spc="-5" dirty="0">
                          <a:effectLst/>
                          <a:latin typeface="Arial MT"/>
                          <a:ea typeface="Arial MT"/>
                          <a:cs typeface="Arial MT"/>
                        </a:rPr>
                        <a:t> </a:t>
                      </a:r>
                      <a:r>
                        <a:rPr lang="fr-FR" sz="1000" dirty="0">
                          <a:effectLst/>
                          <a:latin typeface="Arial MT"/>
                          <a:ea typeface="Arial MT"/>
                          <a:cs typeface="Arial MT"/>
                        </a:rPr>
                        <a:t>et</a:t>
                      </a:r>
                      <a:r>
                        <a:rPr lang="fr-FR" sz="1000" spc="-5" dirty="0">
                          <a:effectLst/>
                          <a:latin typeface="Arial MT"/>
                          <a:ea typeface="Arial MT"/>
                          <a:cs typeface="Arial MT"/>
                        </a:rPr>
                        <a:t> </a:t>
                      </a:r>
                      <a:r>
                        <a:rPr lang="fr-FR" sz="1000" dirty="0">
                          <a:effectLst/>
                          <a:latin typeface="Arial MT"/>
                          <a:ea typeface="Arial MT"/>
                          <a:cs typeface="Arial MT"/>
                        </a:rPr>
                        <a:t>3,</a:t>
                      </a:r>
                      <a:r>
                        <a:rPr lang="fr-FR" sz="1000" spc="-15" dirty="0">
                          <a:effectLst/>
                          <a:latin typeface="Arial MT"/>
                          <a:ea typeface="Arial MT"/>
                          <a:cs typeface="Arial MT"/>
                        </a:rPr>
                        <a:t> </a:t>
                      </a:r>
                      <a:r>
                        <a:rPr lang="fr-FR" sz="1000" dirty="0">
                          <a:effectLst/>
                          <a:latin typeface="Arial MT"/>
                          <a:ea typeface="Arial MT"/>
                          <a:cs typeface="Arial MT"/>
                        </a:rPr>
                        <a:t>qui déclenchent chez les élèves, des réponses expressives, divergentes.</a:t>
                      </a:r>
                      <a:endParaRPr lang="fr-FR" sz="1100" dirty="0">
                        <a:effectLst/>
                        <a:latin typeface="Arial MT"/>
                        <a:ea typeface="Arial MT"/>
                        <a:cs typeface="Arial M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tcPr>
                </a:tc>
                <a:tc hMerge="1">
                  <a:txBody>
                    <a:bodyPr/>
                    <a:lstStyle/>
                    <a:p>
                      <a:endParaRPr lang="fr-FR"/>
                    </a:p>
                  </a:txBody>
                  <a:tcPr>
                    <a:lnL w="12700" cap="flat" cmpd="sng" algn="ctr">
                      <a:solidFill>
                        <a:srgbClr val="000000"/>
                      </a:solidFill>
                      <a:prstDash val="solid"/>
                      <a:round/>
                      <a:headEnd type="none" w="med" len="med"/>
                      <a:tailEnd type="none" w="med" len="med"/>
                    </a:lnL>
                  </a:tcPr>
                </a:tc>
                <a:extLst>
                  <a:ext uri="{0D108BD9-81ED-4DB2-BD59-A6C34878D82A}">
                    <a16:rowId xmlns:a16="http://schemas.microsoft.com/office/drawing/2014/main" val="3892482440"/>
                  </a:ext>
                </a:extLst>
              </a:tr>
              <a:tr h="216000">
                <a:tc>
                  <a:txBody>
                    <a:bodyPr/>
                    <a:lstStyle/>
                    <a:p>
                      <a:pPr marL="38735">
                        <a:spcBef>
                          <a:spcPts val="140"/>
                        </a:spcBef>
                      </a:pPr>
                      <a:r>
                        <a:rPr lang="fr-FR" sz="1000" dirty="0">
                          <a:effectLst/>
                          <a:latin typeface="Arial MT"/>
                          <a:ea typeface="Arial MT"/>
                          <a:cs typeface="Arial MT"/>
                        </a:rPr>
                        <a:t>Durée</a:t>
                      </a:r>
                      <a:r>
                        <a:rPr lang="fr-FR" sz="1000" spc="-15" dirty="0">
                          <a:effectLst/>
                          <a:latin typeface="Arial MT"/>
                          <a:ea typeface="Arial MT"/>
                          <a:cs typeface="Arial MT"/>
                        </a:rPr>
                        <a:t> </a:t>
                      </a:r>
                      <a:r>
                        <a:rPr lang="fr-FR" sz="1000" dirty="0">
                          <a:effectLst/>
                          <a:latin typeface="Arial MT"/>
                          <a:ea typeface="Arial MT"/>
                          <a:cs typeface="Arial MT"/>
                        </a:rPr>
                        <a:t>:</a:t>
                      </a:r>
                      <a:r>
                        <a:rPr lang="fr-FR" sz="1000" spc="-15" dirty="0">
                          <a:effectLst/>
                          <a:latin typeface="Arial MT"/>
                          <a:ea typeface="Arial MT"/>
                          <a:cs typeface="Arial MT"/>
                        </a:rPr>
                        <a:t> </a:t>
                      </a:r>
                      <a:r>
                        <a:rPr lang="fr-FR" sz="1000" dirty="0">
                          <a:effectLst/>
                          <a:latin typeface="Arial MT"/>
                          <a:ea typeface="Arial MT"/>
                          <a:cs typeface="Arial MT"/>
                        </a:rPr>
                        <a:t>6</a:t>
                      </a:r>
                      <a:r>
                        <a:rPr lang="fr-FR" sz="1000" spc="-10" dirty="0">
                          <a:effectLst/>
                          <a:latin typeface="Arial MT"/>
                          <a:ea typeface="Arial MT"/>
                          <a:cs typeface="Arial MT"/>
                        </a:rPr>
                        <a:t> </a:t>
                      </a:r>
                      <a:r>
                        <a:rPr lang="fr-FR" sz="1000" dirty="0">
                          <a:effectLst/>
                          <a:latin typeface="Arial MT"/>
                          <a:ea typeface="Arial MT"/>
                          <a:cs typeface="Arial MT"/>
                        </a:rPr>
                        <a:t>heures</a:t>
                      </a:r>
                      <a:endParaRPr lang="fr-FR" sz="1100" dirty="0">
                        <a:effectLst/>
                        <a:latin typeface="Arial M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tcPr>
                </a:tc>
                <a:tc>
                  <a:txBody>
                    <a:bodyPr/>
                    <a:lstStyle/>
                    <a:p>
                      <a:pPr marL="40640">
                        <a:spcBef>
                          <a:spcPts val="135"/>
                        </a:spcBef>
                        <a:spcAft>
                          <a:spcPts val="0"/>
                        </a:spcAft>
                      </a:pPr>
                      <a:r>
                        <a:rPr lang="fr-FR" sz="1000" dirty="0">
                          <a:effectLst/>
                          <a:latin typeface="Arial MT"/>
                          <a:ea typeface="Arial MT"/>
                          <a:cs typeface="Arial MT"/>
                        </a:rPr>
                        <a:t>Lieu</a:t>
                      </a:r>
                      <a:r>
                        <a:rPr lang="fr-FR" sz="1000" spc="-15" dirty="0">
                          <a:effectLst/>
                          <a:latin typeface="Arial MT"/>
                          <a:ea typeface="Arial MT"/>
                          <a:cs typeface="Arial MT"/>
                        </a:rPr>
                        <a:t> </a:t>
                      </a:r>
                      <a:r>
                        <a:rPr lang="fr-FR" sz="1000" dirty="0">
                          <a:effectLst/>
                          <a:latin typeface="Arial MT"/>
                          <a:ea typeface="Arial MT"/>
                          <a:cs typeface="Arial MT"/>
                        </a:rPr>
                        <a:t>:</a:t>
                      </a:r>
                      <a:r>
                        <a:rPr lang="fr-FR" sz="1000" spc="-20" dirty="0">
                          <a:effectLst/>
                          <a:latin typeface="Arial MT"/>
                          <a:ea typeface="Arial MT"/>
                          <a:cs typeface="Arial MT"/>
                        </a:rPr>
                        <a:t> </a:t>
                      </a:r>
                      <a:r>
                        <a:rPr lang="fr-FR" sz="1000" dirty="0">
                          <a:effectLst/>
                          <a:latin typeface="Arial MT"/>
                          <a:ea typeface="Arial MT"/>
                          <a:cs typeface="Arial MT"/>
                        </a:rPr>
                        <a:t>A</a:t>
                      </a:r>
                      <a:r>
                        <a:rPr lang="fr-FR" sz="1000" spc="-20" dirty="0">
                          <a:effectLst/>
                          <a:latin typeface="Arial MT"/>
                          <a:ea typeface="Arial MT"/>
                          <a:cs typeface="Arial MT"/>
                        </a:rPr>
                        <a:t> </a:t>
                      </a:r>
                      <a:r>
                        <a:rPr lang="fr-FR" sz="1000" dirty="0">
                          <a:effectLst/>
                          <a:latin typeface="Arial MT"/>
                          <a:ea typeface="Arial MT"/>
                          <a:cs typeface="Arial MT"/>
                        </a:rPr>
                        <a:t>définir</a:t>
                      </a:r>
                      <a:endParaRPr lang="fr-FR" sz="1100" dirty="0">
                        <a:effectLst/>
                        <a:latin typeface="Arial MT"/>
                        <a:ea typeface="Arial MT"/>
                        <a:cs typeface="Arial M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dbl" algn="ctr">
                      <a:solidFill>
                        <a:srgbClr val="000000"/>
                      </a:solidFill>
                      <a:prstDash val="solid"/>
                      <a:round/>
                      <a:headEnd type="none" w="med" len="med"/>
                      <a:tailEnd type="none" w="med" len="med"/>
                    </a:lnB>
                  </a:tcPr>
                </a:tc>
                <a:extLst>
                  <a:ext uri="{0D108BD9-81ED-4DB2-BD59-A6C34878D82A}">
                    <a16:rowId xmlns:a16="http://schemas.microsoft.com/office/drawing/2014/main" val="3319811757"/>
                  </a:ext>
                </a:extLst>
              </a:tr>
              <a:tr h="236855">
                <a:tc gridSpan="2">
                  <a:txBody>
                    <a:bodyPr/>
                    <a:lstStyle/>
                    <a:p>
                      <a:pPr marL="4445">
                        <a:spcBef>
                          <a:spcPts val="190"/>
                        </a:spcBef>
                        <a:spcAft>
                          <a:spcPts val="0"/>
                        </a:spcAft>
                      </a:pPr>
                      <a:r>
                        <a:rPr lang="fr-FR" sz="1100" b="1" dirty="0">
                          <a:solidFill>
                            <a:srgbClr val="000000"/>
                          </a:solidFill>
                          <a:effectLst/>
                          <a:latin typeface="Arial" panose="020B0604020202020204" pitchFamily="34" charset="0"/>
                          <a:ea typeface="Arial MT"/>
                          <a:cs typeface="Arial MT"/>
                        </a:rPr>
                        <a:t>Module</a:t>
                      </a:r>
                      <a:r>
                        <a:rPr lang="fr-FR" sz="1100" b="1" spc="20" dirty="0">
                          <a:solidFill>
                            <a:srgbClr val="000000"/>
                          </a:solidFill>
                          <a:effectLst/>
                          <a:latin typeface="Arial" panose="020B0604020202020204" pitchFamily="34" charset="0"/>
                          <a:ea typeface="Arial MT"/>
                          <a:cs typeface="Arial MT"/>
                        </a:rPr>
                        <a:t> </a:t>
                      </a:r>
                      <a:r>
                        <a:rPr lang="fr-FR" sz="1100" b="1" dirty="0">
                          <a:solidFill>
                            <a:srgbClr val="000000"/>
                          </a:solidFill>
                          <a:effectLst/>
                          <a:latin typeface="Arial" panose="020B0604020202020204" pitchFamily="34" charset="0"/>
                          <a:ea typeface="Arial MT"/>
                          <a:cs typeface="Arial MT"/>
                        </a:rPr>
                        <a:t>:</a:t>
                      </a:r>
                      <a:r>
                        <a:rPr lang="fr-FR" sz="1100" b="1" spc="5" dirty="0">
                          <a:solidFill>
                            <a:srgbClr val="000000"/>
                          </a:solidFill>
                          <a:effectLst/>
                          <a:latin typeface="Arial" panose="020B0604020202020204" pitchFamily="34" charset="0"/>
                          <a:ea typeface="Arial MT"/>
                          <a:cs typeface="Arial MT"/>
                        </a:rPr>
                        <a:t> </a:t>
                      </a:r>
                      <a:r>
                        <a:rPr lang="fr-FR" sz="1100" b="1" dirty="0">
                          <a:solidFill>
                            <a:srgbClr val="000000"/>
                          </a:solidFill>
                          <a:effectLst/>
                          <a:latin typeface="Arial" panose="020B0604020202020204" pitchFamily="34" charset="0"/>
                          <a:ea typeface="Arial MT"/>
                          <a:cs typeface="Arial MT"/>
                        </a:rPr>
                        <a:t>N3</a:t>
                      </a:r>
                      <a:r>
                        <a:rPr lang="fr-FR" sz="1100" b="1" spc="10" dirty="0">
                          <a:solidFill>
                            <a:srgbClr val="000000"/>
                          </a:solidFill>
                          <a:effectLst/>
                          <a:latin typeface="Arial" panose="020B0604020202020204" pitchFamily="34" charset="0"/>
                          <a:ea typeface="Arial MT"/>
                          <a:cs typeface="Arial MT"/>
                        </a:rPr>
                        <a:t> </a:t>
                      </a:r>
                      <a:r>
                        <a:rPr lang="fr-FR" sz="1100" b="1" dirty="0">
                          <a:solidFill>
                            <a:srgbClr val="000000"/>
                          </a:solidFill>
                          <a:effectLst/>
                          <a:latin typeface="Arial" panose="020B0604020202020204" pitchFamily="34" charset="0"/>
                          <a:ea typeface="Arial MT"/>
                          <a:cs typeface="Arial MT"/>
                        </a:rPr>
                        <a:t>:</a:t>
                      </a:r>
                      <a:r>
                        <a:rPr lang="fr-FR" sz="1100" b="1" spc="5" dirty="0">
                          <a:solidFill>
                            <a:srgbClr val="000000"/>
                          </a:solidFill>
                          <a:effectLst/>
                          <a:latin typeface="Arial" panose="020B0604020202020204" pitchFamily="34" charset="0"/>
                          <a:ea typeface="Arial MT"/>
                          <a:cs typeface="Arial MT"/>
                        </a:rPr>
                        <a:t> </a:t>
                      </a:r>
                      <a:r>
                        <a:rPr lang="fr-FR" sz="1100" b="1" dirty="0">
                          <a:solidFill>
                            <a:srgbClr val="000000"/>
                          </a:solidFill>
                          <a:effectLst/>
                          <a:latin typeface="Arial" panose="020B0604020202020204" pitchFamily="34" charset="0"/>
                          <a:ea typeface="Arial MT"/>
                          <a:cs typeface="Arial MT"/>
                        </a:rPr>
                        <a:t>niveau</a:t>
                      </a:r>
                      <a:r>
                        <a:rPr lang="fr-FR" sz="1100" b="1" spc="10" dirty="0">
                          <a:solidFill>
                            <a:srgbClr val="000000"/>
                          </a:solidFill>
                          <a:effectLst/>
                          <a:latin typeface="Arial" panose="020B0604020202020204" pitchFamily="34" charset="0"/>
                          <a:ea typeface="Arial MT"/>
                          <a:cs typeface="Arial MT"/>
                        </a:rPr>
                        <a:t> </a:t>
                      </a:r>
                      <a:r>
                        <a:rPr lang="fr-FR" sz="1100" b="1" dirty="0">
                          <a:solidFill>
                            <a:srgbClr val="000000"/>
                          </a:solidFill>
                          <a:effectLst/>
                          <a:latin typeface="Arial" panose="020B0604020202020204" pitchFamily="34" charset="0"/>
                          <a:ea typeface="Arial MT"/>
                          <a:cs typeface="Arial MT"/>
                        </a:rPr>
                        <a:t>expert</a:t>
                      </a:r>
                      <a:endParaRPr lang="fr-FR" sz="1100" dirty="0">
                        <a:effectLst/>
                        <a:latin typeface="Arial MT"/>
                        <a:ea typeface="Arial MT"/>
                        <a:cs typeface="Arial M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3F3"/>
                    </a:solidFill>
                  </a:tcPr>
                </a:tc>
                <a:tc hMerge="1">
                  <a:txBody>
                    <a:bodyPr/>
                    <a:lstStyle/>
                    <a:p>
                      <a:endParaRPr lang="fr-FR"/>
                    </a:p>
                  </a:txBody>
                  <a:tcPr>
                    <a:lnL w="12700" cap="flat" cmpd="sng" algn="ctr">
                      <a:solidFill>
                        <a:srgbClr val="000000"/>
                      </a:solidFill>
                      <a:prstDash val="solid"/>
                      <a:round/>
                      <a:headEnd type="none" w="med" len="med"/>
                      <a:tailEnd type="none" w="med" len="med"/>
                    </a:lnL>
                    <a:lnT w="12700" cap="flat" cmpd="dbl" algn="ctr">
                      <a:solidFill>
                        <a:srgbClr val="000000"/>
                      </a:solidFill>
                      <a:prstDash val="solid"/>
                      <a:round/>
                      <a:headEnd type="none" w="med" len="med"/>
                      <a:tailEnd type="none" w="med" len="med"/>
                    </a:lnT>
                  </a:tcPr>
                </a:tc>
                <a:extLst>
                  <a:ext uri="{0D108BD9-81ED-4DB2-BD59-A6C34878D82A}">
                    <a16:rowId xmlns:a16="http://schemas.microsoft.com/office/drawing/2014/main" val="3664252227"/>
                  </a:ext>
                </a:extLst>
              </a:tr>
            </a:tbl>
          </a:graphicData>
        </a:graphic>
      </p:graphicFrame>
      <p:graphicFrame>
        <p:nvGraphicFramePr>
          <p:cNvPr id="8" name="Tableau 7">
            <a:extLst>
              <a:ext uri="{FF2B5EF4-FFF2-40B4-BE49-F238E27FC236}">
                <a16:creationId xmlns:a16="http://schemas.microsoft.com/office/drawing/2014/main" id="{B32B2491-CF4E-468D-A4F3-9BE3A5A761B8}"/>
              </a:ext>
            </a:extLst>
          </p:cNvPr>
          <p:cNvGraphicFramePr>
            <a:graphicFrameLocks noGrp="1"/>
          </p:cNvGraphicFramePr>
          <p:nvPr>
            <p:extLst>
              <p:ext uri="{D42A27DB-BD31-4B8C-83A1-F6EECF244321}">
                <p14:modId xmlns:p14="http://schemas.microsoft.com/office/powerpoint/2010/main" val="4176151368"/>
              </p:ext>
            </p:extLst>
          </p:nvPr>
        </p:nvGraphicFramePr>
        <p:xfrm>
          <a:off x="914396" y="5343798"/>
          <a:ext cx="10789920" cy="1181720"/>
        </p:xfrm>
        <a:graphic>
          <a:graphicData uri="http://schemas.openxmlformats.org/drawingml/2006/table">
            <a:tbl>
              <a:tblPr firstRow="1" firstCol="1" lastRow="1" lastCol="1" bandRow="1" bandCol="1"/>
              <a:tblGrid>
                <a:gridCol w="4266821">
                  <a:extLst>
                    <a:ext uri="{9D8B030D-6E8A-4147-A177-3AD203B41FA5}">
                      <a16:colId xmlns:a16="http://schemas.microsoft.com/office/drawing/2014/main" val="1786644789"/>
                    </a:ext>
                  </a:extLst>
                </a:gridCol>
                <a:gridCol w="6523099">
                  <a:extLst>
                    <a:ext uri="{9D8B030D-6E8A-4147-A177-3AD203B41FA5}">
                      <a16:colId xmlns:a16="http://schemas.microsoft.com/office/drawing/2014/main" val="1411333808"/>
                    </a:ext>
                  </a:extLst>
                </a:gridCol>
              </a:tblGrid>
              <a:tr h="496455">
                <a:tc gridSpan="2">
                  <a:txBody>
                    <a:bodyPr/>
                    <a:lstStyle/>
                    <a:p>
                      <a:pPr marL="4445" marR="107315" indent="34290">
                        <a:lnSpc>
                          <a:spcPct val="97000"/>
                        </a:lnSpc>
                        <a:spcBef>
                          <a:spcPts val="90"/>
                        </a:spcBef>
                        <a:spcAft>
                          <a:spcPts val="0"/>
                        </a:spcAft>
                      </a:pPr>
                      <a:r>
                        <a:rPr lang="fr-FR" sz="1000" dirty="0">
                          <a:effectLst/>
                          <a:latin typeface="Arial MT"/>
                          <a:ea typeface="Arial MT"/>
                          <a:cs typeface="Arial MT"/>
                        </a:rPr>
                        <a:t>Contenus : Une éducation de la sensibilité par la sensibilité. L interdisciplinarité au service de l approche</a:t>
                      </a:r>
                      <a:r>
                        <a:rPr lang="fr-FR" sz="1000" spc="5" dirty="0">
                          <a:effectLst/>
                          <a:latin typeface="Arial MT"/>
                          <a:ea typeface="Arial MT"/>
                          <a:cs typeface="Arial MT"/>
                        </a:rPr>
                        <a:t> </a:t>
                      </a:r>
                      <a:r>
                        <a:rPr lang="fr-FR" sz="1000" dirty="0">
                          <a:effectLst/>
                          <a:latin typeface="Arial MT"/>
                          <a:ea typeface="Arial MT"/>
                          <a:cs typeface="Arial MT"/>
                        </a:rPr>
                        <a:t>sensible.</a:t>
                      </a:r>
                      <a:r>
                        <a:rPr lang="fr-FR" sz="1000" spc="-30" dirty="0">
                          <a:effectLst/>
                          <a:latin typeface="Arial MT"/>
                          <a:ea typeface="Arial MT"/>
                          <a:cs typeface="Arial MT"/>
                        </a:rPr>
                        <a:t> </a:t>
                      </a:r>
                      <a:r>
                        <a:rPr lang="fr-FR" sz="1000" dirty="0">
                          <a:effectLst/>
                          <a:latin typeface="Arial MT"/>
                          <a:ea typeface="Arial MT"/>
                          <a:cs typeface="Arial MT"/>
                        </a:rPr>
                        <a:t>Consignes</a:t>
                      </a:r>
                      <a:r>
                        <a:rPr lang="fr-FR" sz="1000" spc="-25" dirty="0">
                          <a:effectLst/>
                          <a:latin typeface="Arial MT"/>
                          <a:ea typeface="Arial MT"/>
                          <a:cs typeface="Arial MT"/>
                        </a:rPr>
                        <a:t> </a:t>
                      </a:r>
                      <a:r>
                        <a:rPr lang="fr-FR" sz="1000" dirty="0">
                          <a:effectLst/>
                          <a:latin typeface="Arial MT"/>
                          <a:ea typeface="Arial MT"/>
                          <a:cs typeface="Arial MT"/>
                        </a:rPr>
                        <a:t>et</a:t>
                      </a:r>
                      <a:r>
                        <a:rPr lang="fr-FR" sz="1000" spc="-25" dirty="0">
                          <a:effectLst/>
                          <a:latin typeface="Arial MT"/>
                          <a:ea typeface="Arial MT"/>
                          <a:cs typeface="Arial MT"/>
                        </a:rPr>
                        <a:t> </a:t>
                      </a:r>
                      <a:r>
                        <a:rPr lang="fr-FR" sz="1000" dirty="0">
                          <a:effectLst/>
                          <a:latin typeface="Arial MT"/>
                          <a:ea typeface="Arial MT"/>
                          <a:cs typeface="Arial MT"/>
                        </a:rPr>
                        <a:t>opérations</a:t>
                      </a:r>
                      <a:r>
                        <a:rPr lang="fr-FR" sz="1000" spc="-20" dirty="0">
                          <a:effectLst/>
                          <a:latin typeface="Arial MT"/>
                          <a:ea typeface="Arial MT"/>
                          <a:cs typeface="Arial MT"/>
                        </a:rPr>
                        <a:t> </a:t>
                      </a:r>
                      <a:r>
                        <a:rPr lang="fr-FR" sz="1000" dirty="0">
                          <a:effectLst/>
                          <a:latin typeface="Arial MT"/>
                          <a:ea typeface="Arial MT"/>
                          <a:cs typeface="Arial MT"/>
                        </a:rPr>
                        <a:t>plastiques</a:t>
                      </a:r>
                      <a:r>
                        <a:rPr lang="fr-FR" sz="1000" spc="-20" dirty="0">
                          <a:effectLst/>
                          <a:latin typeface="Arial MT"/>
                          <a:ea typeface="Arial MT"/>
                          <a:cs typeface="Arial MT"/>
                        </a:rPr>
                        <a:t> </a:t>
                      </a:r>
                      <a:r>
                        <a:rPr lang="fr-FR" sz="1000" dirty="0">
                          <a:effectLst/>
                          <a:latin typeface="Arial MT"/>
                          <a:ea typeface="Arial MT"/>
                          <a:cs typeface="Arial MT"/>
                        </a:rPr>
                        <a:t>pour</a:t>
                      </a:r>
                      <a:r>
                        <a:rPr lang="fr-FR" sz="1000" spc="-20" dirty="0">
                          <a:effectLst/>
                          <a:latin typeface="Arial MT"/>
                          <a:ea typeface="Arial MT"/>
                          <a:cs typeface="Arial MT"/>
                        </a:rPr>
                        <a:t> </a:t>
                      </a:r>
                      <a:r>
                        <a:rPr lang="fr-FR" sz="1000" dirty="0">
                          <a:effectLst/>
                          <a:latin typeface="Arial MT"/>
                          <a:ea typeface="Arial MT"/>
                          <a:cs typeface="Arial MT"/>
                        </a:rPr>
                        <a:t>permettre</a:t>
                      </a:r>
                      <a:r>
                        <a:rPr lang="fr-FR" sz="1000" spc="-25" dirty="0">
                          <a:effectLst/>
                          <a:latin typeface="Arial MT"/>
                          <a:ea typeface="Arial MT"/>
                          <a:cs typeface="Arial MT"/>
                        </a:rPr>
                        <a:t> </a:t>
                      </a:r>
                      <a:r>
                        <a:rPr lang="fr-FR" sz="1000" dirty="0">
                          <a:effectLst/>
                          <a:latin typeface="Arial MT"/>
                          <a:ea typeface="Arial MT"/>
                          <a:cs typeface="Arial MT"/>
                        </a:rPr>
                        <a:t>l</a:t>
                      </a:r>
                      <a:r>
                        <a:rPr lang="fr-FR" sz="1000" spc="-35" dirty="0">
                          <a:effectLst/>
                          <a:latin typeface="Arial MT"/>
                          <a:ea typeface="Arial MT"/>
                          <a:cs typeface="Arial MT"/>
                        </a:rPr>
                        <a:t> </a:t>
                      </a:r>
                      <a:r>
                        <a:rPr lang="fr-FR" sz="1000" dirty="0">
                          <a:effectLst/>
                          <a:latin typeface="Arial MT"/>
                          <a:ea typeface="Arial MT"/>
                          <a:cs typeface="Arial MT"/>
                        </a:rPr>
                        <a:t>exercice</a:t>
                      </a:r>
                      <a:r>
                        <a:rPr lang="fr-FR" sz="1000" spc="-30" dirty="0">
                          <a:effectLst/>
                          <a:latin typeface="Arial MT"/>
                          <a:ea typeface="Arial MT"/>
                          <a:cs typeface="Arial MT"/>
                        </a:rPr>
                        <a:t> </a:t>
                      </a:r>
                      <a:r>
                        <a:rPr lang="fr-FR" sz="1000" dirty="0">
                          <a:effectLst/>
                          <a:latin typeface="Arial MT"/>
                          <a:ea typeface="Arial MT"/>
                          <a:cs typeface="Arial MT"/>
                        </a:rPr>
                        <a:t>de</a:t>
                      </a:r>
                      <a:r>
                        <a:rPr lang="fr-FR" sz="1000" spc="-30" dirty="0">
                          <a:effectLst/>
                          <a:latin typeface="Arial MT"/>
                          <a:ea typeface="Arial MT"/>
                          <a:cs typeface="Arial MT"/>
                        </a:rPr>
                        <a:t> </a:t>
                      </a:r>
                      <a:r>
                        <a:rPr lang="fr-FR" sz="1000" dirty="0">
                          <a:effectLst/>
                          <a:latin typeface="Arial MT"/>
                          <a:ea typeface="Arial MT"/>
                          <a:cs typeface="Arial MT"/>
                        </a:rPr>
                        <a:t>la</a:t>
                      </a:r>
                      <a:r>
                        <a:rPr lang="fr-FR" sz="1000" spc="-30" dirty="0">
                          <a:effectLst/>
                          <a:latin typeface="Arial MT"/>
                          <a:ea typeface="Arial MT"/>
                          <a:cs typeface="Arial MT"/>
                        </a:rPr>
                        <a:t> </a:t>
                      </a:r>
                      <a:r>
                        <a:rPr lang="fr-FR" sz="1000" dirty="0">
                          <a:effectLst/>
                          <a:latin typeface="Arial MT"/>
                          <a:ea typeface="Arial MT"/>
                          <a:cs typeface="Arial MT"/>
                        </a:rPr>
                        <a:t>pensée</a:t>
                      </a:r>
                      <a:r>
                        <a:rPr lang="fr-FR" sz="1000" spc="-30" dirty="0">
                          <a:effectLst/>
                          <a:latin typeface="Arial MT"/>
                          <a:ea typeface="Arial MT"/>
                          <a:cs typeface="Arial MT"/>
                        </a:rPr>
                        <a:t> </a:t>
                      </a:r>
                      <a:r>
                        <a:rPr lang="fr-FR" sz="1000" dirty="0">
                          <a:effectLst/>
                          <a:latin typeface="Arial MT"/>
                          <a:ea typeface="Arial MT"/>
                          <a:cs typeface="Arial MT"/>
                        </a:rPr>
                        <a:t>divergente.</a:t>
                      </a:r>
                      <a:r>
                        <a:rPr lang="fr-FR" sz="1000" spc="-30" dirty="0">
                          <a:effectLst/>
                          <a:latin typeface="Arial MT"/>
                          <a:ea typeface="Arial MT"/>
                          <a:cs typeface="Arial MT"/>
                        </a:rPr>
                        <a:t> </a:t>
                      </a:r>
                      <a:r>
                        <a:rPr lang="fr-FR" sz="1000" dirty="0">
                          <a:effectLst/>
                          <a:latin typeface="Arial MT"/>
                          <a:ea typeface="Arial MT"/>
                          <a:cs typeface="Arial MT"/>
                        </a:rPr>
                        <a:t>Condition</a:t>
                      </a:r>
                      <a:r>
                        <a:rPr lang="fr-FR" sz="1000" spc="-25" dirty="0">
                          <a:effectLst/>
                          <a:latin typeface="Arial MT"/>
                          <a:ea typeface="Arial MT"/>
                          <a:cs typeface="Arial MT"/>
                        </a:rPr>
                        <a:t> </a:t>
                      </a:r>
                      <a:r>
                        <a:rPr lang="fr-FR" sz="1000" dirty="0">
                          <a:effectLst/>
                          <a:latin typeface="Arial MT"/>
                          <a:ea typeface="Arial MT"/>
                          <a:cs typeface="Arial MT"/>
                        </a:rPr>
                        <a:t>de</a:t>
                      </a:r>
                      <a:r>
                        <a:rPr lang="fr-FR" sz="1000" spc="-25" dirty="0">
                          <a:effectLst/>
                          <a:latin typeface="Arial MT"/>
                          <a:ea typeface="Arial MT"/>
                          <a:cs typeface="Arial MT"/>
                        </a:rPr>
                        <a:t> </a:t>
                      </a:r>
                      <a:r>
                        <a:rPr lang="fr-FR" sz="1000" dirty="0">
                          <a:effectLst/>
                          <a:latin typeface="Arial MT"/>
                          <a:ea typeface="Arial MT"/>
                          <a:cs typeface="Arial MT"/>
                        </a:rPr>
                        <a:t>la </a:t>
                      </a:r>
                      <a:r>
                        <a:rPr lang="fr-FR" sz="1000" spc="-265" dirty="0">
                          <a:effectLst/>
                          <a:latin typeface="Arial MT"/>
                          <a:ea typeface="Arial MT"/>
                          <a:cs typeface="Arial MT"/>
                        </a:rPr>
                        <a:t>   </a:t>
                      </a:r>
                      <a:r>
                        <a:rPr lang="fr-FR" sz="1000" dirty="0">
                          <a:effectLst/>
                          <a:latin typeface="Arial MT"/>
                          <a:ea typeface="Arial MT"/>
                          <a:cs typeface="Arial MT"/>
                        </a:rPr>
                        <a:t>créativité,</a:t>
                      </a:r>
                      <a:r>
                        <a:rPr lang="fr-FR" sz="1000" spc="-10" dirty="0">
                          <a:effectLst/>
                          <a:latin typeface="Arial MT"/>
                          <a:ea typeface="Arial MT"/>
                          <a:cs typeface="Arial MT"/>
                        </a:rPr>
                        <a:t> </a:t>
                      </a:r>
                      <a:r>
                        <a:rPr lang="fr-FR" sz="1000" dirty="0">
                          <a:effectLst/>
                          <a:latin typeface="Arial MT"/>
                          <a:ea typeface="Arial MT"/>
                          <a:cs typeface="Arial MT"/>
                        </a:rPr>
                        <a:t>de</a:t>
                      </a:r>
                      <a:r>
                        <a:rPr lang="fr-FR" sz="1000" spc="-5" dirty="0">
                          <a:effectLst/>
                          <a:latin typeface="Arial MT"/>
                          <a:ea typeface="Arial MT"/>
                          <a:cs typeface="Arial MT"/>
                        </a:rPr>
                        <a:t> </a:t>
                      </a:r>
                      <a:r>
                        <a:rPr lang="fr-FR" sz="1000" dirty="0">
                          <a:effectLst/>
                          <a:latin typeface="Arial MT"/>
                          <a:ea typeface="Arial MT"/>
                          <a:cs typeface="Arial MT"/>
                        </a:rPr>
                        <a:t>la</a:t>
                      </a:r>
                      <a:r>
                        <a:rPr lang="fr-FR" sz="1000" spc="-5" dirty="0">
                          <a:effectLst/>
                          <a:latin typeface="Arial MT"/>
                          <a:ea typeface="Arial MT"/>
                          <a:cs typeface="Arial MT"/>
                        </a:rPr>
                        <a:t> </a:t>
                      </a:r>
                      <a:r>
                        <a:rPr lang="fr-FR" sz="1000" dirty="0">
                          <a:effectLst/>
                          <a:latin typeface="Arial MT"/>
                          <a:ea typeface="Arial MT"/>
                          <a:cs typeface="Arial MT"/>
                        </a:rPr>
                        <a:t>liberté</a:t>
                      </a:r>
                      <a:r>
                        <a:rPr lang="fr-FR" sz="1000" spc="-15" dirty="0">
                          <a:effectLst/>
                          <a:latin typeface="Arial MT"/>
                          <a:ea typeface="Arial MT"/>
                          <a:cs typeface="Arial MT"/>
                        </a:rPr>
                        <a:t> </a:t>
                      </a:r>
                      <a:r>
                        <a:rPr lang="fr-FR" sz="1000" dirty="0">
                          <a:effectLst/>
                          <a:latin typeface="Arial MT"/>
                          <a:ea typeface="Arial MT"/>
                          <a:cs typeface="Arial MT"/>
                        </a:rPr>
                        <a:t>de</a:t>
                      </a:r>
                      <a:r>
                        <a:rPr lang="fr-FR" sz="1000" spc="-5" dirty="0">
                          <a:effectLst/>
                          <a:latin typeface="Arial MT"/>
                          <a:ea typeface="Arial MT"/>
                          <a:cs typeface="Arial MT"/>
                        </a:rPr>
                        <a:t> </a:t>
                      </a:r>
                      <a:r>
                        <a:rPr lang="fr-FR" sz="1000" dirty="0">
                          <a:effectLst/>
                          <a:latin typeface="Arial MT"/>
                          <a:ea typeface="Arial MT"/>
                          <a:cs typeface="Arial MT"/>
                        </a:rPr>
                        <a:t>penser</a:t>
                      </a:r>
                      <a:r>
                        <a:rPr lang="fr-FR" sz="1000" spc="5" dirty="0">
                          <a:effectLst/>
                          <a:latin typeface="Arial MT"/>
                          <a:ea typeface="Arial MT"/>
                          <a:cs typeface="Arial MT"/>
                        </a:rPr>
                        <a:t> </a:t>
                      </a:r>
                      <a:r>
                        <a:rPr lang="fr-FR" sz="1000" dirty="0">
                          <a:effectLst/>
                          <a:latin typeface="Arial MT"/>
                          <a:ea typeface="Arial MT"/>
                          <a:cs typeface="Arial MT"/>
                        </a:rPr>
                        <a:t>et</a:t>
                      </a:r>
                      <a:r>
                        <a:rPr lang="fr-FR" sz="1000" spc="-10" dirty="0">
                          <a:effectLst/>
                          <a:latin typeface="Arial MT"/>
                          <a:ea typeface="Arial MT"/>
                          <a:cs typeface="Arial MT"/>
                        </a:rPr>
                        <a:t> </a:t>
                      </a:r>
                      <a:r>
                        <a:rPr lang="fr-FR" sz="1000" dirty="0">
                          <a:effectLst/>
                          <a:latin typeface="Arial MT"/>
                          <a:ea typeface="Arial MT"/>
                          <a:cs typeface="Arial MT"/>
                        </a:rPr>
                        <a:t>d</a:t>
                      </a:r>
                      <a:r>
                        <a:rPr lang="fr-FR" sz="1000" spc="-10" dirty="0">
                          <a:effectLst/>
                          <a:latin typeface="Arial MT"/>
                          <a:ea typeface="Arial MT"/>
                          <a:cs typeface="Arial MT"/>
                        </a:rPr>
                        <a:t> </a:t>
                      </a:r>
                      <a:r>
                        <a:rPr lang="fr-FR" sz="1000" dirty="0">
                          <a:effectLst/>
                          <a:latin typeface="Arial MT"/>
                          <a:ea typeface="Arial MT"/>
                          <a:cs typeface="Arial MT"/>
                        </a:rPr>
                        <a:t>agir. Evaluer en arts plastiques. Statut de l’erreur.</a:t>
                      </a:r>
                      <a:endParaRPr lang="fr-FR" sz="1100" dirty="0">
                        <a:effectLst/>
                        <a:latin typeface="Arial MT"/>
                        <a:ea typeface="Arial MT"/>
                        <a:cs typeface="Arial M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tcPr>
                </a:tc>
                <a:tc hMerge="1">
                  <a:txBody>
                    <a:bodyPr/>
                    <a:lstStyle/>
                    <a:p>
                      <a:endParaRPr lang="fr-FR"/>
                    </a:p>
                  </a:txBody>
                  <a:tcPr>
                    <a:lnL w="12700" cap="flat" cmpd="sng" algn="ctr">
                      <a:solidFill>
                        <a:srgbClr val="000000"/>
                      </a:solidFill>
                      <a:prstDash val="solid"/>
                      <a:round/>
                      <a:headEnd type="none" w="med" len="med"/>
                      <a:tailEnd type="none" w="med" len="med"/>
                    </a:lnL>
                  </a:tcPr>
                </a:tc>
                <a:extLst>
                  <a:ext uri="{0D108BD9-81ED-4DB2-BD59-A6C34878D82A}">
                    <a16:rowId xmlns:a16="http://schemas.microsoft.com/office/drawing/2014/main" val="1542665512"/>
                  </a:ext>
                </a:extLst>
              </a:tr>
              <a:tr h="469265">
                <a:tc gridSpan="2">
                  <a:txBody>
                    <a:bodyPr/>
                    <a:lstStyle/>
                    <a:p>
                      <a:pPr marL="4445" indent="34290">
                        <a:lnSpc>
                          <a:spcPct val="97000"/>
                        </a:lnSpc>
                        <a:spcBef>
                          <a:spcPts val="155"/>
                        </a:spcBef>
                        <a:spcAft>
                          <a:spcPts val="0"/>
                        </a:spcAft>
                      </a:pPr>
                      <a:r>
                        <a:rPr lang="fr-FR" sz="1000" dirty="0">
                          <a:effectLst/>
                          <a:latin typeface="Arial MT"/>
                          <a:ea typeface="Arial MT"/>
                          <a:cs typeface="Arial MT"/>
                        </a:rPr>
                        <a:t>Observations</a:t>
                      </a:r>
                      <a:r>
                        <a:rPr lang="fr-FR" sz="1000" spc="-20" dirty="0">
                          <a:effectLst/>
                          <a:latin typeface="Arial MT"/>
                          <a:ea typeface="Arial MT"/>
                          <a:cs typeface="Arial MT"/>
                        </a:rPr>
                        <a:t> </a:t>
                      </a:r>
                      <a:r>
                        <a:rPr lang="fr-FR" sz="1000" dirty="0">
                          <a:effectLst/>
                          <a:latin typeface="Arial MT"/>
                          <a:ea typeface="Arial MT"/>
                          <a:cs typeface="Arial MT"/>
                        </a:rPr>
                        <a:t>:</a:t>
                      </a:r>
                      <a:r>
                        <a:rPr lang="fr-FR" sz="1000" spc="-25" dirty="0">
                          <a:effectLst/>
                          <a:latin typeface="Arial MT"/>
                          <a:ea typeface="Arial MT"/>
                          <a:cs typeface="Arial MT"/>
                        </a:rPr>
                        <a:t> </a:t>
                      </a:r>
                      <a:r>
                        <a:rPr lang="fr-FR" sz="1000" dirty="0">
                          <a:effectLst/>
                          <a:latin typeface="Arial MT"/>
                          <a:ea typeface="Arial MT"/>
                          <a:cs typeface="Arial MT"/>
                        </a:rPr>
                        <a:t>A</a:t>
                      </a:r>
                      <a:r>
                        <a:rPr lang="fr-FR" sz="1000" spc="-20" dirty="0">
                          <a:effectLst/>
                          <a:latin typeface="Arial MT"/>
                          <a:ea typeface="Arial MT"/>
                          <a:cs typeface="Arial MT"/>
                        </a:rPr>
                        <a:t> </a:t>
                      </a:r>
                      <a:r>
                        <a:rPr lang="fr-FR" sz="1000" dirty="0">
                          <a:effectLst/>
                          <a:latin typeface="Arial MT"/>
                          <a:ea typeface="Arial MT"/>
                          <a:cs typeface="Arial MT"/>
                        </a:rPr>
                        <a:t>l</a:t>
                      </a:r>
                      <a:r>
                        <a:rPr lang="fr-FR" sz="1000" spc="-30" dirty="0">
                          <a:effectLst/>
                          <a:latin typeface="Arial MT"/>
                          <a:ea typeface="Arial MT"/>
                          <a:cs typeface="Arial MT"/>
                        </a:rPr>
                        <a:t> </a:t>
                      </a:r>
                      <a:r>
                        <a:rPr lang="fr-FR" sz="1000" dirty="0">
                          <a:effectLst/>
                          <a:latin typeface="Arial MT"/>
                          <a:ea typeface="Arial MT"/>
                          <a:cs typeface="Arial MT"/>
                        </a:rPr>
                        <a:t>issue</a:t>
                      </a:r>
                      <a:r>
                        <a:rPr lang="fr-FR" sz="1000" spc="-25" dirty="0">
                          <a:effectLst/>
                          <a:latin typeface="Arial MT"/>
                          <a:ea typeface="Arial MT"/>
                          <a:cs typeface="Arial MT"/>
                        </a:rPr>
                        <a:t> </a:t>
                      </a:r>
                      <a:r>
                        <a:rPr lang="fr-FR" sz="1000" dirty="0">
                          <a:effectLst/>
                          <a:latin typeface="Arial MT"/>
                          <a:ea typeface="Arial MT"/>
                          <a:cs typeface="Arial MT"/>
                        </a:rPr>
                        <a:t>de</a:t>
                      </a:r>
                      <a:r>
                        <a:rPr lang="fr-FR" sz="1000" spc="-20" dirty="0">
                          <a:effectLst/>
                          <a:latin typeface="Arial MT"/>
                          <a:ea typeface="Arial MT"/>
                          <a:cs typeface="Arial MT"/>
                        </a:rPr>
                        <a:t> </a:t>
                      </a:r>
                      <a:r>
                        <a:rPr lang="fr-FR" sz="1000" dirty="0">
                          <a:effectLst/>
                          <a:latin typeface="Arial MT"/>
                          <a:ea typeface="Arial MT"/>
                          <a:cs typeface="Arial MT"/>
                        </a:rPr>
                        <a:t>la</a:t>
                      </a:r>
                      <a:r>
                        <a:rPr lang="fr-FR" sz="1000" spc="-20" dirty="0">
                          <a:effectLst/>
                          <a:latin typeface="Arial MT"/>
                          <a:ea typeface="Arial MT"/>
                          <a:cs typeface="Arial MT"/>
                        </a:rPr>
                        <a:t> </a:t>
                      </a:r>
                      <a:r>
                        <a:rPr lang="fr-FR" sz="1000" dirty="0">
                          <a:effectLst/>
                          <a:latin typeface="Arial MT"/>
                          <a:ea typeface="Arial MT"/>
                          <a:cs typeface="Arial MT"/>
                        </a:rPr>
                        <a:t>formation,</a:t>
                      </a:r>
                      <a:r>
                        <a:rPr lang="fr-FR" sz="1000" spc="-25" dirty="0">
                          <a:effectLst/>
                          <a:latin typeface="Arial MT"/>
                          <a:ea typeface="Arial MT"/>
                          <a:cs typeface="Arial MT"/>
                        </a:rPr>
                        <a:t> </a:t>
                      </a:r>
                      <a:r>
                        <a:rPr lang="fr-FR" sz="1000" dirty="0">
                          <a:effectLst/>
                          <a:latin typeface="Arial MT"/>
                          <a:ea typeface="Arial MT"/>
                          <a:cs typeface="Arial MT"/>
                        </a:rPr>
                        <a:t>l</a:t>
                      </a:r>
                      <a:r>
                        <a:rPr lang="fr-FR" sz="1000" spc="-30" dirty="0">
                          <a:effectLst/>
                          <a:latin typeface="Arial MT"/>
                          <a:ea typeface="Arial MT"/>
                          <a:cs typeface="Arial MT"/>
                        </a:rPr>
                        <a:t>’</a:t>
                      </a:r>
                      <a:r>
                        <a:rPr lang="fr-FR" sz="1000" dirty="0">
                          <a:effectLst/>
                          <a:latin typeface="Arial MT"/>
                          <a:ea typeface="Arial MT"/>
                          <a:cs typeface="Arial MT"/>
                        </a:rPr>
                        <a:t>enseignant</a:t>
                      </a:r>
                      <a:r>
                        <a:rPr lang="fr-FR" sz="1000" spc="-20" dirty="0">
                          <a:effectLst/>
                          <a:latin typeface="Arial MT"/>
                          <a:ea typeface="Arial MT"/>
                          <a:cs typeface="Arial MT"/>
                        </a:rPr>
                        <a:t> </a:t>
                      </a:r>
                      <a:r>
                        <a:rPr lang="fr-FR" sz="1000" dirty="0">
                          <a:effectLst/>
                          <a:latin typeface="Arial MT"/>
                          <a:ea typeface="Arial MT"/>
                          <a:cs typeface="Arial MT"/>
                        </a:rPr>
                        <a:t>expert</a:t>
                      </a:r>
                      <a:r>
                        <a:rPr lang="fr-FR" sz="1000" spc="-20" dirty="0">
                          <a:effectLst/>
                          <a:latin typeface="Arial MT"/>
                          <a:ea typeface="Arial MT"/>
                          <a:cs typeface="Arial MT"/>
                        </a:rPr>
                        <a:t> </a:t>
                      </a:r>
                      <a:r>
                        <a:rPr lang="fr-FR" sz="1000" dirty="0">
                          <a:effectLst/>
                          <a:latin typeface="Arial MT"/>
                          <a:ea typeface="Arial MT"/>
                          <a:cs typeface="Arial MT"/>
                        </a:rPr>
                        <a:t>est</a:t>
                      </a:r>
                      <a:r>
                        <a:rPr lang="fr-FR" sz="1000" spc="-25" dirty="0">
                          <a:effectLst/>
                          <a:latin typeface="Arial MT"/>
                          <a:ea typeface="Arial MT"/>
                          <a:cs typeface="Arial MT"/>
                        </a:rPr>
                        <a:t> </a:t>
                      </a:r>
                      <a:r>
                        <a:rPr lang="fr-FR" sz="1000" dirty="0">
                          <a:effectLst/>
                          <a:latin typeface="Arial MT"/>
                          <a:ea typeface="Arial MT"/>
                          <a:cs typeface="Arial MT"/>
                        </a:rPr>
                        <a:t>outillé</a:t>
                      </a:r>
                      <a:r>
                        <a:rPr lang="fr-FR" sz="1000" spc="-30" dirty="0">
                          <a:effectLst/>
                          <a:latin typeface="Arial MT"/>
                          <a:ea typeface="Arial MT"/>
                          <a:cs typeface="Arial MT"/>
                        </a:rPr>
                        <a:t> </a:t>
                      </a:r>
                      <a:r>
                        <a:rPr lang="fr-FR" sz="1000" dirty="0">
                          <a:effectLst/>
                          <a:latin typeface="Arial MT"/>
                          <a:ea typeface="Arial MT"/>
                          <a:cs typeface="Arial MT"/>
                        </a:rPr>
                        <a:t>pour</a:t>
                      </a:r>
                      <a:r>
                        <a:rPr lang="fr-FR" sz="1000" spc="-15" dirty="0">
                          <a:effectLst/>
                          <a:latin typeface="Arial MT"/>
                          <a:ea typeface="Arial MT"/>
                          <a:cs typeface="Arial MT"/>
                        </a:rPr>
                        <a:t> </a:t>
                      </a:r>
                      <a:r>
                        <a:rPr lang="fr-FR" sz="1000" dirty="0">
                          <a:effectLst/>
                          <a:latin typeface="Arial MT"/>
                          <a:ea typeface="Arial MT"/>
                          <a:cs typeface="Arial MT"/>
                        </a:rPr>
                        <a:t>concevoir</a:t>
                      </a:r>
                      <a:r>
                        <a:rPr lang="fr-FR" sz="1000" spc="-15" dirty="0">
                          <a:effectLst/>
                          <a:latin typeface="Arial MT"/>
                          <a:ea typeface="Arial MT"/>
                          <a:cs typeface="Arial MT"/>
                        </a:rPr>
                        <a:t> </a:t>
                      </a:r>
                      <a:r>
                        <a:rPr lang="fr-FR" sz="1000" dirty="0">
                          <a:effectLst/>
                          <a:latin typeface="Arial MT"/>
                          <a:ea typeface="Arial MT"/>
                          <a:cs typeface="Arial MT"/>
                        </a:rPr>
                        <a:t>et</a:t>
                      </a:r>
                      <a:r>
                        <a:rPr lang="fr-FR" sz="1000" spc="-25" dirty="0">
                          <a:effectLst/>
                          <a:latin typeface="Arial MT"/>
                          <a:ea typeface="Arial MT"/>
                          <a:cs typeface="Arial MT"/>
                        </a:rPr>
                        <a:t> </a:t>
                      </a:r>
                      <a:r>
                        <a:rPr lang="fr-FR" sz="1000" dirty="0">
                          <a:effectLst/>
                          <a:latin typeface="Arial MT"/>
                          <a:ea typeface="Arial MT"/>
                          <a:cs typeface="Arial MT"/>
                        </a:rPr>
                        <a:t>engager</a:t>
                      </a:r>
                      <a:r>
                        <a:rPr lang="fr-FR" sz="1000" spc="-10" dirty="0">
                          <a:effectLst/>
                          <a:latin typeface="Arial MT"/>
                          <a:ea typeface="Arial MT"/>
                          <a:cs typeface="Arial MT"/>
                        </a:rPr>
                        <a:t> </a:t>
                      </a:r>
                      <a:r>
                        <a:rPr lang="fr-FR" sz="1000" dirty="0">
                          <a:effectLst/>
                          <a:latin typeface="Arial MT"/>
                          <a:ea typeface="Arial MT"/>
                          <a:cs typeface="Arial MT"/>
                        </a:rPr>
                        <a:t>chaque</a:t>
                      </a:r>
                      <a:r>
                        <a:rPr lang="fr-FR" sz="1000" spc="-20" dirty="0">
                          <a:effectLst/>
                          <a:latin typeface="Arial MT"/>
                          <a:ea typeface="Arial MT"/>
                          <a:cs typeface="Arial MT"/>
                        </a:rPr>
                        <a:t> </a:t>
                      </a:r>
                      <a:r>
                        <a:rPr lang="fr-FR" sz="1000" dirty="0">
                          <a:effectLst/>
                          <a:latin typeface="Arial MT"/>
                          <a:ea typeface="Arial MT"/>
                          <a:cs typeface="Arial MT"/>
                        </a:rPr>
                        <a:t>élève</a:t>
                      </a:r>
                      <a:r>
                        <a:rPr lang="fr-FR" sz="1000" spc="-20" dirty="0">
                          <a:effectLst/>
                          <a:latin typeface="Arial MT"/>
                          <a:ea typeface="Arial MT"/>
                          <a:cs typeface="Arial MT"/>
                        </a:rPr>
                        <a:t> </a:t>
                      </a:r>
                      <a:r>
                        <a:rPr lang="fr-FR" sz="1000" dirty="0">
                          <a:effectLst/>
                          <a:latin typeface="Arial MT"/>
                          <a:ea typeface="Arial MT"/>
                          <a:cs typeface="Arial MT"/>
                        </a:rPr>
                        <a:t>a </a:t>
                      </a:r>
                      <a:r>
                        <a:rPr lang="fr-FR" sz="1000" spc="-265" dirty="0">
                          <a:effectLst/>
                          <a:latin typeface="Arial MT"/>
                          <a:ea typeface="Arial MT"/>
                          <a:cs typeface="Arial MT"/>
                        </a:rPr>
                        <a:t> </a:t>
                      </a:r>
                      <a:r>
                        <a:rPr lang="fr-FR" sz="1000" dirty="0">
                          <a:effectLst/>
                          <a:latin typeface="Arial MT"/>
                          <a:ea typeface="Arial MT"/>
                          <a:cs typeface="Arial MT"/>
                        </a:rPr>
                        <a:t>investir une pratique sensible par le faire et l’agir, qui associe action et réflexion sur cette action nourrie de la</a:t>
                      </a:r>
                      <a:r>
                        <a:rPr lang="fr-FR" sz="1000" spc="5" dirty="0">
                          <a:effectLst/>
                          <a:latin typeface="Arial MT"/>
                          <a:ea typeface="Arial MT"/>
                          <a:cs typeface="Arial MT"/>
                        </a:rPr>
                        <a:t> </a:t>
                      </a:r>
                      <a:r>
                        <a:rPr lang="fr-FR" sz="1000" dirty="0">
                          <a:effectLst/>
                          <a:latin typeface="Arial MT"/>
                          <a:ea typeface="Arial MT"/>
                          <a:cs typeface="Arial MT"/>
                        </a:rPr>
                        <a:t>relation</a:t>
                      </a:r>
                      <a:r>
                        <a:rPr lang="fr-FR" sz="1000" spc="-10" dirty="0">
                          <a:effectLst/>
                          <a:latin typeface="Arial MT"/>
                          <a:ea typeface="Arial MT"/>
                          <a:cs typeface="Arial MT"/>
                        </a:rPr>
                        <a:t> </a:t>
                      </a:r>
                      <a:r>
                        <a:rPr lang="fr-FR" sz="1000" dirty="0">
                          <a:effectLst/>
                          <a:latin typeface="Arial MT"/>
                          <a:ea typeface="Arial MT"/>
                          <a:cs typeface="Arial MT"/>
                        </a:rPr>
                        <a:t>aux œuvres.</a:t>
                      </a:r>
                      <a:endParaRPr lang="fr-FR" sz="1100" dirty="0">
                        <a:effectLst/>
                        <a:latin typeface="Arial MT"/>
                        <a:ea typeface="Arial MT"/>
                        <a:cs typeface="Arial M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tcPr>
                </a:tc>
                <a:tc hMerge="1">
                  <a:txBody>
                    <a:bodyPr/>
                    <a:lstStyle/>
                    <a:p>
                      <a:endParaRPr lang="fr-FR"/>
                    </a:p>
                  </a:txBody>
                  <a:tcPr>
                    <a:lnL w="12700" cap="flat" cmpd="sng" algn="ctr">
                      <a:solidFill>
                        <a:srgbClr val="000000"/>
                      </a:solidFill>
                      <a:prstDash val="solid"/>
                      <a:round/>
                      <a:headEnd type="none" w="med" len="med"/>
                      <a:tailEnd type="none" w="med" len="med"/>
                    </a:lnL>
                  </a:tcPr>
                </a:tc>
                <a:extLst>
                  <a:ext uri="{0D108BD9-81ED-4DB2-BD59-A6C34878D82A}">
                    <a16:rowId xmlns:a16="http://schemas.microsoft.com/office/drawing/2014/main" val="1253371943"/>
                  </a:ext>
                </a:extLst>
              </a:tr>
              <a:tr h="216000">
                <a:tc>
                  <a:txBody>
                    <a:bodyPr/>
                    <a:lstStyle/>
                    <a:p>
                      <a:pPr marL="38735">
                        <a:spcBef>
                          <a:spcPts val="140"/>
                        </a:spcBef>
                      </a:pPr>
                      <a:r>
                        <a:rPr lang="fr-FR" sz="1000" dirty="0">
                          <a:effectLst/>
                          <a:latin typeface="Arial MT"/>
                          <a:ea typeface="Arial MT"/>
                          <a:cs typeface="Arial MT"/>
                        </a:rPr>
                        <a:t>Durée</a:t>
                      </a:r>
                      <a:r>
                        <a:rPr lang="fr-FR" sz="1000" spc="-15" dirty="0">
                          <a:effectLst/>
                          <a:latin typeface="Arial MT"/>
                          <a:ea typeface="Arial MT"/>
                          <a:cs typeface="Arial MT"/>
                        </a:rPr>
                        <a:t> </a:t>
                      </a:r>
                      <a:r>
                        <a:rPr lang="fr-FR" sz="1000" dirty="0">
                          <a:effectLst/>
                          <a:latin typeface="Arial MT"/>
                          <a:ea typeface="Arial MT"/>
                          <a:cs typeface="Arial MT"/>
                        </a:rPr>
                        <a:t>:</a:t>
                      </a:r>
                      <a:r>
                        <a:rPr lang="fr-FR" sz="1000" spc="-15" dirty="0">
                          <a:effectLst/>
                          <a:latin typeface="Arial MT"/>
                          <a:ea typeface="Arial MT"/>
                          <a:cs typeface="Arial MT"/>
                        </a:rPr>
                        <a:t> </a:t>
                      </a:r>
                      <a:r>
                        <a:rPr lang="fr-FR" sz="1000" dirty="0">
                          <a:effectLst/>
                          <a:latin typeface="Arial MT"/>
                          <a:ea typeface="Arial MT"/>
                          <a:cs typeface="Arial MT"/>
                        </a:rPr>
                        <a:t>6</a:t>
                      </a:r>
                      <a:r>
                        <a:rPr lang="fr-FR" sz="1000" spc="-10" dirty="0">
                          <a:effectLst/>
                          <a:latin typeface="Arial MT"/>
                          <a:ea typeface="Arial MT"/>
                          <a:cs typeface="Arial MT"/>
                        </a:rPr>
                        <a:t> </a:t>
                      </a:r>
                      <a:r>
                        <a:rPr lang="fr-FR" sz="1000" dirty="0">
                          <a:effectLst/>
                          <a:latin typeface="Arial MT"/>
                          <a:ea typeface="Arial MT"/>
                          <a:cs typeface="Arial MT"/>
                        </a:rPr>
                        <a:t>heures</a:t>
                      </a:r>
                      <a:r>
                        <a:rPr lang="fr-FR" sz="1000" dirty="0">
                          <a:effectLst/>
                          <a:latin typeface="Times New Roman" panose="02020603050405020304" pitchFamily="18" charset="0"/>
                        </a:rPr>
                        <a:t> </a:t>
                      </a:r>
                      <a:endParaRPr lang="fr-FR" sz="1100" dirty="0">
                        <a:effectLst/>
                        <a:latin typeface="Arial M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0640">
                        <a:spcBef>
                          <a:spcPts val="135"/>
                        </a:spcBef>
                        <a:spcAft>
                          <a:spcPts val="0"/>
                        </a:spcAft>
                      </a:pPr>
                      <a:r>
                        <a:rPr lang="fr-FR" sz="1000" dirty="0">
                          <a:effectLst/>
                          <a:latin typeface="Arial MT"/>
                          <a:ea typeface="Arial MT"/>
                          <a:cs typeface="Arial MT"/>
                        </a:rPr>
                        <a:t>Lieu</a:t>
                      </a:r>
                      <a:r>
                        <a:rPr lang="fr-FR" sz="1000" spc="-15" dirty="0">
                          <a:effectLst/>
                          <a:latin typeface="Arial MT"/>
                          <a:ea typeface="Arial MT"/>
                          <a:cs typeface="Arial MT"/>
                        </a:rPr>
                        <a:t> </a:t>
                      </a:r>
                      <a:r>
                        <a:rPr lang="fr-FR" sz="1000" dirty="0">
                          <a:effectLst/>
                          <a:latin typeface="Arial MT"/>
                          <a:ea typeface="Arial MT"/>
                          <a:cs typeface="Arial MT"/>
                        </a:rPr>
                        <a:t>:</a:t>
                      </a:r>
                      <a:r>
                        <a:rPr lang="fr-FR" sz="1000" spc="-20" dirty="0">
                          <a:effectLst/>
                          <a:latin typeface="Arial MT"/>
                          <a:ea typeface="Arial MT"/>
                          <a:cs typeface="Arial MT"/>
                        </a:rPr>
                        <a:t> </a:t>
                      </a:r>
                      <a:r>
                        <a:rPr lang="fr-FR" sz="1000" dirty="0">
                          <a:effectLst/>
                          <a:latin typeface="Arial MT"/>
                          <a:ea typeface="Arial MT"/>
                          <a:cs typeface="Arial MT"/>
                        </a:rPr>
                        <a:t>A</a:t>
                      </a:r>
                      <a:r>
                        <a:rPr lang="fr-FR" sz="1000" spc="-20" dirty="0">
                          <a:effectLst/>
                          <a:latin typeface="Arial MT"/>
                          <a:ea typeface="Arial MT"/>
                          <a:cs typeface="Arial MT"/>
                        </a:rPr>
                        <a:t> </a:t>
                      </a:r>
                      <a:r>
                        <a:rPr lang="fr-FR" sz="1000" dirty="0">
                          <a:effectLst/>
                          <a:latin typeface="Arial MT"/>
                          <a:ea typeface="Arial MT"/>
                          <a:cs typeface="Arial MT"/>
                        </a:rPr>
                        <a:t>définir</a:t>
                      </a:r>
                      <a:endParaRPr lang="fr-FR" sz="1100" dirty="0">
                        <a:effectLst/>
                        <a:latin typeface="Arial MT"/>
                        <a:ea typeface="Arial MT"/>
                        <a:cs typeface="Arial M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1545641"/>
                  </a:ext>
                </a:extLst>
              </a:tr>
            </a:tbl>
          </a:graphicData>
        </a:graphic>
      </p:graphicFrame>
    </p:spTree>
    <p:extLst>
      <p:ext uri="{BB962C8B-B14F-4D97-AF65-F5344CB8AC3E}">
        <p14:creationId xmlns:p14="http://schemas.microsoft.com/office/powerpoint/2010/main" val="1176420900"/>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795</TotalTime>
  <Words>10972</Words>
  <Application>Microsoft Office PowerPoint</Application>
  <PresentationFormat>Grand écran</PresentationFormat>
  <Paragraphs>1036</Paragraphs>
  <Slides>36</Slides>
  <Notes>0</Notes>
  <HiddenSlides>0</HiddenSlides>
  <MMClips>0</MMClips>
  <ScaleCrop>false</ScaleCrop>
  <HeadingPairs>
    <vt:vector size="6" baseType="variant">
      <vt:variant>
        <vt:lpstr>Polices utilisées</vt:lpstr>
      </vt:variant>
      <vt:variant>
        <vt:i4>7</vt:i4>
      </vt:variant>
      <vt:variant>
        <vt:lpstr>Thème</vt:lpstr>
      </vt:variant>
      <vt:variant>
        <vt:i4>1</vt:i4>
      </vt:variant>
      <vt:variant>
        <vt:lpstr>Titres des diapositives</vt:lpstr>
      </vt:variant>
      <vt:variant>
        <vt:i4>36</vt:i4>
      </vt:variant>
    </vt:vector>
  </HeadingPairs>
  <TitlesOfParts>
    <vt:vector size="44" baseType="lpstr">
      <vt:lpstr>Arial</vt:lpstr>
      <vt:lpstr>Arial MT</vt:lpstr>
      <vt:lpstr>Calibri</vt:lpstr>
      <vt:lpstr>Calibri Light</vt:lpstr>
      <vt:lpstr>Marianne</vt:lpstr>
      <vt:lpstr>Times New Roman</vt:lpstr>
      <vt:lpstr>Wingdings</vt:lpstr>
      <vt:lpstr>Thème Office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vuillamy</dc:creator>
  <cp:lastModifiedBy>vuillamy</cp:lastModifiedBy>
  <cp:revision>92</cp:revision>
  <cp:lastPrinted>2022-10-18T07:42:17Z</cp:lastPrinted>
  <dcterms:created xsi:type="dcterms:W3CDTF">2022-10-17T06:47:59Z</dcterms:created>
  <dcterms:modified xsi:type="dcterms:W3CDTF">2022-10-18T09:17:38Z</dcterms:modified>
</cp:coreProperties>
</file>